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3D_AC4854BF.xml" ContentType="application/vnd.ms-powerpoint.comments+xml"/>
  <Override PartName="/ppt/notesSlides/notesSlide5.xml" ContentType="application/vnd.openxmlformats-officedocument.presentationml.notesSlide+xml"/>
  <Override PartName="/ppt/comments/modernComment_135_87E49E5A.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omments/modernComment_103_5B546DDC.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0_D51DA12F.xml" ContentType="application/vnd.ms-powerpoint.comments+xml"/>
  <Override PartName="/ppt/notesSlides/notesSlide10.xml" ContentType="application/vnd.openxmlformats-officedocument.presentationml.notesSlide+xml"/>
  <Override PartName="/ppt/comments/modernComment_14B_1218E846.xml" ContentType="application/vnd.ms-powerpoint.comments+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comments/modernComment_1AB_4A5A46A4.xml" ContentType="application/vnd.ms-powerpoint.comments+xml"/>
  <Override PartName="/ppt/notesSlides/notesSlide14.xml" ContentType="application/vnd.openxmlformats-officedocument.presentationml.notesSlide+xml"/>
  <Override PartName="/ppt/comments/modernComment_1A9_1FC40CCF.xml" ContentType="application/vnd.ms-powerpoint.comments+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AE_6BF2A957.xml" ContentType="application/vnd.ms-powerpoint.comments+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CA_E4D4AA30.xml" ContentType="application/vnd.ms-powerpoint.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comments/modernComment_1C2_7AB4E092.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C3_52A044FB.xml" ContentType="application/vnd.ms-powerpoint.comment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comments/modernComment_1C4_E338477.xml" ContentType="application/vnd.ms-powerpoint.comments+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comments/modernComment_1C8_C2451F98.xml" ContentType="application/vnd.ms-powerpoint.comments+xml"/>
  <Override PartName="/ppt/notesSlides/notesSlide27.xml" ContentType="application/vnd.openxmlformats-officedocument.presentationml.notesSlide+xml"/>
  <Override PartName="/ppt/comments/modernComment_1CB_AE9422A5.xml" ContentType="application/vnd.ms-powerpoint.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D8_FEA3D7C8.xml" ContentType="application/vnd.ms-powerpoint.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C5_57ABC472.xml" ContentType="application/vnd.ms-powerpoint.comments+xml"/>
  <Override PartName="/ppt/notesSlides/notesSlide33.xml" ContentType="application/vnd.openxmlformats-officedocument.presentationml.notesSlide+xml"/>
  <Override PartName="/ppt/comments/modernComment_19D_38F130DD.xml" ContentType="application/vnd.ms-powerpoint.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5.xml" ContentType="application/vnd.openxmlformats-officedocument.presentationml.notesSlide+xml"/>
  <Override PartName="/ppt/comments/modernComment_1B5_AF247BE1.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DF_D422CD5C.xml" ContentType="application/vnd.ms-powerpoint.comment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comments/modernComment_1E5_5A5BE78C.xml" ContentType="application/vnd.ms-powerpoint.comments+xml"/>
  <Override PartName="/ppt/notesSlides/notesSlide40.xml" ContentType="application/vnd.openxmlformats-officedocument.presentationml.notesSlide+xml"/>
  <Override PartName="/ppt/comments/modernComment_16E_B77524AE.xml" ContentType="application/vnd.ms-powerpoint.comments+xml"/>
  <Override PartName="/ppt/notesSlides/notesSlide41.xml" ContentType="application/vnd.openxmlformats-officedocument.presentationml.notesSlide+xml"/>
  <Override PartName="/ppt/comments/modernComment_1E2_44120CD8.xml" ContentType="application/vnd.ms-powerpoint.comment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67_CC2E19CA.xml" ContentType="application/vnd.ms-powerpoint.comments+xml"/>
  <Override PartName="/ppt/notesSlides/notesSlide49.xml" ContentType="application/vnd.openxmlformats-officedocument.presentationml.notesSlide+xml"/>
  <Override PartName="/ppt/comments/modernComment_1D4_B37EF548.xml" ContentType="application/vnd.ms-powerpoint.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modernComment_188_7CF50AD7.xml" ContentType="application/vnd.ms-powerpoint.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10A_9D72D965.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comments/modernComment_1A1_39C95A.xml" ContentType="application/vnd.ms-powerpoint.comments+xml"/>
  <Override PartName="/ppt/notesSlides/notesSlide5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8.xml" ContentType="application/vnd.openxmlformats-officedocument.presentationml.notesSlide+xml"/>
  <Override PartName="/ppt/comments/modernComment_17A_EF0034DA.xml" ContentType="application/vnd.ms-powerpoint.comment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9.xml" ContentType="application/vnd.openxmlformats-officedocument.presentationml.notesSlide+xml"/>
  <Override PartName="/ppt/comments/modernComment_181_CF7C9BA0.xml" ContentType="application/vnd.ms-powerpoint.comments+xml"/>
  <Override PartName="/ppt/comments/modernComment_186_AF2B9E6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0"/>
  </p:notesMasterIdLst>
  <p:sldIdLst>
    <p:sldId id="256" r:id="rId5"/>
    <p:sldId id="298" r:id="rId6"/>
    <p:sldId id="283" r:id="rId7"/>
    <p:sldId id="317" r:id="rId8"/>
    <p:sldId id="309" r:id="rId9"/>
    <p:sldId id="259" r:id="rId10"/>
    <p:sldId id="469" r:id="rId11"/>
    <p:sldId id="411" r:id="rId12"/>
    <p:sldId id="424" r:id="rId13"/>
    <p:sldId id="272" r:id="rId14"/>
    <p:sldId id="331" r:id="rId15"/>
    <p:sldId id="486" r:id="rId16"/>
    <p:sldId id="487" r:id="rId17"/>
    <p:sldId id="427" r:id="rId18"/>
    <p:sldId id="425" r:id="rId19"/>
    <p:sldId id="426" r:id="rId20"/>
    <p:sldId id="428" r:id="rId21"/>
    <p:sldId id="429" r:id="rId22"/>
    <p:sldId id="430" r:id="rId23"/>
    <p:sldId id="431" r:id="rId24"/>
    <p:sldId id="440" r:id="rId25"/>
    <p:sldId id="441" r:id="rId26"/>
    <p:sldId id="434" r:id="rId27"/>
    <p:sldId id="435" r:id="rId28"/>
    <p:sldId id="449" r:id="rId29"/>
    <p:sldId id="458" r:id="rId30"/>
    <p:sldId id="450" r:id="rId31"/>
    <p:sldId id="462" r:id="rId32"/>
    <p:sldId id="451" r:id="rId33"/>
    <p:sldId id="455" r:id="rId34"/>
    <p:sldId id="452" r:id="rId35"/>
    <p:sldId id="454" r:id="rId36"/>
    <p:sldId id="456" r:id="rId37"/>
    <p:sldId id="457" r:id="rId38"/>
    <p:sldId id="459" r:id="rId39"/>
    <p:sldId id="324" r:id="rId40"/>
    <p:sldId id="472" r:id="rId41"/>
    <p:sldId id="296" r:id="rId42"/>
    <p:sldId id="341" r:id="rId43"/>
    <p:sldId id="453" r:id="rId44"/>
    <p:sldId id="413" r:id="rId45"/>
    <p:sldId id="473" r:id="rId46"/>
    <p:sldId id="356" r:id="rId47"/>
    <p:sldId id="470" r:id="rId48"/>
    <p:sldId id="442" r:id="rId49"/>
    <p:sldId id="437" r:id="rId50"/>
    <p:sldId id="438" r:id="rId51"/>
    <p:sldId id="439" r:id="rId52"/>
    <p:sldId id="444" r:id="rId53"/>
    <p:sldId id="447" r:id="rId54"/>
    <p:sldId id="465" r:id="rId55"/>
    <p:sldId id="466" r:id="rId56"/>
    <p:sldId id="479" r:id="rId57"/>
    <p:sldId id="471" r:id="rId58"/>
    <p:sldId id="353" r:id="rId59"/>
    <p:sldId id="474" r:id="rId60"/>
    <p:sldId id="481" r:id="rId61"/>
    <p:sldId id="394" r:id="rId62"/>
    <p:sldId id="485" r:id="rId63"/>
    <p:sldId id="366" r:id="rId64"/>
    <p:sldId id="482" r:id="rId65"/>
    <p:sldId id="475" r:id="rId66"/>
    <p:sldId id="348" r:id="rId67"/>
    <p:sldId id="460" r:id="rId68"/>
    <p:sldId id="350" r:id="rId69"/>
    <p:sldId id="404" r:id="rId70"/>
    <p:sldId id="463" r:id="rId71"/>
    <p:sldId id="374" r:id="rId72"/>
    <p:sldId id="351" r:id="rId73"/>
    <p:sldId id="461" r:id="rId74"/>
    <p:sldId id="406" r:id="rId75"/>
    <p:sldId id="405" r:id="rId76"/>
    <p:sldId id="408" r:id="rId77"/>
    <p:sldId id="409" r:id="rId78"/>
    <p:sldId id="420" r:id="rId79"/>
    <p:sldId id="359" r:id="rId80"/>
    <p:sldId id="467" r:id="rId81"/>
    <p:sldId id="468" r:id="rId82"/>
    <p:sldId id="483" r:id="rId83"/>
    <p:sldId id="477" r:id="rId84"/>
    <p:sldId id="478" r:id="rId85"/>
    <p:sldId id="480" r:id="rId86"/>
    <p:sldId id="392" r:id="rId87"/>
    <p:sldId id="403" r:id="rId88"/>
    <p:sldId id="266" r:id="rId89"/>
    <p:sldId id="417" r:id="rId90"/>
    <p:sldId id="401" r:id="rId91"/>
    <p:sldId id="293" r:id="rId92"/>
    <p:sldId id="416" r:id="rId93"/>
    <p:sldId id="294" r:id="rId94"/>
    <p:sldId id="278" r:id="rId95"/>
    <p:sldId id="280" r:id="rId96"/>
    <p:sldId id="281" r:id="rId97"/>
    <p:sldId id="284" r:id="rId98"/>
    <p:sldId id="288" r:id="rId99"/>
    <p:sldId id="306" r:id="rId100"/>
    <p:sldId id="303" r:id="rId101"/>
    <p:sldId id="304" r:id="rId102"/>
    <p:sldId id="330" r:id="rId103"/>
    <p:sldId id="398" r:id="rId104"/>
    <p:sldId id="399" r:id="rId105"/>
    <p:sldId id="387" r:id="rId106"/>
    <p:sldId id="378" r:id="rId107"/>
    <p:sldId id="385" r:id="rId108"/>
    <p:sldId id="390"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B4121E-24C5-3CA1-2F1D-DDE5A0E71E28}" name="Carrabine, Grant W." initials="CGW" userId="S::carrabig@my.erau.edu::a07ba753-7976-4344-978a-cf4323c5995d" providerId="AD"/>
  <p188:author id="{657ED21F-A6EC-5387-5F76-62B8BB389717}" name="Alford III, Tesla N." initials="AITN" userId="Alford III, Tesla N." providerId="None"/>
  <p188:author id="{19B80739-8818-5A6A-BA87-F5366E5C144B}" name="Dylan Astrup" initials="DA" userId="Dylan Astrup" providerId="None"/>
  <p188:author id="{2F6F6841-FC34-842E-E3E4-8B0A960B3650}" name="Wolf, Jacob D." initials="WJD" userId="S::WOLFJ12@my.erau.edu::05576282-d74a-4647-9cd1-42b570626f82" providerId="AD"/>
  <p188:author id="{6ED6616C-05E2-C1F1-E47E-3914841CE085}" name="Wolf, Jacob D." initials="WD" userId="S::wolfj12@my.erau.edu::05576282-d74a-4647-9cd1-42b570626f82" providerId="AD"/>
  <p188:author id="{A523CD6C-A833-BDF0-914D-33AEB6089982}" name="Alford III, Tesla N." initials="AN" userId="S::alfordt3@my.erau.edu::babd66a6-afcd-4f59-b495-3948a9a7d0f7" providerId="AD"/>
  <p188:author id="{317FDA6E-C99D-3C9A-8C06-3EED9B3EDE96}" name="Astrup, Dylan J." initials="ADJ" userId="S::ASTRUPD@my.erau.edu::56b1825f-da8e-4cf8-aad7-60ebaa314d46" providerId="AD"/>
  <p188:author id="{490093C2-689C-4472-3AEE-6B2DDF75EA90}" name="Astrup, Dylan J." initials="AJ" userId="S::astrupd@my.erau.edu::56b1825f-da8e-4cf8-aad7-60ebaa314d46" providerId="AD"/>
  <p188:author id="{6BE186C8-2CD4-F76A-FF5C-79907F44DFBE}" name="Spiller, Hannah G." initials="SHG" userId="Spiller, Hannah G." providerId="None"/>
  <p188:author id="{392AC1D1-E7E5-F3AF-337D-03725F284436}" name="Wolf, Jacob D." initials="WJD" userId="Wolf, Jacob 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7FF"/>
    <a:srgbClr val="1B3E8A"/>
    <a:srgbClr val="4472C4"/>
    <a:srgbClr val="5C5E67"/>
    <a:srgbClr val="800E02"/>
    <a:srgbClr val="BF5454"/>
    <a:srgbClr val="B45454"/>
    <a:srgbClr val="BE7878"/>
    <a:srgbClr val="78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3B23F-9EFF-4305-8C33-FE7A2AC9692F}" v="2" dt="2023-04-27T18:42:01.693"/>
    <p1510:client id="{D29E4B23-4AE2-4852-9336-F820D0E3C343}" v="1" dt="2023-04-25T16:38:21.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47" y="42"/>
      </p:cViewPr>
      <p:guideLst>
        <p:guide orient="horz" pos="39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8/10/relationships/authors" Target="author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abine, Grant W." userId="S::carrabig@my.erau.edu::a07ba753-7976-4344-978a-cf4323c5995d" providerId="AD" clId="Web-{9DE5BF57-4743-405C-BC9E-8863D1311EE4}"/>
    <pc:docChg chg="addSld delSld modSld sldOrd">
      <pc:chgData name="Carrabine, Grant W." userId="S::carrabig@my.erau.edu::a07ba753-7976-4344-978a-cf4323c5995d" providerId="AD" clId="Web-{9DE5BF57-4743-405C-BC9E-8863D1311EE4}" dt="2023-02-13T20:30:46.433" v="43" actId="1076"/>
      <pc:docMkLst>
        <pc:docMk/>
      </pc:docMkLst>
      <pc:sldChg chg="del">
        <pc:chgData name="Carrabine, Grant W." userId="S::carrabig@my.erau.edu::a07ba753-7976-4344-978a-cf4323c5995d" providerId="AD" clId="Web-{9DE5BF57-4743-405C-BC9E-8863D1311EE4}" dt="2023-02-13T20:16:00.504" v="8"/>
        <pc:sldMkLst>
          <pc:docMk/>
          <pc:sldMk cId="1840018845" sldId="295"/>
        </pc:sldMkLst>
      </pc:sldChg>
      <pc:sldChg chg="del">
        <pc:chgData name="Carrabine, Grant W." userId="S::carrabig@my.erau.edu::a07ba753-7976-4344-978a-cf4323c5995d" providerId="AD" clId="Web-{9DE5BF57-4743-405C-BC9E-8863D1311EE4}" dt="2023-02-13T20:15:41.066" v="4"/>
        <pc:sldMkLst>
          <pc:docMk/>
          <pc:sldMk cId="1890539219" sldId="305"/>
        </pc:sldMkLst>
      </pc:sldChg>
      <pc:sldChg chg="del">
        <pc:chgData name="Carrabine, Grant W." userId="S::carrabig@my.erau.edu::a07ba753-7976-4344-978a-cf4323c5995d" providerId="AD" clId="Web-{9DE5BF57-4743-405C-BC9E-8863D1311EE4}" dt="2023-02-13T20:15:42.941" v="5"/>
        <pc:sldMkLst>
          <pc:docMk/>
          <pc:sldMk cId="749659287" sldId="307"/>
        </pc:sldMkLst>
      </pc:sldChg>
      <pc:sldChg chg="del">
        <pc:chgData name="Carrabine, Grant W." userId="S::carrabig@my.erau.edu::a07ba753-7976-4344-978a-cf4323c5995d" providerId="AD" clId="Web-{9DE5BF57-4743-405C-BC9E-8863D1311EE4}" dt="2023-02-13T20:16:02.207" v="9"/>
        <pc:sldMkLst>
          <pc:docMk/>
          <pc:sldMk cId="3784963800" sldId="343"/>
        </pc:sldMkLst>
      </pc:sldChg>
      <pc:sldChg chg="del">
        <pc:chgData name="Carrabine, Grant W." userId="S::carrabig@my.erau.edu::a07ba753-7976-4344-978a-cf4323c5995d" providerId="AD" clId="Web-{9DE5BF57-4743-405C-BC9E-8863D1311EE4}" dt="2023-02-13T20:15:50.519" v="7"/>
        <pc:sldMkLst>
          <pc:docMk/>
          <pc:sldMk cId="859737793" sldId="367"/>
        </pc:sldMkLst>
      </pc:sldChg>
      <pc:sldChg chg="add del ord">
        <pc:chgData name="Carrabine, Grant W." userId="S::carrabig@my.erau.edu::a07ba753-7976-4344-978a-cf4323c5995d" providerId="AD" clId="Web-{9DE5BF57-4743-405C-BC9E-8863D1311EE4}" dt="2023-02-13T20:23:03.380" v="19"/>
        <pc:sldMkLst>
          <pc:docMk/>
          <pc:sldMk cId="2777099353" sldId="373"/>
        </pc:sldMkLst>
      </pc:sldChg>
      <pc:sldChg chg="del">
        <pc:chgData name="Carrabine, Grant W." userId="S::carrabig@my.erau.edu::a07ba753-7976-4344-978a-cf4323c5995d" providerId="AD" clId="Web-{9DE5BF57-4743-405C-BC9E-8863D1311EE4}" dt="2023-02-13T20:16:11.661" v="11"/>
        <pc:sldMkLst>
          <pc:docMk/>
          <pc:sldMk cId="1345143604" sldId="377"/>
        </pc:sldMkLst>
      </pc:sldChg>
      <pc:sldChg chg="del">
        <pc:chgData name="Carrabine, Grant W." userId="S::carrabig@my.erau.edu::a07ba753-7976-4344-978a-cf4323c5995d" providerId="AD" clId="Web-{9DE5BF57-4743-405C-BC9E-8863D1311EE4}" dt="2023-02-13T20:15:47.238" v="6"/>
        <pc:sldMkLst>
          <pc:docMk/>
          <pc:sldMk cId="2235484969" sldId="389"/>
        </pc:sldMkLst>
      </pc:sldChg>
      <pc:sldChg chg="del">
        <pc:chgData name="Carrabine, Grant W." userId="S::carrabig@my.erau.edu::a07ba753-7976-4344-978a-cf4323c5995d" providerId="AD" clId="Web-{9DE5BF57-4743-405C-BC9E-8863D1311EE4}" dt="2023-02-13T20:16:03.645" v="10"/>
        <pc:sldMkLst>
          <pc:docMk/>
          <pc:sldMk cId="2679796141" sldId="407"/>
        </pc:sldMkLst>
      </pc:sldChg>
      <pc:sldChg chg="addSp modSp">
        <pc:chgData name="Carrabine, Grant W." userId="S::carrabig@my.erau.edu::a07ba753-7976-4344-978a-cf4323c5995d" providerId="AD" clId="Web-{9DE5BF57-4743-405C-BC9E-8863D1311EE4}" dt="2023-02-10T21:47:51.812" v="3" actId="1076"/>
        <pc:sldMkLst>
          <pc:docMk/>
          <pc:sldMk cId="955330781" sldId="413"/>
        </pc:sldMkLst>
        <pc:picChg chg="add mod">
          <ac:chgData name="Carrabine, Grant W." userId="S::carrabig@my.erau.edu::a07ba753-7976-4344-978a-cf4323c5995d" providerId="AD" clId="Web-{9DE5BF57-4743-405C-BC9E-8863D1311EE4}" dt="2023-02-10T21:47:51.812" v="3" actId="1076"/>
          <ac:picMkLst>
            <pc:docMk/>
            <pc:sldMk cId="955330781" sldId="413"/>
            <ac:picMk id="3" creationId="{E5AB78D4-2B19-B8E3-369F-61D7B93768FF}"/>
          </ac:picMkLst>
        </pc:picChg>
      </pc:sldChg>
      <pc:sldChg chg="new">
        <pc:chgData name="Carrabine, Grant W." userId="S::carrabig@my.erau.edu::a07ba753-7976-4344-978a-cf4323c5995d" providerId="AD" clId="Web-{9DE5BF57-4743-405C-BC9E-8863D1311EE4}" dt="2023-02-13T20:18:28.514" v="12"/>
        <pc:sldMkLst>
          <pc:docMk/>
          <pc:sldMk cId="2819008148" sldId="448"/>
        </pc:sldMkLst>
      </pc:sldChg>
      <pc:sldChg chg="add">
        <pc:chgData name="Carrabine, Grant W." userId="S::carrabig@my.erau.edu::a07ba753-7976-4344-978a-cf4323c5995d" providerId="AD" clId="Web-{9DE5BF57-4743-405C-BC9E-8863D1311EE4}" dt="2023-02-13T20:21:14.851" v="13"/>
        <pc:sldMkLst>
          <pc:docMk/>
          <pc:sldMk cId="1201580863" sldId="449"/>
        </pc:sldMkLst>
      </pc:sldChg>
      <pc:sldChg chg="add">
        <pc:chgData name="Carrabine, Grant W." userId="S::carrabig@my.erau.edu::a07ba753-7976-4344-978a-cf4323c5995d" providerId="AD" clId="Web-{9DE5BF57-4743-405C-BC9E-8863D1311EE4}" dt="2023-02-13T20:21:22.741" v="14"/>
        <pc:sldMkLst>
          <pc:docMk/>
          <pc:sldMk cId="2058674322" sldId="450"/>
        </pc:sldMkLst>
      </pc:sldChg>
      <pc:sldChg chg="add del">
        <pc:chgData name="Carrabine, Grant W." userId="S::carrabig@my.erau.edu::a07ba753-7976-4344-978a-cf4323c5995d" providerId="AD" clId="Web-{9DE5BF57-4743-405C-BC9E-8863D1311EE4}" dt="2023-02-13T20:23:01.083" v="18"/>
        <pc:sldMkLst>
          <pc:docMk/>
          <pc:sldMk cId="731787396" sldId="451"/>
        </pc:sldMkLst>
      </pc:sldChg>
      <pc:sldChg chg="add">
        <pc:chgData name="Carrabine, Grant W." userId="S::carrabig@my.erau.edu::a07ba753-7976-4344-978a-cf4323c5995d" providerId="AD" clId="Web-{9DE5BF57-4743-405C-BC9E-8863D1311EE4}" dt="2023-02-13T20:23:10.427" v="20"/>
        <pc:sldMkLst>
          <pc:docMk/>
          <pc:sldMk cId="1386235131" sldId="451"/>
        </pc:sldMkLst>
      </pc:sldChg>
      <pc:sldChg chg="add">
        <pc:chgData name="Carrabine, Grant W." userId="S::carrabig@my.erau.edu::a07ba753-7976-4344-978a-cf4323c5995d" providerId="AD" clId="Web-{9DE5BF57-4743-405C-BC9E-8863D1311EE4}" dt="2023-02-13T20:26:29.862" v="21"/>
        <pc:sldMkLst>
          <pc:docMk/>
          <pc:sldMk cId="238257271" sldId="452"/>
        </pc:sldMkLst>
      </pc:sldChg>
      <pc:sldChg chg="add">
        <pc:chgData name="Carrabine, Grant W." userId="S::carrabig@my.erau.edu::a07ba753-7976-4344-978a-cf4323c5995d" providerId="AD" clId="Web-{9DE5BF57-4743-405C-BC9E-8863D1311EE4}" dt="2023-02-13T20:28:16.216" v="22"/>
        <pc:sldMkLst>
          <pc:docMk/>
          <pc:sldMk cId="2002816061" sldId="454"/>
        </pc:sldMkLst>
      </pc:sldChg>
      <pc:sldChg chg="addSp delSp modSp new">
        <pc:chgData name="Carrabine, Grant W." userId="S::carrabig@my.erau.edu::a07ba753-7976-4344-978a-cf4323c5995d" providerId="AD" clId="Web-{9DE5BF57-4743-405C-BC9E-8863D1311EE4}" dt="2023-02-13T20:30:46.433" v="43" actId="1076"/>
        <pc:sldMkLst>
          <pc:docMk/>
          <pc:sldMk cId="3942733587" sldId="455"/>
        </pc:sldMkLst>
        <pc:spChg chg="mod">
          <ac:chgData name="Carrabine, Grant W." userId="S::carrabig@my.erau.edu::a07ba753-7976-4344-978a-cf4323c5995d" providerId="AD" clId="Web-{9DE5BF57-4743-405C-BC9E-8863D1311EE4}" dt="2023-02-13T20:29:33.151" v="27" actId="20577"/>
          <ac:spMkLst>
            <pc:docMk/>
            <pc:sldMk cId="3942733587" sldId="455"/>
            <ac:spMk id="2" creationId="{54661E56-E733-C8BA-F705-DE5F0820E35A}"/>
          </ac:spMkLst>
        </pc:spChg>
        <pc:spChg chg="del mod">
          <ac:chgData name="Carrabine, Grant W." userId="S::carrabig@my.erau.edu::a07ba753-7976-4344-978a-cf4323c5995d" providerId="AD" clId="Web-{9DE5BF57-4743-405C-BC9E-8863D1311EE4}" dt="2023-02-13T20:29:47.463" v="31"/>
          <ac:spMkLst>
            <pc:docMk/>
            <pc:sldMk cId="3942733587" sldId="455"/>
            <ac:spMk id="3" creationId="{523E24F9-473D-02F1-E0ED-ED23248356DF}"/>
          </ac:spMkLst>
        </pc:spChg>
        <pc:spChg chg="add del mod">
          <ac:chgData name="Carrabine, Grant W." userId="S::carrabig@my.erau.edu::a07ba753-7976-4344-978a-cf4323c5995d" providerId="AD" clId="Web-{9DE5BF57-4743-405C-BC9E-8863D1311EE4}" dt="2023-02-13T20:29:52.214" v="32"/>
          <ac:spMkLst>
            <pc:docMk/>
            <pc:sldMk cId="3942733587" sldId="455"/>
            <ac:spMk id="6" creationId="{0F4D80F6-3888-1E0A-4F89-AE20DFD7EE85}"/>
          </ac:spMkLst>
        </pc:spChg>
        <pc:picChg chg="add mod">
          <ac:chgData name="Carrabine, Grant W." userId="S::carrabig@my.erau.edu::a07ba753-7976-4344-978a-cf4323c5995d" providerId="AD" clId="Web-{9DE5BF57-4743-405C-BC9E-8863D1311EE4}" dt="2023-02-13T20:30:46.433" v="43" actId="1076"/>
          <ac:picMkLst>
            <pc:docMk/>
            <pc:sldMk cId="3942733587" sldId="455"/>
            <ac:picMk id="4" creationId="{D2815EFD-32E1-0AA2-3B11-59F98025ED32}"/>
          </ac:picMkLst>
        </pc:picChg>
        <pc:picChg chg="add mod">
          <ac:chgData name="Carrabine, Grant W." userId="S::carrabig@my.erau.edu::a07ba753-7976-4344-978a-cf4323c5995d" providerId="AD" clId="Web-{9DE5BF57-4743-405C-BC9E-8863D1311EE4}" dt="2023-02-13T20:30:36.730" v="41" actId="1076"/>
          <ac:picMkLst>
            <pc:docMk/>
            <pc:sldMk cId="3942733587" sldId="455"/>
            <ac:picMk id="7" creationId="{186696F6-FE54-27E5-7C72-460F3FE7B9DD}"/>
          </ac:picMkLst>
        </pc:picChg>
      </pc:sldChg>
      <pc:sldChg chg="add">
        <pc:chgData name="Carrabine, Grant W." userId="S::carrabig@my.erau.edu::a07ba753-7976-4344-978a-cf4323c5995d" providerId="AD" clId="Web-{9DE5BF57-4743-405C-BC9E-8863D1311EE4}" dt="2023-02-13T20:28:28.951" v="24"/>
        <pc:sldMkLst>
          <pc:docMk/>
          <pc:sldMk cId="3259309976" sldId="456"/>
        </pc:sldMkLst>
      </pc:sldChg>
      <pc:sldChg chg="add">
        <pc:chgData name="Carrabine, Grant W." userId="S::carrabig@my.erau.edu::a07ba753-7976-4344-978a-cf4323c5995d" providerId="AD" clId="Web-{9DE5BF57-4743-405C-BC9E-8863D1311EE4}" dt="2023-02-13T20:28:39.951" v="25"/>
        <pc:sldMkLst>
          <pc:docMk/>
          <pc:sldMk cId="4256440272" sldId="457"/>
        </pc:sldMkLst>
      </pc:sldChg>
      <pc:sldMasterChg chg="addSldLayout delSldLayout">
        <pc:chgData name="Carrabine, Grant W." userId="S::carrabig@my.erau.edu::a07ba753-7976-4344-978a-cf4323c5995d" providerId="AD" clId="Web-{9DE5BF57-4743-405C-BC9E-8863D1311EE4}" dt="2023-02-13T20:28:39.951" v="25"/>
        <pc:sldMasterMkLst>
          <pc:docMk/>
          <pc:sldMasterMk cId="2460954070" sldId="2147483660"/>
        </pc:sldMasterMkLst>
        <pc:sldLayoutChg chg="add">
          <pc:chgData name="Carrabine, Grant W." userId="S::carrabig@my.erau.edu::a07ba753-7976-4344-978a-cf4323c5995d" providerId="AD" clId="Web-{9DE5BF57-4743-405C-BC9E-8863D1311EE4}" dt="2023-02-13T20:28:28.951" v="24"/>
          <pc:sldLayoutMkLst>
            <pc:docMk/>
            <pc:sldMasterMk cId="2460954070" sldId="2147483660"/>
            <pc:sldLayoutMk cId="949138452" sldId="2147483662"/>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742167557" sldId="2147483674"/>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3312918369" sldId="2147483675"/>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766499009" sldId="2147483679"/>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896006484" sldId="2147483689"/>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2929774336" sldId="2147483690"/>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766499009" sldId="2147483691"/>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2720359109" sldId="2147483692"/>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3004709526" sldId="2147483693"/>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290251596" sldId="2147483694"/>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3312918369" sldId="2147483695"/>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742167557" sldId="2147483696"/>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896006484" sldId="2147483697"/>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2929774336" sldId="2147483698"/>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766499009" sldId="2147483699"/>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2720359109" sldId="2147483700"/>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3004709526" sldId="2147483701"/>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290251596" sldId="2147483702"/>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3312918369" sldId="2147483703"/>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1742167557" sldId="2147483704"/>
          </pc:sldLayoutMkLst>
        </pc:sldLayoutChg>
        <pc:sldLayoutChg chg="add">
          <pc:chgData name="Carrabine, Grant W." userId="S::carrabig@my.erau.edu::a07ba753-7976-4344-978a-cf4323c5995d" providerId="AD" clId="Web-{9DE5BF57-4743-405C-BC9E-8863D1311EE4}" dt="2023-02-13T20:21:14.851" v="13"/>
          <pc:sldLayoutMkLst>
            <pc:docMk/>
            <pc:sldMasterMk cId="2460954070" sldId="2147483660"/>
            <pc:sldLayoutMk cId="949138452" sldId="2147483705"/>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896006484" sldId="2147483706"/>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2929774336" sldId="2147483707"/>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766499009" sldId="2147483708"/>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2720359109" sldId="2147483709"/>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3004709526" sldId="2147483710"/>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290251596" sldId="2147483711"/>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3312918369" sldId="2147483712"/>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742167557" sldId="2147483713"/>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896006484" sldId="2147483714"/>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2929774336" sldId="2147483715"/>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766499009" sldId="2147483716"/>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2720359109" sldId="2147483717"/>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3004709526" sldId="2147483718"/>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290251596" sldId="2147483719"/>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3312918369" sldId="2147483720"/>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1742167557" sldId="2147483721"/>
          </pc:sldLayoutMkLst>
        </pc:sldLayoutChg>
        <pc:sldLayoutChg chg="add">
          <pc:chgData name="Carrabine, Grant W." userId="S::carrabig@my.erau.edu::a07ba753-7976-4344-978a-cf4323c5995d" providerId="AD" clId="Web-{9DE5BF57-4743-405C-BC9E-8863D1311EE4}" dt="2023-02-13T20:21:22.741" v="14"/>
          <pc:sldLayoutMkLst>
            <pc:docMk/>
            <pc:sldMasterMk cId="2460954070" sldId="2147483660"/>
            <pc:sldLayoutMk cId="949138452" sldId="2147483722"/>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896006484" sldId="2147483723"/>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2929774336" sldId="2147483724"/>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766499009" sldId="2147483725"/>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2720359109" sldId="2147483726"/>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3004709526" sldId="2147483727"/>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290251596" sldId="2147483728"/>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3312918369" sldId="2147483729"/>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742167557" sldId="2147483730"/>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896006484" sldId="2147483731"/>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2929774336" sldId="2147483732"/>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766499009" sldId="2147483733"/>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2720359109" sldId="2147483734"/>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3004709526" sldId="2147483735"/>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290251596" sldId="2147483736"/>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3312918369" sldId="2147483737"/>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1742167557" sldId="2147483738"/>
          </pc:sldLayoutMkLst>
        </pc:sldLayoutChg>
        <pc:sldLayoutChg chg="add del">
          <pc:chgData name="Carrabine, Grant W." userId="S::carrabig@my.erau.edu::a07ba753-7976-4344-978a-cf4323c5995d" providerId="AD" clId="Web-{9DE5BF57-4743-405C-BC9E-8863D1311EE4}" dt="2023-02-13T20:23:10.427" v="20"/>
          <pc:sldLayoutMkLst>
            <pc:docMk/>
            <pc:sldMasterMk cId="2460954070" sldId="2147483660"/>
            <pc:sldLayoutMk cId="949138452" sldId="2147483739"/>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896006484" sldId="2147483740"/>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2929774336" sldId="2147483741"/>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766499009" sldId="2147483742"/>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2720359109" sldId="2147483743"/>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3004709526" sldId="2147483744"/>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290251596" sldId="2147483745"/>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3312918369" sldId="2147483746"/>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742167557" sldId="2147483747"/>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2929774336" sldId="2147483749"/>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766499009" sldId="2147483750"/>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2720359109" sldId="2147483751"/>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3004709526" sldId="2147483752"/>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290251596" sldId="2147483753"/>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3312918369" sldId="2147483754"/>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1742167557" sldId="2147483755"/>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949138452" sldId="2147483756"/>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896006484" sldId="2147483765"/>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2929774336" sldId="2147483766"/>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766499009" sldId="2147483767"/>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2720359109" sldId="2147483768"/>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3004709526" sldId="2147483769"/>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290251596" sldId="2147483770"/>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3312918369" sldId="2147483771"/>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742167557" sldId="2147483772"/>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949138452" sldId="2147483773"/>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2929774336" sldId="2147483783"/>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2720359109" sldId="2147483784"/>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3004709526" sldId="2147483785"/>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290251596" sldId="2147483786"/>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896006484" sldId="2147483795"/>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2929774336" sldId="2147483796"/>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766499009" sldId="2147483797"/>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2720359109" sldId="2147483798"/>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3004709526" sldId="2147483799"/>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290251596" sldId="2147483800"/>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3312918369" sldId="2147483801"/>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742167557" sldId="2147483802"/>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949138452" sldId="2147483803"/>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896006484" sldId="2147483804"/>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2929774336" sldId="2147483805"/>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766499009" sldId="2147483806"/>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2720359109" sldId="2147483807"/>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3004709526" sldId="2147483808"/>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290251596" sldId="2147483809"/>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3312918369" sldId="2147483810"/>
          </pc:sldLayoutMkLst>
        </pc:sldLayoutChg>
        <pc:sldLayoutChg chg="add">
          <pc:chgData name="Carrabine, Grant W." userId="S::carrabig@my.erau.edu::a07ba753-7976-4344-978a-cf4323c5995d" providerId="AD" clId="Web-{9DE5BF57-4743-405C-BC9E-8863D1311EE4}" dt="2023-02-13T20:28:39.951" v="25"/>
          <pc:sldLayoutMkLst>
            <pc:docMk/>
            <pc:sldMasterMk cId="2460954070" sldId="2147483660"/>
            <pc:sldLayoutMk cId="1742167557" sldId="2147483811"/>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896006484" sldId="2147483812"/>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2929774336" sldId="2147483813"/>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766499009" sldId="2147483814"/>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2720359109" sldId="2147483815"/>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3004709526" sldId="2147483816"/>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290251596" sldId="2147483817"/>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3312918369" sldId="2147483818"/>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1742167557" sldId="2147483819"/>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896006484" sldId="2147483820"/>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2929774336" sldId="2147483821"/>
          </pc:sldLayoutMkLst>
        </pc:sldLayoutChg>
        <pc:sldLayoutChg chg="add">
          <pc:chgData name="Carrabine, Grant W." userId="S::carrabig@my.erau.edu::a07ba753-7976-4344-978a-cf4323c5995d" providerId="AD" clId="Web-{9DE5BF57-4743-405C-BC9E-8863D1311EE4}" dt="2023-02-13T20:28:28.951" v="24"/>
          <pc:sldLayoutMkLst>
            <pc:docMk/>
            <pc:sldMasterMk cId="2460954070" sldId="2147483660"/>
            <pc:sldLayoutMk cId="896006484" sldId="2147483822"/>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766499009" sldId="2147483822"/>
          </pc:sldLayoutMkLst>
        </pc:sldLayoutChg>
        <pc:sldLayoutChg chg="add">
          <pc:chgData name="Carrabine, Grant W." userId="S::carrabig@my.erau.edu::a07ba753-7976-4344-978a-cf4323c5995d" providerId="AD" clId="Web-{9DE5BF57-4743-405C-BC9E-8863D1311EE4}" dt="2023-02-13T20:26:29.862" v="21"/>
          <pc:sldLayoutMkLst>
            <pc:docMk/>
            <pc:sldMasterMk cId="2460954070" sldId="2147483660"/>
            <pc:sldLayoutMk cId="896006484" sldId="2147483823"/>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2720359109" sldId="2147483823"/>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3004709526" sldId="2147483824"/>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290251596" sldId="2147483825"/>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3312918369" sldId="2147483826"/>
          </pc:sldLayoutMkLst>
        </pc:sldLayoutChg>
        <pc:sldLayoutChg chg="add">
          <pc:chgData name="Carrabine, Grant W." userId="S::carrabig@my.erau.edu::a07ba753-7976-4344-978a-cf4323c5995d" providerId="AD" clId="Web-{9DE5BF57-4743-405C-BC9E-8863D1311EE4}" dt="2023-02-13T20:28:16.216" v="22"/>
          <pc:sldLayoutMkLst>
            <pc:docMk/>
            <pc:sldMasterMk cId="2460954070" sldId="2147483660"/>
            <pc:sldLayoutMk cId="1742167557" sldId="2147483827"/>
          </pc:sldLayoutMkLst>
        </pc:sldLayoutChg>
      </pc:sldMasterChg>
    </pc:docChg>
  </pc:docChgLst>
  <pc:docChgLst>
    <pc:chgData name="Alford III, Tesla N." userId="S::alfordt3@my.erau.edu::babd66a6-afcd-4f59-b495-3948a9a7d0f7" providerId="AD" clId="Web-{E5309449-4116-4AF5-9159-CC3965C16EE2}"/>
    <pc:docChg chg="modSld">
      <pc:chgData name="Alford III, Tesla N." userId="S::alfordt3@my.erau.edu::babd66a6-afcd-4f59-b495-3948a9a7d0f7" providerId="AD" clId="Web-{E5309449-4116-4AF5-9159-CC3965C16EE2}" dt="2023-02-13T21:03:23.622" v="131"/>
      <pc:docMkLst>
        <pc:docMk/>
      </pc:docMkLst>
      <pc:sldChg chg="modNotes">
        <pc:chgData name="Alford III, Tesla N." userId="S::alfordt3@my.erau.edu::babd66a6-afcd-4f59-b495-3948a9a7d0f7" providerId="AD" clId="Web-{E5309449-4116-4AF5-9159-CC3965C16EE2}" dt="2023-02-13T21:03:23.622" v="131"/>
        <pc:sldMkLst>
          <pc:docMk/>
          <pc:sldMk cId="3077907630" sldId="366"/>
        </pc:sldMkLst>
      </pc:sldChg>
      <pc:sldChg chg="modSp">
        <pc:chgData name="Alford III, Tesla N." userId="S::alfordt3@my.erau.edu::babd66a6-afcd-4f59-b495-3948a9a7d0f7" providerId="AD" clId="Web-{E5309449-4116-4AF5-9159-CC3965C16EE2}" dt="2023-02-13T20:55:35.030" v="34" actId="20577"/>
        <pc:sldMkLst>
          <pc:docMk/>
          <pc:sldMk cId="955330781" sldId="413"/>
        </pc:sldMkLst>
        <pc:spChg chg="mod">
          <ac:chgData name="Alford III, Tesla N." userId="S::alfordt3@my.erau.edu::babd66a6-afcd-4f59-b495-3948a9a7d0f7" providerId="AD" clId="Web-{E5309449-4116-4AF5-9159-CC3965C16EE2}" dt="2023-02-13T20:55:35.030" v="34" actId="20577"/>
          <ac:spMkLst>
            <pc:docMk/>
            <pc:sldMk cId="955330781" sldId="413"/>
            <ac:spMk id="10" creationId="{87B303A7-482D-BFA9-4611-0D0ABA0C0A61}"/>
          </ac:spMkLst>
        </pc:spChg>
      </pc:sldChg>
    </pc:docChg>
  </pc:docChgLst>
  <pc:docChgLst>
    <pc:chgData name="Dylan" userId="56b1825f-da8e-4cf8-aad7-60ebaa314d46" providerId="ADAL" clId="{0DD3C6A2-B3E7-4E41-A9C1-57CE2A2163D1}"/>
    <pc:docChg chg="modSld">
      <pc:chgData name="Dylan" userId="56b1825f-da8e-4cf8-aad7-60ebaa314d46" providerId="ADAL" clId="{0DD3C6A2-B3E7-4E41-A9C1-57CE2A2163D1}" dt="2023-02-22T19:30:40.794" v="22" actId="20577"/>
      <pc:docMkLst>
        <pc:docMk/>
      </pc:docMkLst>
      <pc:sldChg chg="modSp mod">
        <pc:chgData name="Dylan" userId="56b1825f-da8e-4cf8-aad7-60ebaa314d46" providerId="ADAL" clId="{0DD3C6A2-B3E7-4E41-A9C1-57CE2A2163D1}" dt="2023-02-22T19:29:37.353" v="14" actId="14100"/>
        <pc:sldMkLst>
          <pc:docMk/>
          <pc:sldMk cId="3259309976" sldId="456"/>
        </pc:sldMkLst>
        <pc:spChg chg="mod">
          <ac:chgData name="Dylan" userId="56b1825f-da8e-4cf8-aad7-60ebaa314d46" providerId="ADAL" clId="{0DD3C6A2-B3E7-4E41-A9C1-57CE2A2163D1}" dt="2023-02-22T19:29:31.384" v="12" actId="20577"/>
          <ac:spMkLst>
            <pc:docMk/>
            <pc:sldMk cId="3259309976" sldId="456"/>
            <ac:spMk id="4" creationId="{83297EEC-6299-D924-2B6D-504618678982}"/>
          </ac:spMkLst>
        </pc:spChg>
        <pc:spChg chg="mod">
          <ac:chgData name="Dylan" userId="56b1825f-da8e-4cf8-aad7-60ebaa314d46" providerId="ADAL" clId="{0DD3C6A2-B3E7-4E41-A9C1-57CE2A2163D1}" dt="2023-02-22T19:29:37.353" v="14" actId="14100"/>
          <ac:spMkLst>
            <pc:docMk/>
            <pc:sldMk cId="3259309976" sldId="456"/>
            <ac:spMk id="5" creationId="{D4AB33A0-7D41-AC82-860D-3B32930ACBA2}"/>
          </ac:spMkLst>
        </pc:spChg>
      </pc:sldChg>
      <pc:sldChg chg="modSp mod">
        <pc:chgData name="Dylan" userId="56b1825f-da8e-4cf8-aad7-60ebaa314d46" providerId="ADAL" clId="{0DD3C6A2-B3E7-4E41-A9C1-57CE2A2163D1}" dt="2023-02-22T19:30:40.794" v="22" actId="20577"/>
        <pc:sldMkLst>
          <pc:docMk/>
          <pc:sldMk cId="4256440272" sldId="457"/>
        </pc:sldMkLst>
        <pc:spChg chg="mod">
          <ac:chgData name="Dylan" userId="56b1825f-da8e-4cf8-aad7-60ebaa314d46" providerId="ADAL" clId="{0DD3C6A2-B3E7-4E41-A9C1-57CE2A2163D1}" dt="2023-02-22T19:30:40.794" v="22" actId="20577"/>
          <ac:spMkLst>
            <pc:docMk/>
            <pc:sldMk cId="4256440272" sldId="457"/>
            <ac:spMk id="4" creationId="{83297EEC-6299-D924-2B6D-504618678982}"/>
          </ac:spMkLst>
        </pc:spChg>
        <pc:spChg chg="mod">
          <ac:chgData name="Dylan" userId="56b1825f-da8e-4cf8-aad7-60ebaa314d46" providerId="ADAL" clId="{0DD3C6A2-B3E7-4E41-A9C1-57CE2A2163D1}" dt="2023-02-22T19:29:54.092" v="21" actId="1036"/>
          <ac:spMkLst>
            <pc:docMk/>
            <pc:sldMk cId="4256440272" sldId="457"/>
            <ac:spMk id="8" creationId="{7599989C-AB78-59E7-3690-B64C5EDA356A}"/>
          </ac:spMkLst>
        </pc:spChg>
      </pc:sldChg>
    </pc:docChg>
  </pc:docChgLst>
  <pc:docChgLst>
    <pc:chgData name="Astrup, Dylan J." userId="S::astrupd@my.erau.edu::56b1825f-da8e-4cf8-aad7-60ebaa314d46" providerId="AD" clId="Web-{3A33940E-656A-499E-8834-F7DA0E3729CD}"/>
    <pc:docChg chg="modSld">
      <pc:chgData name="Astrup, Dylan J." userId="S::astrupd@my.erau.edu::56b1825f-da8e-4cf8-aad7-60ebaa314d46" providerId="AD" clId="Web-{3A33940E-656A-499E-8834-F7DA0E3729CD}" dt="2023-02-22T03:13:12.152" v="107" actId="20577"/>
      <pc:docMkLst>
        <pc:docMk/>
      </pc:docMkLst>
      <pc:sldChg chg="addSp delSp modSp">
        <pc:chgData name="Astrup, Dylan J." userId="S::astrupd@my.erau.edu::56b1825f-da8e-4cf8-aad7-60ebaa314d46" providerId="AD" clId="Web-{3A33940E-656A-499E-8834-F7DA0E3729CD}" dt="2023-02-22T03:13:12.152" v="107" actId="20577"/>
        <pc:sldMkLst>
          <pc:docMk/>
          <pc:sldMk cId="3432798356" sldId="469"/>
        </pc:sldMkLst>
        <pc:spChg chg="mod">
          <ac:chgData name="Astrup, Dylan J." userId="S::astrupd@my.erau.edu::56b1825f-da8e-4cf8-aad7-60ebaa314d46" providerId="AD" clId="Web-{3A33940E-656A-499E-8834-F7DA0E3729CD}" dt="2023-02-22T03:02:27.881" v="6" actId="20577"/>
          <ac:spMkLst>
            <pc:docMk/>
            <pc:sldMk cId="3432798356" sldId="469"/>
            <ac:spMk id="2" creationId="{2AB64B46-18A3-8F48-0B0E-735E765D9875}"/>
          </ac:spMkLst>
        </pc:spChg>
        <pc:spChg chg="del">
          <ac:chgData name="Astrup, Dylan J." userId="S::astrupd@my.erau.edu::56b1825f-da8e-4cf8-aad7-60ebaa314d46" providerId="AD" clId="Web-{3A33940E-656A-499E-8834-F7DA0E3729CD}" dt="2023-02-22T03:03:26.460" v="46"/>
          <ac:spMkLst>
            <pc:docMk/>
            <pc:sldMk cId="3432798356" sldId="469"/>
            <ac:spMk id="3" creationId="{733D7949-A4FA-3EF2-F2C3-2A482010DF04}"/>
          </ac:spMkLst>
        </pc:spChg>
        <pc:spChg chg="add del mod">
          <ac:chgData name="Astrup, Dylan J." userId="S::astrupd@my.erau.edu::56b1825f-da8e-4cf8-aad7-60ebaa314d46" providerId="AD" clId="Web-{3A33940E-656A-499E-8834-F7DA0E3729CD}" dt="2023-02-22T03:03:31.632" v="48"/>
          <ac:spMkLst>
            <pc:docMk/>
            <pc:sldMk cId="3432798356" sldId="469"/>
            <ac:spMk id="287" creationId="{7DDF9D08-AE1D-75D6-A186-B1CFDC4FECC2}"/>
          </ac:spMkLst>
        </pc:spChg>
        <pc:graphicFrameChg chg="add mod modGraphic">
          <ac:chgData name="Astrup, Dylan J." userId="S::astrupd@my.erau.edu::56b1825f-da8e-4cf8-aad7-60ebaa314d46" providerId="AD" clId="Web-{3A33940E-656A-499E-8834-F7DA0E3729CD}" dt="2023-02-22T03:13:12.152" v="107" actId="20577"/>
          <ac:graphicFrameMkLst>
            <pc:docMk/>
            <pc:sldMk cId="3432798356" sldId="469"/>
            <ac:graphicFrameMk id="6" creationId="{62F701AB-186D-6F05-CB47-DD9B336A6E30}"/>
          </ac:graphicFrameMkLst>
        </pc:graphicFrameChg>
      </pc:sldChg>
    </pc:docChg>
  </pc:docChgLst>
  <pc:docChgLst>
    <pc:chgData name="Dylan Astrup" userId="56b1825f-da8e-4cf8-aad7-60ebaa314d46" providerId="ADAL" clId="{BA8D5694-D97E-4527-8293-CC1E8762C845}"/>
    <pc:docChg chg="undo custSel addSld delSld modSld sldOrd">
      <pc:chgData name="Dylan Astrup" userId="56b1825f-da8e-4cf8-aad7-60ebaa314d46" providerId="ADAL" clId="{BA8D5694-D97E-4527-8293-CC1E8762C845}" dt="2023-02-17T21:49:12.543" v="1657" actId="1076"/>
      <pc:docMkLst>
        <pc:docMk/>
      </pc:docMkLst>
      <pc:sldChg chg="addSp delSp modSp mod">
        <pc:chgData name="Dylan Astrup" userId="56b1825f-da8e-4cf8-aad7-60ebaa314d46" providerId="ADAL" clId="{BA8D5694-D97E-4527-8293-CC1E8762C845}" dt="2023-02-17T20:25:05.440" v="243" actId="14100"/>
        <pc:sldMkLst>
          <pc:docMk/>
          <pc:sldMk cId="718782417" sldId="350"/>
        </pc:sldMkLst>
        <pc:spChg chg="add mod">
          <ac:chgData name="Dylan Astrup" userId="56b1825f-da8e-4cf8-aad7-60ebaa314d46" providerId="ADAL" clId="{BA8D5694-D97E-4527-8293-CC1E8762C845}" dt="2023-02-17T20:24:48.459" v="239" actId="1076"/>
          <ac:spMkLst>
            <pc:docMk/>
            <pc:sldMk cId="718782417" sldId="350"/>
            <ac:spMk id="5" creationId="{56A3B4C9-C7F7-5B32-8349-6BB1E30CE1BD}"/>
          </ac:spMkLst>
        </pc:spChg>
        <pc:spChg chg="add del mod">
          <ac:chgData name="Dylan Astrup" userId="56b1825f-da8e-4cf8-aad7-60ebaa314d46" providerId="ADAL" clId="{BA8D5694-D97E-4527-8293-CC1E8762C845}" dt="2023-02-17T20:23:50.209" v="209" actId="478"/>
          <ac:spMkLst>
            <pc:docMk/>
            <pc:sldMk cId="718782417" sldId="350"/>
            <ac:spMk id="8" creationId="{D13BADE2-4439-0AE9-0825-BA770D5BD5B1}"/>
          </ac:spMkLst>
        </pc:spChg>
        <pc:picChg chg="mod">
          <ac:chgData name="Dylan Astrup" userId="56b1825f-da8e-4cf8-aad7-60ebaa314d46" providerId="ADAL" clId="{BA8D5694-D97E-4527-8293-CC1E8762C845}" dt="2023-02-17T20:24:53.307" v="240" actId="1076"/>
          <ac:picMkLst>
            <pc:docMk/>
            <pc:sldMk cId="718782417" sldId="350"/>
            <ac:picMk id="3" creationId="{9E42D901-1391-5992-90B8-636E98563464}"/>
          </ac:picMkLst>
        </pc:picChg>
        <pc:cxnChg chg="mod">
          <ac:chgData name="Dylan Astrup" userId="56b1825f-da8e-4cf8-aad7-60ebaa314d46" providerId="ADAL" clId="{BA8D5694-D97E-4527-8293-CC1E8762C845}" dt="2023-02-17T20:24:59.192" v="241" actId="14100"/>
          <ac:cxnSpMkLst>
            <pc:docMk/>
            <pc:sldMk cId="718782417" sldId="350"/>
            <ac:cxnSpMk id="4" creationId="{514DB822-5FCE-A112-8A5C-6A9E75062763}"/>
          </ac:cxnSpMkLst>
        </pc:cxnChg>
        <pc:cxnChg chg="mod">
          <ac:chgData name="Dylan Astrup" userId="56b1825f-da8e-4cf8-aad7-60ebaa314d46" providerId="ADAL" clId="{BA8D5694-D97E-4527-8293-CC1E8762C845}" dt="2023-02-17T20:25:05.440" v="243" actId="14100"/>
          <ac:cxnSpMkLst>
            <pc:docMk/>
            <pc:sldMk cId="718782417" sldId="350"/>
            <ac:cxnSpMk id="14" creationId="{729186A3-5040-8691-08C2-458199B26D3E}"/>
          </ac:cxnSpMkLst>
        </pc:cxnChg>
        <pc:cxnChg chg="mod">
          <ac:chgData name="Dylan Astrup" userId="56b1825f-da8e-4cf8-aad7-60ebaa314d46" providerId="ADAL" clId="{BA8D5694-D97E-4527-8293-CC1E8762C845}" dt="2023-02-17T20:25:02.912" v="242" actId="14100"/>
          <ac:cxnSpMkLst>
            <pc:docMk/>
            <pc:sldMk cId="718782417" sldId="350"/>
            <ac:cxnSpMk id="16" creationId="{1F798E3A-077C-FF2F-352C-1C615BAF52A6}"/>
          </ac:cxnSpMkLst>
        </pc:cxnChg>
      </pc:sldChg>
      <pc:sldChg chg="addSp modSp mod">
        <pc:chgData name="Dylan Astrup" userId="56b1825f-da8e-4cf8-aad7-60ebaa314d46" providerId="ADAL" clId="{BA8D5694-D97E-4527-8293-CC1E8762C845}" dt="2023-02-17T20:25:59.704" v="268" actId="122"/>
        <pc:sldMkLst>
          <pc:docMk/>
          <pc:sldMk cId="6644773" sldId="351"/>
        </pc:sldMkLst>
        <pc:spChg chg="mod">
          <ac:chgData name="Dylan Astrup" userId="56b1825f-da8e-4cf8-aad7-60ebaa314d46" providerId="ADAL" clId="{BA8D5694-D97E-4527-8293-CC1E8762C845}" dt="2023-02-17T20:25:26.316" v="245" actId="1076"/>
          <ac:spMkLst>
            <pc:docMk/>
            <pc:sldMk cId="6644773" sldId="351"/>
            <ac:spMk id="3" creationId="{E86ADB83-B09C-34FB-0CEA-3D1FDBF68BA9}"/>
          </ac:spMkLst>
        </pc:spChg>
        <pc:spChg chg="add mod">
          <ac:chgData name="Dylan Astrup" userId="56b1825f-da8e-4cf8-aad7-60ebaa314d46" providerId="ADAL" clId="{BA8D5694-D97E-4527-8293-CC1E8762C845}" dt="2023-02-17T20:25:59.704" v="268" actId="122"/>
          <ac:spMkLst>
            <pc:docMk/>
            <pc:sldMk cId="6644773" sldId="351"/>
            <ac:spMk id="4" creationId="{BD9606EF-21F4-E3EB-7B18-92B55EA3C733}"/>
          </ac:spMkLst>
        </pc:spChg>
      </pc:sldChg>
      <pc:sldChg chg="ord">
        <pc:chgData name="Dylan Astrup" userId="56b1825f-da8e-4cf8-aad7-60ebaa314d46" providerId="ADAL" clId="{BA8D5694-D97E-4527-8293-CC1E8762C845}" dt="2023-02-17T20:39:41.249" v="670"/>
        <pc:sldMkLst>
          <pc:docMk/>
          <pc:sldMk cId="3425573322" sldId="359"/>
        </pc:sldMkLst>
      </pc:sldChg>
      <pc:sldChg chg="addSp delSp modSp mod">
        <pc:chgData name="Dylan Astrup" userId="56b1825f-da8e-4cf8-aad7-60ebaa314d46" providerId="ADAL" clId="{BA8D5694-D97E-4527-8293-CC1E8762C845}" dt="2023-02-17T21:25:00.268" v="1237"/>
        <pc:sldMkLst>
          <pc:docMk/>
          <pc:sldMk cId="659442507" sldId="404"/>
        </pc:sldMkLst>
        <pc:spChg chg="add mod">
          <ac:chgData name="Dylan Astrup" userId="56b1825f-da8e-4cf8-aad7-60ebaa314d46" providerId="ADAL" clId="{BA8D5694-D97E-4527-8293-CC1E8762C845}" dt="2023-02-17T20:26:55.748" v="318" actId="1076"/>
          <ac:spMkLst>
            <pc:docMk/>
            <pc:sldMk cId="659442507" sldId="404"/>
            <ac:spMk id="3" creationId="{E9ED56E0-AF07-36CD-0D41-5663AA10B660}"/>
          </ac:spMkLst>
        </pc:spChg>
        <pc:picChg chg="add del mod">
          <ac:chgData name="Dylan Astrup" userId="56b1825f-da8e-4cf8-aad7-60ebaa314d46" providerId="ADAL" clId="{BA8D5694-D97E-4527-8293-CC1E8762C845}" dt="2023-02-17T21:25:00.268" v="1237"/>
          <ac:picMkLst>
            <pc:docMk/>
            <pc:sldMk cId="659442507" sldId="404"/>
            <ac:picMk id="5" creationId="{0FED941F-C2D3-BD1E-CEA3-482A6A723A9A}"/>
          </ac:picMkLst>
        </pc:picChg>
        <pc:picChg chg="mod ord">
          <ac:chgData name="Dylan Astrup" userId="56b1825f-da8e-4cf8-aad7-60ebaa314d46" providerId="ADAL" clId="{BA8D5694-D97E-4527-8293-CC1E8762C845}" dt="2023-02-17T20:26:25.650" v="296" actId="1076"/>
          <ac:picMkLst>
            <pc:docMk/>
            <pc:sldMk cId="659442507" sldId="404"/>
            <ac:picMk id="8" creationId="{5986C7FA-0BAC-E903-4E70-2F6D6EA99F3C}"/>
          </ac:picMkLst>
        </pc:picChg>
      </pc:sldChg>
      <pc:sldChg chg="ord">
        <pc:chgData name="Dylan Astrup" userId="56b1825f-da8e-4cf8-aad7-60ebaa314d46" providerId="ADAL" clId="{BA8D5694-D97E-4527-8293-CC1E8762C845}" dt="2023-02-17T20:39:41.249" v="670"/>
        <pc:sldMkLst>
          <pc:docMk/>
          <pc:sldMk cId="4081277888" sldId="405"/>
        </pc:sldMkLst>
      </pc:sldChg>
      <pc:sldChg chg="ord">
        <pc:chgData name="Dylan Astrup" userId="56b1825f-da8e-4cf8-aad7-60ebaa314d46" providerId="ADAL" clId="{BA8D5694-D97E-4527-8293-CC1E8762C845}" dt="2023-02-17T20:39:41.249" v="670"/>
        <pc:sldMkLst>
          <pc:docMk/>
          <pc:sldMk cId="3000778292" sldId="406"/>
        </pc:sldMkLst>
      </pc:sldChg>
      <pc:sldChg chg="ord">
        <pc:chgData name="Dylan Astrup" userId="56b1825f-da8e-4cf8-aad7-60ebaa314d46" providerId="ADAL" clId="{BA8D5694-D97E-4527-8293-CC1E8762C845}" dt="2023-02-17T20:39:41.249" v="670"/>
        <pc:sldMkLst>
          <pc:docMk/>
          <pc:sldMk cId="2673294188" sldId="408"/>
        </pc:sldMkLst>
      </pc:sldChg>
      <pc:sldChg chg="ord">
        <pc:chgData name="Dylan Astrup" userId="56b1825f-da8e-4cf8-aad7-60ebaa314d46" providerId="ADAL" clId="{BA8D5694-D97E-4527-8293-CC1E8762C845}" dt="2023-02-17T20:39:41.249" v="670"/>
        <pc:sldMkLst>
          <pc:docMk/>
          <pc:sldMk cId="363185815" sldId="409"/>
        </pc:sldMkLst>
      </pc:sldChg>
      <pc:sldChg chg="ord">
        <pc:chgData name="Dylan Astrup" userId="56b1825f-da8e-4cf8-aad7-60ebaa314d46" providerId="ADAL" clId="{BA8D5694-D97E-4527-8293-CC1E8762C845}" dt="2023-02-17T20:39:41.249" v="670"/>
        <pc:sldMkLst>
          <pc:docMk/>
          <pc:sldMk cId="2357055185" sldId="410"/>
        </pc:sldMkLst>
      </pc:sldChg>
      <pc:sldChg chg="ord">
        <pc:chgData name="Dylan Astrup" userId="56b1825f-da8e-4cf8-aad7-60ebaa314d46" providerId="ADAL" clId="{BA8D5694-D97E-4527-8293-CC1E8762C845}" dt="2023-02-17T20:40:51.440" v="673"/>
        <pc:sldMkLst>
          <pc:docMk/>
          <pc:sldMk cId="371786347" sldId="420"/>
        </pc:sldMkLst>
      </pc:sldChg>
      <pc:sldChg chg="del">
        <pc:chgData name="Dylan Astrup" userId="56b1825f-da8e-4cf8-aad7-60ebaa314d46" providerId="ADAL" clId="{BA8D5694-D97E-4527-8293-CC1E8762C845}" dt="2023-02-17T20:40:28.263" v="671" actId="47"/>
        <pc:sldMkLst>
          <pc:docMk/>
          <pc:sldMk cId="2819008148" sldId="448"/>
        </pc:sldMkLst>
      </pc:sldChg>
      <pc:sldChg chg="modSp">
        <pc:chgData name="Dylan Astrup" userId="56b1825f-da8e-4cf8-aad7-60ebaa314d46" providerId="ADAL" clId="{BA8D5694-D97E-4527-8293-CC1E8762C845}" dt="2023-02-17T20:17:12.434" v="129" actId="20577"/>
        <pc:sldMkLst>
          <pc:docMk/>
          <pc:sldMk cId="3259309976" sldId="456"/>
        </pc:sldMkLst>
        <pc:spChg chg="mod">
          <ac:chgData name="Dylan Astrup" userId="56b1825f-da8e-4cf8-aad7-60ebaa314d46" providerId="ADAL" clId="{BA8D5694-D97E-4527-8293-CC1E8762C845}" dt="2023-02-17T20:17:12.434" v="129" actId="20577"/>
          <ac:spMkLst>
            <pc:docMk/>
            <pc:sldMk cId="3259309976" sldId="456"/>
            <ac:spMk id="4" creationId="{83297EEC-6299-D924-2B6D-504618678982}"/>
          </ac:spMkLst>
        </pc:spChg>
      </pc:sldChg>
      <pc:sldChg chg="modSp mod">
        <pc:chgData name="Dylan Astrup" userId="56b1825f-da8e-4cf8-aad7-60ebaa314d46" providerId="ADAL" clId="{BA8D5694-D97E-4527-8293-CC1E8762C845}" dt="2023-02-17T20:18:44.248" v="182" actId="14100"/>
        <pc:sldMkLst>
          <pc:docMk/>
          <pc:sldMk cId="4256440272" sldId="457"/>
        </pc:sldMkLst>
        <pc:spChg chg="mod">
          <ac:chgData name="Dylan Astrup" userId="56b1825f-da8e-4cf8-aad7-60ebaa314d46" providerId="ADAL" clId="{BA8D5694-D97E-4527-8293-CC1E8762C845}" dt="2023-02-17T20:18:30.439" v="171" actId="404"/>
          <ac:spMkLst>
            <pc:docMk/>
            <pc:sldMk cId="4256440272" sldId="457"/>
            <ac:spMk id="4" creationId="{83297EEC-6299-D924-2B6D-504618678982}"/>
          </ac:spMkLst>
        </pc:spChg>
        <pc:spChg chg="mod">
          <ac:chgData name="Dylan Astrup" userId="56b1825f-da8e-4cf8-aad7-60ebaa314d46" providerId="ADAL" clId="{BA8D5694-D97E-4527-8293-CC1E8762C845}" dt="2023-02-17T20:17:22.190" v="138" actId="20577"/>
          <ac:spMkLst>
            <pc:docMk/>
            <pc:sldMk cId="4256440272" sldId="457"/>
            <ac:spMk id="6" creationId="{7590E0A4-719A-8BC9-7311-41EAB006515F}"/>
          </ac:spMkLst>
        </pc:spChg>
        <pc:spChg chg="mod">
          <ac:chgData name="Dylan Astrup" userId="56b1825f-da8e-4cf8-aad7-60ebaa314d46" providerId="ADAL" clId="{BA8D5694-D97E-4527-8293-CC1E8762C845}" dt="2023-02-17T20:18:44.248" v="182" actId="14100"/>
          <ac:spMkLst>
            <pc:docMk/>
            <pc:sldMk cId="4256440272" sldId="457"/>
            <ac:spMk id="8" creationId="{7599989C-AB78-59E7-3690-B64C5EDA356A}"/>
          </ac:spMkLst>
        </pc:spChg>
      </pc:sldChg>
      <pc:sldChg chg="modSp">
        <pc:chgData name="Dylan Astrup" userId="56b1825f-da8e-4cf8-aad7-60ebaa314d46" providerId="ADAL" clId="{BA8D5694-D97E-4527-8293-CC1E8762C845}" dt="2023-02-17T21:30:38.743" v="1257"/>
        <pc:sldMkLst>
          <pc:docMk/>
          <pc:sldMk cId="2928943781" sldId="459"/>
        </pc:sldMkLst>
        <pc:graphicFrameChg chg="mod">
          <ac:chgData name="Dylan Astrup" userId="56b1825f-da8e-4cf8-aad7-60ebaa314d46" providerId="ADAL" clId="{BA8D5694-D97E-4527-8293-CC1E8762C845}" dt="2023-02-17T21:30:38.743" v="1257"/>
          <ac:graphicFrameMkLst>
            <pc:docMk/>
            <pc:sldMk cId="2928943781" sldId="459"/>
            <ac:graphicFrameMk id="63" creationId="{5FBA6674-D383-FEE8-5681-466C9FF4A520}"/>
          </ac:graphicFrameMkLst>
        </pc:graphicFrameChg>
      </pc:sldChg>
      <pc:sldChg chg="addSp delSp modSp add mod ord">
        <pc:chgData name="Dylan Astrup" userId="56b1825f-da8e-4cf8-aad7-60ebaa314d46" providerId="ADAL" clId="{BA8D5694-D97E-4527-8293-CC1E8762C845}" dt="2023-02-17T21:18:41.898" v="993" actId="20577"/>
        <pc:sldMkLst>
          <pc:docMk/>
          <pc:sldMk cId="137774024" sldId="460"/>
        </pc:sldMkLst>
        <pc:spChg chg="mod">
          <ac:chgData name="Dylan Astrup" userId="56b1825f-da8e-4cf8-aad7-60ebaa314d46" providerId="ADAL" clId="{BA8D5694-D97E-4527-8293-CC1E8762C845}" dt="2023-02-17T20:09:29.663" v="25" actId="20577"/>
          <ac:spMkLst>
            <pc:docMk/>
            <pc:sldMk cId="137774024" sldId="460"/>
            <ac:spMk id="2" creationId="{5E492AAE-95E9-0A76-DE6A-8669E1D60CDA}"/>
          </ac:spMkLst>
        </pc:spChg>
        <pc:spChg chg="del mod">
          <ac:chgData name="Dylan Astrup" userId="56b1825f-da8e-4cf8-aad7-60ebaa314d46" providerId="ADAL" clId="{BA8D5694-D97E-4527-8293-CC1E8762C845}" dt="2023-02-17T20:09:51.926" v="26" actId="1032"/>
          <ac:spMkLst>
            <pc:docMk/>
            <pc:sldMk cId="137774024" sldId="460"/>
            <ac:spMk id="3" creationId="{236C1E55-718D-C6DE-C3AA-485AADAAABAA}"/>
          </ac:spMkLst>
        </pc:spChg>
        <pc:graphicFrameChg chg="add mod modGraphic">
          <ac:chgData name="Dylan Astrup" userId="56b1825f-da8e-4cf8-aad7-60ebaa314d46" providerId="ADAL" clId="{BA8D5694-D97E-4527-8293-CC1E8762C845}" dt="2023-02-17T21:18:41.898" v="993" actId="20577"/>
          <ac:graphicFrameMkLst>
            <pc:docMk/>
            <pc:sldMk cId="137774024" sldId="460"/>
            <ac:graphicFrameMk id="4" creationId="{0A7CE571-D15F-E757-7900-73AE88534ED8}"/>
          </ac:graphicFrameMkLst>
        </pc:graphicFrameChg>
      </pc:sldChg>
      <pc:sldChg chg="modSp add mod ord">
        <pc:chgData name="Dylan Astrup" userId="56b1825f-da8e-4cf8-aad7-60ebaa314d46" providerId="ADAL" clId="{BA8D5694-D97E-4527-8293-CC1E8762C845}" dt="2023-02-17T21:22:27.274" v="1206" actId="20577"/>
        <pc:sldMkLst>
          <pc:docMk/>
          <pc:sldMk cId="3664928907" sldId="461"/>
        </pc:sldMkLst>
        <pc:spChg chg="mod">
          <ac:chgData name="Dylan Astrup" userId="56b1825f-da8e-4cf8-aad7-60ebaa314d46" providerId="ADAL" clId="{BA8D5694-D97E-4527-8293-CC1E8762C845}" dt="2023-02-17T20:27:48.279" v="341" actId="20577"/>
          <ac:spMkLst>
            <pc:docMk/>
            <pc:sldMk cId="3664928907" sldId="461"/>
            <ac:spMk id="2" creationId="{5E492AAE-95E9-0A76-DE6A-8669E1D60CDA}"/>
          </ac:spMkLst>
        </pc:spChg>
        <pc:graphicFrameChg chg="mod">
          <ac:chgData name="Dylan Astrup" userId="56b1825f-da8e-4cf8-aad7-60ebaa314d46" providerId="ADAL" clId="{BA8D5694-D97E-4527-8293-CC1E8762C845}" dt="2023-02-17T21:22:27.274" v="1206" actId="20577"/>
          <ac:graphicFrameMkLst>
            <pc:docMk/>
            <pc:sldMk cId="3664928907" sldId="461"/>
            <ac:graphicFrameMk id="4" creationId="{0A7CE571-D15F-E757-7900-73AE88534ED8}"/>
          </ac:graphicFrameMkLst>
        </pc:graphicFrameChg>
      </pc:sldChg>
      <pc:sldChg chg="addSp delSp modSp add mod">
        <pc:chgData name="Dylan Astrup" userId="56b1825f-da8e-4cf8-aad7-60ebaa314d46" providerId="ADAL" clId="{BA8D5694-D97E-4527-8293-CC1E8762C845}" dt="2023-02-17T21:26:15.232" v="1246" actId="1076"/>
        <pc:sldMkLst>
          <pc:docMk/>
          <pc:sldMk cId="3443425607" sldId="463"/>
        </pc:sldMkLst>
        <pc:spChg chg="del">
          <ac:chgData name="Dylan Astrup" userId="56b1825f-da8e-4cf8-aad7-60ebaa314d46" providerId="ADAL" clId="{BA8D5694-D97E-4527-8293-CC1E8762C845}" dt="2023-02-17T20:35:27.791" v="667" actId="478"/>
          <ac:spMkLst>
            <pc:docMk/>
            <pc:sldMk cId="3443425607" sldId="463"/>
            <ac:spMk id="3" creationId="{E9ED56E0-AF07-36CD-0D41-5663AA10B660}"/>
          </ac:spMkLst>
        </pc:spChg>
        <pc:spChg chg="add del mod">
          <ac:chgData name="Dylan Astrup" userId="56b1825f-da8e-4cf8-aad7-60ebaa314d46" providerId="ADAL" clId="{BA8D5694-D97E-4527-8293-CC1E8762C845}" dt="2023-02-17T21:23:06.921" v="1208" actId="478"/>
          <ac:spMkLst>
            <pc:docMk/>
            <pc:sldMk cId="3443425607" sldId="463"/>
            <ac:spMk id="7" creationId="{6A9F76F4-5174-FE24-2B49-AE8B3CC4C164}"/>
          </ac:spMkLst>
        </pc:spChg>
        <pc:spChg chg="del">
          <ac:chgData name="Dylan Astrup" userId="56b1825f-da8e-4cf8-aad7-60ebaa314d46" providerId="ADAL" clId="{BA8D5694-D97E-4527-8293-CC1E8762C845}" dt="2023-02-17T20:35:30.082" v="668" actId="478"/>
          <ac:spMkLst>
            <pc:docMk/>
            <pc:sldMk cId="3443425607" sldId="463"/>
            <ac:spMk id="12" creationId="{E712019A-294F-4555-3FB4-8E7A74133C50}"/>
          </ac:spMkLst>
        </pc:spChg>
        <pc:picChg chg="del">
          <ac:chgData name="Dylan Astrup" userId="56b1825f-da8e-4cf8-aad7-60ebaa314d46" providerId="ADAL" clId="{BA8D5694-D97E-4527-8293-CC1E8762C845}" dt="2023-02-17T20:35:14.712" v="660" actId="478"/>
          <ac:picMkLst>
            <pc:docMk/>
            <pc:sldMk cId="3443425607" sldId="463"/>
            <ac:picMk id="4" creationId="{4E5C2DD3-CEA7-CC96-6880-52740D7AC1C4}"/>
          </ac:picMkLst>
        </pc:picChg>
        <pc:picChg chg="del">
          <ac:chgData name="Dylan Astrup" userId="56b1825f-da8e-4cf8-aad7-60ebaa314d46" providerId="ADAL" clId="{BA8D5694-D97E-4527-8293-CC1E8762C845}" dt="2023-02-17T20:35:24.455" v="666" actId="478"/>
          <ac:picMkLst>
            <pc:docMk/>
            <pc:sldMk cId="3443425607" sldId="463"/>
            <ac:picMk id="8" creationId="{5986C7FA-0BAC-E903-4E70-2F6D6EA99F3C}"/>
          </ac:picMkLst>
        </pc:picChg>
        <pc:picChg chg="add mod">
          <ac:chgData name="Dylan Astrup" userId="56b1825f-da8e-4cf8-aad7-60ebaa314d46" providerId="ADAL" clId="{BA8D5694-D97E-4527-8293-CC1E8762C845}" dt="2023-02-17T21:23:24.690" v="1213" actId="1076"/>
          <ac:picMkLst>
            <pc:docMk/>
            <pc:sldMk cId="3443425607" sldId="463"/>
            <ac:picMk id="9" creationId="{DA694618-9604-414D-919D-8B7AE2933041}"/>
          </ac:picMkLst>
        </pc:picChg>
        <pc:picChg chg="del">
          <ac:chgData name="Dylan Astrup" userId="56b1825f-da8e-4cf8-aad7-60ebaa314d46" providerId="ADAL" clId="{BA8D5694-D97E-4527-8293-CC1E8762C845}" dt="2023-02-17T20:35:23.176" v="665" actId="478"/>
          <ac:picMkLst>
            <pc:docMk/>
            <pc:sldMk cId="3443425607" sldId="463"/>
            <ac:picMk id="10" creationId="{20790D50-BA3D-1787-4604-B748923CF462}"/>
          </ac:picMkLst>
        </pc:picChg>
        <pc:picChg chg="add del mod">
          <ac:chgData name="Dylan Astrup" userId="56b1825f-da8e-4cf8-aad7-60ebaa314d46" providerId="ADAL" clId="{BA8D5694-D97E-4527-8293-CC1E8762C845}" dt="2023-02-17T21:25:06.232" v="1240" actId="478"/>
          <ac:picMkLst>
            <pc:docMk/>
            <pc:sldMk cId="3443425607" sldId="463"/>
            <ac:picMk id="22" creationId="{EFEA8EEC-5B69-7E29-A4F7-9F9BBAD414DA}"/>
          </ac:picMkLst>
        </pc:picChg>
        <pc:picChg chg="add mod">
          <ac:chgData name="Dylan Astrup" userId="56b1825f-da8e-4cf8-aad7-60ebaa314d46" providerId="ADAL" clId="{BA8D5694-D97E-4527-8293-CC1E8762C845}" dt="2023-02-17T21:26:15.232" v="1246" actId="1076"/>
          <ac:picMkLst>
            <pc:docMk/>
            <pc:sldMk cId="3443425607" sldId="463"/>
            <ac:picMk id="24" creationId="{19BF96AC-7E22-C6AB-E37B-271E4310538C}"/>
          </ac:picMkLst>
        </pc:picChg>
        <pc:picChg chg="del">
          <ac:chgData name="Dylan Astrup" userId="56b1825f-da8e-4cf8-aad7-60ebaa314d46" providerId="ADAL" clId="{BA8D5694-D97E-4527-8293-CC1E8762C845}" dt="2023-02-17T20:35:21.779" v="664" actId="478"/>
          <ac:picMkLst>
            <pc:docMk/>
            <pc:sldMk cId="3443425607" sldId="463"/>
            <ac:picMk id="1026" creationId="{A0F58FD1-0AED-021C-AB65-D99F42428548}"/>
          </ac:picMkLst>
        </pc:picChg>
        <pc:inkChg chg="add del">
          <ac:chgData name="Dylan Astrup" userId="56b1825f-da8e-4cf8-aad7-60ebaa314d46" providerId="ADAL" clId="{BA8D5694-D97E-4527-8293-CC1E8762C845}" dt="2023-02-17T21:23:41.343" v="1215" actId="9405"/>
          <ac:inkMkLst>
            <pc:docMk/>
            <pc:sldMk cId="3443425607" sldId="463"/>
            <ac:inkMk id="11" creationId="{749F30C7-8AC2-07FA-F7BD-30F5BC209EAD}"/>
          </ac:inkMkLst>
        </pc:inkChg>
        <pc:cxnChg chg="del">
          <ac:chgData name="Dylan Astrup" userId="56b1825f-da8e-4cf8-aad7-60ebaa314d46" providerId="ADAL" clId="{BA8D5694-D97E-4527-8293-CC1E8762C845}" dt="2023-02-17T20:35:16.731" v="661" actId="478"/>
          <ac:cxnSpMkLst>
            <pc:docMk/>
            <pc:sldMk cId="3443425607" sldId="463"/>
            <ac:cxnSpMk id="6" creationId="{1710365E-C409-52E9-5105-BBA86C961CA6}"/>
          </ac:cxnSpMkLst>
        </pc:cxnChg>
        <pc:cxnChg chg="del">
          <ac:chgData name="Dylan Astrup" userId="56b1825f-da8e-4cf8-aad7-60ebaa314d46" providerId="ADAL" clId="{BA8D5694-D97E-4527-8293-CC1E8762C845}" dt="2023-02-17T20:35:18.459" v="662" actId="478"/>
          <ac:cxnSpMkLst>
            <pc:docMk/>
            <pc:sldMk cId="3443425607" sldId="463"/>
            <ac:cxnSpMk id="14" creationId="{DCF75946-51EE-7D1A-CFD6-978F59E39E16}"/>
          </ac:cxnSpMkLst>
        </pc:cxnChg>
        <pc:cxnChg chg="add mod">
          <ac:chgData name="Dylan Astrup" userId="56b1825f-da8e-4cf8-aad7-60ebaa314d46" providerId="ADAL" clId="{BA8D5694-D97E-4527-8293-CC1E8762C845}" dt="2023-02-17T21:24:48.470" v="1235" actId="1035"/>
          <ac:cxnSpMkLst>
            <pc:docMk/>
            <pc:sldMk cId="3443425607" sldId="463"/>
            <ac:cxnSpMk id="15" creationId="{F1DEF55F-53EF-7F0D-BCBF-0007F2CF4A40}"/>
          </ac:cxnSpMkLst>
        </pc:cxnChg>
        <pc:cxnChg chg="del">
          <ac:chgData name="Dylan Astrup" userId="56b1825f-da8e-4cf8-aad7-60ebaa314d46" providerId="ADAL" clId="{BA8D5694-D97E-4527-8293-CC1E8762C845}" dt="2023-02-17T20:35:20.139" v="663" actId="478"/>
          <ac:cxnSpMkLst>
            <pc:docMk/>
            <pc:sldMk cId="3443425607" sldId="463"/>
            <ac:cxnSpMk id="16" creationId="{7E377F98-F64B-3B67-AD6A-4EB69FAD05EF}"/>
          </ac:cxnSpMkLst>
        </pc:cxnChg>
        <pc:cxnChg chg="add mod">
          <ac:chgData name="Dylan Astrup" userId="56b1825f-da8e-4cf8-aad7-60ebaa314d46" providerId="ADAL" clId="{BA8D5694-D97E-4527-8293-CC1E8762C845}" dt="2023-02-17T21:24:43.358" v="1231" actId="1035"/>
          <ac:cxnSpMkLst>
            <pc:docMk/>
            <pc:sldMk cId="3443425607" sldId="463"/>
            <ac:cxnSpMk id="19" creationId="{A8EE71D7-88A5-A214-E218-09CDA4378D54}"/>
          </ac:cxnSpMkLst>
        </pc:cxnChg>
      </pc:sldChg>
      <pc:sldChg chg="addSp delSp modSp add mod ord setBg delDesignElem">
        <pc:chgData name="Dylan Astrup" userId="56b1825f-da8e-4cf8-aad7-60ebaa314d46" providerId="ADAL" clId="{BA8D5694-D97E-4527-8293-CC1E8762C845}" dt="2023-02-17T21:35:11.999" v="1277" actId="108"/>
        <pc:sldMkLst>
          <pc:docMk/>
          <pc:sldMk cId="581330354" sldId="467"/>
        </pc:sldMkLst>
        <pc:spChg chg="mod">
          <ac:chgData name="Dylan Astrup" userId="56b1825f-da8e-4cf8-aad7-60ebaa314d46" providerId="ADAL" clId="{BA8D5694-D97E-4527-8293-CC1E8762C845}" dt="2023-02-17T21:35:11.999" v="1277" actId="108"/>
          <ac:spMkLst>
            <pc:docMk/>
            <pc:sldMk cId="581330354" sldId="467"/>
            <ac:spMk id="2" creationId="{00000000-0000-0000-0000-000000000000}"/>
          </ac:spMkLst>
        </pc:spChg>
        <pc:spChg chg="del">
          <ac:chgData name="Dylan Astrup" userId="56b1825f-da8e-4cf8-aad7-60ebaa314d46" providerId="ADAL" clId="{BA8D5694-D97E-4527-8293-CC1E8762C845}" dt="2023-02-17T21:34:36.840" v="1264"/>
          <ac:spMkLst>
            <pc:docMk/>
            <pc:sldMk cId="581330354" sldId="467"/>
            <ac:spMk id="1028" creationId="{A3363022-C969-41E9-8EB2-E4C94908C1FA}"/>
          </ac:spMkLst>
        </pc:spChg>
        <pc:spChg chg="del">
          <ac:chgData name="Dylan Astrup" userId="56b1825f-da8e-4cf8-aad7-60ebaa314d46" providerId="ADAL" clId="{BA8D5694-D97E-4527-8293-CC1E8762C845}" dt="2023-02-17T21:34:36.840" v="1264"/>
          <ac:spMkLst>
            <pc:docMk/>
            <pc:sldMk cId="581330354" sldId="467"/>
            <ac:spMk id="1029" creationId="{8D1AD6B3-BE88-4CEB-BA17-790657CC4729}"/>
          </ac:spMkLst>
        </pc:spChg>
        <pc:spChg chg="add">
          <ac:chgData name="Dylan Astrup" userId="56b1825f-da8e-4cf8-aad7-60ebaa314d46" providerId="ADAL" clId="{BA8D5694-D97E-4527-8293-CC1E8762C845}" dt="2023-02-17T21:34:55.477" v="1267" actId="26606"/>
          <ac:spMkLst>
            <pc:docMk/>
            <pc:sldMk cId="581330354" sldId="467"/>
            <ac:spMk id="1031" creationId="{A3363022-C969-41E9-8EB2-E4C94908C1FA}"/>
          </ac:spMkLst>
        </pc:spChg>
        <pc:spChg chg="add">
          <ac:chgData name="Dylan Astrup" userId="56b1825f-da8e-4cf8-aad7-60ebaa314d46" providerId="ADAL" clId="{BA8D5694-D97E-4527-8293-CC1E8762C845}" dt="2023-02-17T21:34:55.477" v="1267" actId="26606"/>
          <ac:spMkLst>
            <pc:docMk/>
            <pc:sldMk cId="581330354" sldId="467"/>
            <ac:spMk id="1033" creationId="{8D1AD6B3-BE88-4CEB-BA17-790657CC4729}"/>
          </ac:spMkLst>
        </pc:spChg>
        <pc:grpChg chg="del">
          <ac:chgData name="Dylan Astrup" userId="56b1825f-da8e-4cf8-aad7-60ebaa314d46" providerId="ADAL" clId="{BA8D5694-D97E-4527-8293-CC1E8762C845}" dt="2023-02-17T21:34:36.840" v="1264"/>
          <ac:grpSpMkLst>
            <pc:docMk/>
            <pc:sldMk cId="581330354" sldId="467"/>
            <ac:grpSpMk id="1030" creationId="{89D1390B-7E13-4B4F-9CB2-391063412E54}"/>
          </ac:grpSpMkLst>
        </pc:grpChg>
        <pc:grpChg chg="add">
          <ac:chgData name="Dylan Astrup" userId="56b1825f-da8e-4cf8-aad7-60ebaa314d46" providerId="ADAL" clId="{BA8D5694-D97E-4527-8293-CC1E8762C845}" dt="2023-02-17T21:34:55.477" v="1267" actId="26606"/>
          <ac:grpSpMkLst>
            <pc:docMk/>
            <pc:sldMk cId="581330354" sldId="467"/>
            <ac:grpSpMk id="1035" creationId="{89D1390B-7E13-4B4F-9CB2-391063412E54}"/>
          </ac:grpSpMkLst>
        </pc:grpChg>
      </pc:sldChg>
      <pc:sldChg chg="delSp add del ord setBg delDesignElem">
        <pc:chgData name="Dylan Astrup" userId="56b1825f-da8e-4cf8-aad7-60ebaa314d46" providerId="ADAL" clId="{BA8D5694-D97E-4527-8293-CC1E8762C845}" dt="2023-02-17T21:34:34.786" v="1262" actId="47"/>
        <pc:sldMkLst>
          <pc:docMk/>
          <pc:sldMk cId="2990971970" sldId="467"/>
        </pc:sldMkLst>
        <pc:spChg chg="del">
          <ac:chgData name="Dylan Astrup" userId="56b1825f-da8e-4cf8-aad7-60ebaa314d46" providerId="ADAL" clId="{BA8D5694-D97E-4527-8293-CC1E8762C845}" dt="2023-02-17T21:34:30.714" v="1259"/>
          <ac:spMkLst>
            <pc:docMk/>
            <pc:sldMk cId="2990971970" sldId="467"/>
            <ac:spMk id="1028" creationId="{A3363022-C969-41E9-8EB2-E4C94908C1FA}"/>
          </ac:spMkLst>
        </pc:spChg>
        <pc:spChg chg="del">
          <ac:chgData name="Dylan Astrup" userId="56b1825f-da8e-4cf8-aad7-60ebaa314d46" providerId="ADAL" clId="{BA8D5694-D97E-4527-8293-CC1E8762C845}" dt="2023-02-17T21:34:30.714" v="1259"/>
          <ac:spMkLst>
            <pc:docMk/>
            <pc:sldMk cId="2990971970" sldId="467"/>
            <ac:spMk id="1029" creationId="{8D1AD6B3-BE88-4CEB-BA17-790657CC4729}"/>
          </ac:spMkLst>
        </pc:spChg>
        <pc:grpChg chg="del">
          <ac:chgData name="Dylan Astrup" userId="56b1825f-da8e-4cf8-aad7-60ebaa314d46" providerId="ADAL" clId="{BA8D5694-D97E-4527-8293-CC1E8762C845}" dt="2023-02-17T21:34:30.714" v="1259"/>
          <ac:grpSpMkLst>
            <pc:docMk/>
            <pc:sldMk cId="2990971970" sldId="467"/>
            <ac:grpSpMk id="1030" creationId="{89D1390B-7E13-4B4F-9CB2-391063412E54}"/>
          </ac:grpSpMkLst>
        </pc:grpChg>
      </pc:sldChg>
      <pc:sldChg chg="addSp delSp modSp add mod ord">
        <pc:chgData name="Dylan Astrup" userId="56b1825f-da8e-4cf8-aad7-60ebaa314d46" providerId="ADAL" clId="{BA8D5694-D97E-4527-8293-CC1E8762C845}" dt="2023-02-17T21:49:12.543" v="1657" actId="1076"/>
        <pc:sldMkLst>
          <pc:docMk/>
          <pc:sldMk cId="3011441992" sldId="468"/>
        </pc:sldMkLst>
        <pc:spChg chg="mod">
          <ac:chgData name="Dylan Astrup" userId="56b1825f-da8e-4cf8-aad7-60ebaa314d46" providerId="ADAL" clId="{BA8D5694-D97E-4527-8293-CC1E8762C845}" dt="2023-02-17T21:35:31.270" v="1292" actId="20577"/>
          <ac:spMkLst>
            <pc:docMk/>
            <pc:sldMk cId="3011441992" sldId="468"/>
            <ac:spMk id="2" creationId="{6CD16652-2F30-671A-B2EF-13E67CF7A5AD}"/>
          </ac:spMkLst>
        </pc:spChg>
        <pc:spChg chg="del">
          <ac:chgData name="Dylan Astrup" userId="56b1825f-da8e-4cf8-aad7-60ebaa314d46" providerId="ADAL" clId="{BA8D5694-D97E-4527-8293-CC1E8762C845}" dt="2023-02-17T21:35:40.315" v="1296" actId="478"/>
          <ac:spMkLst>
            <pc:docMk/>
            <pc:sldMk cId="3011441992" sldId="468"/>
            <ac:spMk id="4" creationId="{3FF767E2-1066-3FBB-0F1C-ACC5C77F28A3}"/>
          </ac:spMkLst>
        </pc:spChg>
        <pc:spChg chg="del">
          <ac:chgData name="Dylan Astrup" userId="56b1825f-da8e-4cf8-aad7-60ebaa314d46" providerId="ADAL" clId="{BA8D5694-D97E-4527-8293-CC1E8762C845}" dt="2023-02-17T21:35:39.136" v="1295" actId="478"/>
          <ac:spMkLst>
            <pc:docMk/>
            <pc:sldMk cId="3011441992" sldId="468"/>
            <ac:spMk id="6" creationId="{2BD143EF-8C4E-DC12-F885-986347493EF9}"/>
          </ac:spMkLst>
        </pc:spChg>
        <pc:spChg chg="del">
          <ac:chgData name="Dylan Astrup" userId="56b1825f-da8e-4cf8-aad7-60ebaa314d46" providerId="ADAL" clId="{BA8D5694-D97E-4527-8293-CC1E8762C845}" dt="2023-02-17T21:35:41.545" v="1297" actId="478"/>
          <ac:spMkLst>
            <pc:docMk/>
            <pc:sldMk cId="3011441992" sldId="468"/>
            <ac:spMk id="7" creationId="{6641BC5D-4B52-2FD1-2B40-5B7A5C5D3318}"/>
          </ac:spMkLst>
        </pc:spChg>
        <pc:spChg chg="add del mod">
          <ac:chgData name="Dylan Astrup" userId="56b1825f-da8e-4cf8-aad7-60ebaa314d46" providerId="ADAL" clId="{BA8D5694-D97E-4527-8293-CC1E8762C845}" dt="2023-02-17T21:35:37.756" v="1294" actId="478"/>
          <ac:spMkLst>
            <pc:docMk/>
            <pc:sldMk cId="3011441992" sldId="468"/>
            <ac:spMk id="8" creationId="{B7255DE3-839F-FAE8-9A70-6C92A505C263}"/>
          </ac:spMkLst>
        </pc:spChg>
        <pc:spChg chg="add mod">
          <ac:chgData name="Dylan Astrup" userId="56b1825f-da8e-4cf8-aad7-60ebaa314d46" providerId="ADAL" clId="{BA8D5694-D97E-4527-8293-CC1E8762C845}" dt="2023-02-17T21:43:07.541" v="1438" actId="20577"/>
          <ac:spMkLst>
            <pc:docMk/>
            <pc:sldMk cId="3011441992" sldId="468"/>
            <ac:spMk id="10" creationId="{9E6E33D4-0DDB-4E50-9180-8B186E31288D}"/>
          </ac:spMkLst>
        </pc:spChg>
        <pc:spChg chg="add mod">
          <ac:chgData name="Dylan Astrup" userId="56b1825f-da8e-4cf8-aad7-60ebaa314d46" providerId="ADAL" clId="{BA8D5694-D97E-4527-8293-CC1E8762C845}" dt="2023-02-17T21:44:23.932" v="1516" actId="1076"/>
          <ac:spMkLst>
            <pc:docMk/>
            <pc:sldMk cId="3011441992" sldId="468"/>
            <ac:spMk id="11" creationId="{021CD892-CBB7-4A26-71FC-8E3AB35E8087}"/>
          </ac:spMkLst>
        </pc:spChg>
        <pc:spChg chg="add del mod">
          <ac:chgData name="Dylan Astrup" userId="56b1825f-da8e-4cf8-aad7-60ebaa314d46" providerId="ADAL" clId="{BA8D5694-D97E-4527-8293-CC1E8762C845}" dt="2023-02-17T21:43:25.975" v="1446" actId="478"/>
          <ac:spMkLst>
            <pc:docMk/>
            <pc:sldMk cId="3011441992" sldId="468"/>
            <ac:spMk id="12" creationId="{00AA0434-C784-4B4F-E3C9-9BADABF8A7FC}"/>
          </ac:spMkLst>
        </pc:spChg>
        <pc:spChg chg="add del mod">
          <ac:chgData name="Dylan Astrup" userId="56b1825f-da8e-4cf8-aad7-60ebaa314d46" providerId="ADAL" clId="{BA8D5694-D97E-4527-8293-CC1E8762C845}" dt="2023-02-17T21:44:29.067" v="1517" actId="1076"/>
          <ac:spMkLst>
            <pc:docMk/>
            <pc:sldMk cId="3011441992" sldId="468"/>
            <ac:spMk id="13" creationId="{A461270F-739E-53FA-F4DE-4A0AAB3AEAE3}"/>
          </ac:spMkLst>
        </pc:spChg>
        <pc:spChg chg="add mod">
          <ac:chgData name="Dylan Astrup" userId="56b1825f-da8e-4cf8-aad7-60ebaa314d46" providerId="ADAL" clId="{BA8D5694-D97E-4527-8293-CC1E8762C845}" dt="2023-02-17T21:45:44.318" v="1596" actId="20577"/>
          <ac:spMkLst>
            <pc:docMk/>
            <pc:sldMk cId="3011441992" sldId="468"/>
            <ac:spMk id="20" creationId="{D54F7A9F-8450-9F05-A99A-8ED27BAC58BA}"/>
          </ac:spMkLst>
        </pc:spChg>
        <pc:spChg chg="add mod">
          <ac:chgData name="Dylan Astrup" userId="56b1825f-da8e-4cf8-aad7-60ebaa314d46" providerId="ADAL" clId="{BA8D5694-D97E-4527-8293-CC1E8762C845}" dt="2023-02-17T21:48:02" v="1652" actId="20577"/>
          <ac:spMkLst>
            <pc:docMk/>
            <pc:sldMk cId="3011441992" sldId="468"/>
            <ac:spMk id="21" creationId="{06594FE6-5D2D-0A9A-D648-E2AEE5DFE2C3}"/>
          </ac:spMkLst>
        </pc:spChg>
        <pc:graphicFrameChg chg="add del mod modGraphic">
          <ac:chgData name="Dylan Astrup" userId="56b1825f-da8e-4cf8-aad7-60ebaa314d46" providerId="ADAL" clId="{BA8D5694-D97E-4527-8293-CC1E8762C845}" dt="2023-02-17T21:42:17.074" v="1365" actId="478"/>
          <ac:graphicFrameMkLst>
            <pc:docMk/>
            <pc:sldMk cId="3011441992" sldId="468"/>
            <ac:graphicFrameMk id="9" creationId="{D6678CC9-C04B-CAFC-0C00-D0E0B13BCA7A}"/>
          </ac:graphicFrameMkLst>
        </pc:graphicFrameChg>
        <pc:picChg chg="del">
          <ac:chgData name="Dylan Astrup" userId="56b1825f-da8e-4cf8-aad7-60ebaa314d46" providerId="ADAL" clId="{BA8D5694-D97E-4527-8293-CC1E8762C845}" dt="2023-02-17T21:35:33.383" v="1293" actId="478"/>
          <ac:picMkLst>
            <pc:docMk/>
            <pc:sldMk cId="3011441992" sldId="468"/>
            <ac:picMk id="5" creationId="{46C766FB-DC5C-6AC4-0B37-C4154874C51F}"/>
          </ac:picMkLst>
        </pc:picChg>
        <pc:picChg chg="add mod">
          <ac:chgData name="Dylan Astrup" userId="56b1825f-da8e-4cf8-aad7-60ebaa314d46" providerId="ADAL" clId="{BA8D5694-D97E-4527-8293-CC1E8762C845}" dt="2023-02-17T21:46:38.171" v="1637" actId="1076"/>
          <ac:picMkLst>
            <pc:docMk/>
            <pc:sldMk cId="3011441992" sldId="468"/>
            <ac:picMk id="23" creationId="{767E7E41-4014-B43C-837C-523D5AF15539}"/>
          </ac:picMkLst>
        </pc:picChg>
        <pc:picChg chg="add mod">
          <ac:chgData name="Dylan Astrup" userId="56b1825f-da8e-4cf8-aad7-60ebaa314d46" providerId="ADAL" clId="{BA8D5694-D97E-4527-8293-CC1E8762C845}" dt="2023-02-17T21:46:48.664" v="1640" actId="1076"/>
          <ac:picMkLst>
            <pc:docMk/>
            <pc:sldMk cId="3011441992" sldId="468"/>
            <ac:picMk id="24" creationId="{4845B417-B95C-7538-E33B-06AF9B40E1DF}"/>
          </ac:picMkLst>
        </pc:picChg>
        <pc:picChg chg="add mod">
          <ac:chgData name="Dylan Astrup" userId="56b1825f-da8e-4cf8-aad7-60ebaa314d46" providerId="ADAL" clId="{BA8D5694-D97E-4527-8293-CC1E8762C845}" dt="2023-02-17T21:49:12.543" v="1657" actId="1076"/>
          <ac:picMkLst>
            <pc:docMk/>
            <pc:sldMk cId="3011441992" sldId="468"/>
            <ac:picMk id="26" creationId="{C6F42405-FFAB-3376-E548-AD2C9756C324}"/>
          </ac:picMkLst>
        </pc:picChg>
        <pc:picChg chg="add mod">
          <ac:chgData name="Dylan Astrup" userId="56b1825f-da8e-4cf8-aad7-60ebaa314d46" providerId="ADAL" clId="{BA8D5694-D97E-4527-8293-CC1E8762C845}" dt="2023-02-17T21:49:11.158" v="1656" actId="1076"/>
          <ac:picMkLst>
            <pc:docMk/>
            <pc:sldMk cId="3011441992" sldId="468"/>
            <ac:picMk id="27" creationId="{8589B8EB-CB12-62E9-25B2-5E902680890E}"/>
          </ac:picMkLst>
        </pc:picChg>
        <pc:cxnChg chg="add mod">
          <ac:chgData name="Dylan Astrup" userId="56b1825f-da8e-4cf8-aad7-60ebaa314d46" providerId="ADAL" clId="{BA8D5694-D97E-4527-8293-CC1E8762C845}" dt="2023-02-17T21:44:23.932" v="1516" actId="1076"/>
          <ac:cxnSpMkLst>
            <pc:docMk/>
            <pc:sldMk cId="3011441992" sldId="468"/>
            <ac:cxnSpMk id="14" creationId="{35E6BD7D-D1F1-CD1D-82ED-8ABB5BCB6BF2}"/>
          </ac:cxnSpMkLst>
        </pc:cxnChg>
        <pc:cxnChg chg="add del mod">
          <ac:chgData name="Dylan Astrup" userId="56b1825f-da8e-4cf8-aad7-60ebaa314d46" providerId="ADAL" clId="{BA8D5694-D97E-4527-8293-CC1E8762C845}" dt="2023-02-17T21:44:29.067" v="1517" actId="1076"/>
          <ac:cxnSpMkLst>
            <pc:docMk/>
            <pc:sldMk cId="3011441992" sldId="468"/>
            <ac:cxnSpMk id="15" creationId="{701BCB3D-C016-F1EF-5188-8605EEE13746}"/>
          </ac:cxnSpMkLst>
        </pc:cxnChg>
        <pc:cxnChg chg="add del mod">
          <ac:chgData name="Dylan Astrup" userId="56b1825f-da8e-4cf8-aad7-60ebaa314d46" providerId="ADAL" clId="{BA8D5694-D97E-4527-8293-CC1E8762C845}" dt="2023-02-17T21:43:27.543" v="1447" actId="478"/>
          <ac:cxnSpMkLst>
            <pc:docMk/>
            <pc:sldMk cId="3011441992" sldId="468"/>
            <ac:cxnSpMk id="16" creationId="{5316308A-323C-9DAB-AB64-86EC1D2F183F}"/>
          </ac:cxnSpMkLst>
        </pc:cxnChg>
      </pc:sldChg>
    </pc:docChg>
  </pc:docChgLst>
  <pc:docChgLst>
    <pc:chgData name="Astrup, Dylan J." userId="S::astrupd@my.erau.edu::56b1825f-da8e-4cf8-aad7-60ebaa314d46" providerId="AD" clId="Web-{BA83DCDE-B44E-4D05-91E2-DA81BF9CAA4B}"/>
    <pc:docChg chg="modSld">
      <pc:chgData name="Astrup, Dylan J." userId="S::astrupd@my.erau.edu::56b1825f-da8e-4cf8-aad7-60ebaa314d46" providerId="AD" clId="Web-{BA83DCDE-B44E-4D05-91E2-DA81BF9CAA4B}" dt="2023-02-22T20:45:28.976" v="1" actId="20577"/>
      <pc:docMkLst>
        <pc:docMk/>
      </pc:docMkLst>
      <pc:sldChg chg="modSp">
        <pc:chgData name="Astrup, Dylan J." userId="S::astrupd@my.erau.edu::56b1825f-da8e-4cf8-aad7-60ebaa314d46" providerId="AD" clId="Web-{BA83DCDE-B44E-4D05-91E2-DA81BF9CAA4B}" dt="2023-02-22T20:45:28.976" v="1" actId="20577"/>
        <pc:sldMkLst>
          <pc:docMk/>
          <pc:sldMk cId="2641549669" sldId="266"/>
        </pc:sldMkLst>
        <pc:spChg chg="mod">
          <ac:chgData name="Astrup, Dylan J." userId="S::astrupd@my.erau.edu::56b1825f-da8e-4cf8-aad7-60ebaa314d46" providerId="AD" clId="Web-{BA83DCDE-B44E-4D05-91E2-DA81BF9CAA4B}" dt="2023-02-22T20:45:28.976" v="1" actId="20577"/>
          <ac:spMkLst>
            <pc:docMk/>
            <pc:sldMk cId="2641549669" sldId="266"/>
            <ac:spMk id="5" creationId="{F669B403-E245-B695-4819-F21EFAD1D0AC}"/>
          </ac:spMkLst>
        </pc:spChg>
      </pc:sldChg>
    </pc:docChg>
  </pc:docChgLst>
  <pc:docChgLst>
    <pc:chgData name="Astrup, Dylan J." userId="S::astrupd@my.erau.edu::56b1825f-da8e-4cf8-aad7-60ebaa314d46" providerId="AD" clId="Web-{FABA50B8-545C-467E-8BAA-7BD90C1569B4}"/>
    <pc:docChg chg="">
      <pc:chgData name="Astrup, Dylan J." userId="S::astrupd@my.erau.edu::56b1825f-da8e-4cf8-aad7-60ebaa314d46" providerId="AD" clId="Web-{FABA50B8-545C-467E-8BAA-7BD90C1569B4}" dt="2023-02-10T20:43:07.246" v="0"/>
      <pc:docMkLst>
        <pc:docMk/>
      </pc:docMkLst>
      <pc:sldChg chg="delCm">
        <pc:chgData name="Astrup, Dylan J." userId="S::astrupd@my.erau.edu::56b1825f-da8e-4cf8-aad7-60ebaa314d46" providerId="AD" clId="Web-{FABA50B8-545C-467E-8BAA-7BD90C1569B4}" dt="2023-02-10T20:43:07.246" v="0"/>
        <pc:sldMkLst>
          <pc:docMk/>
          <pc:sldMk cId="3961872099" sldId="436"/>
        </pc:sldMkLst>
        <pc:extLst>
          <p:ext xmlns:p="http://schemas.openxmlformats.org/presentationml/2006/main" uri="{D6D511B9-2390-475A-947B-AFAB55BFBCF1}">
            <pc226:cmChg xmlns:pc226="http://schemas.microsoft.com/office/powerpoint/2022/06/main/command" chg="del">
              <pc226:chgData name="Astrup, Dylan J." userId="S::astrupd@my.erau.edu::56b1825f-da8e-4cf8-aad7-60ebaa314d46" providerId="AD" clId="Web-{FABA50B8-545C-467E-8BAA-7BD90C1569B4}" dt="2023-02-10T20:43:07.246" v="0"/>
              <pc2:cmMkLst xmlns:pc2="http://schemas.microsoft.com/office/powerpoint/2019/9/main/command">
                <pc:docMk/>
                <pc:sldMk cId="3961872099" sldId="436"/>
                <pc2:cmMk id="{0789B5BC-99CD-4187-9667-3C77FDF66410}"/>
              </pc2:cmMkLst>
            </pc226:cmChg>
          </p:ext>
        </pc:extLst>
      </pc:sldChg>
    </pc:docChg>
  </pc:docChgLst>
  <pc:docChgLst>
    <pc:chgData name="Spiller, Hannah G." userId="f42f1aa8-bbe2-42da-86ac-84a2e4ce8dc6" providerId="ADAL" clId="{D29E4B23-4AE2-4852-9336-F820D0E3C343}"/>
    <pc:docChg chg="addSld delSld modSld">
      <pc:chgData name="Spiller, Hannah G." userId="f42f1aa8-bbe2-42da-86ac-84a2e4ce8dc6" providerId="ADAL" clId="{D29E4B23-4AE2-4852-9336-F820D0E3C343}" dt="2023-04-25T16:38:34.857" v="2" actId="47"/>
      <pc:docMkLst>
        <pc:docMk/>
      </pc:docMkLst>
      <pc:sldChg chg="del">
        <pc:chgData name="Spiller, Hannah G." userId="f42f1aa8-bbe2-42da-86ac-84a2e4ce8dc6" providerId="ADAL" clId="{D29E4B23-4AE2-4852-9336-F820D0E3C343}" dt="2023-04-25T16:38:34.857" v="2" actId="47"/>
        <pc:sldMkLst>
          <pc:docMk/>
          <pc:sldMk cId="1362009087" sldId="436"/>
        </pc:sldMkLst>
      </pc:sldChg>
      <pc:sldChg chg="del">
        <pc:chgData name="Spiller, Hannah G." userId="f42f1aa8-bbe2-42da-86ac-84a2e4ce8dc6" providerId="ADAL" clId="{D29E4B23-4AE2-4852-9336-F820D0E3C343}" dt="2023-04-25T16:38:34.857" v="2" actId="47"/>
        <pc:sldMkLst>
          <pc:docMk/>
          <pc:sldMk cId="1528003206" sldId="445"/>
        </pc:sldMkLst>
      </pc:sldChg>
      <pc:sldChg chg="del">
        <pc:chgData name="Spiller, Hannah G." userId="f42f1aa8-bbe2-42da-86ac-84a2e4ce8dc6" providerId="ADAL" clId="{D29E4B23-4AE2-4852-9336-F820D0E3C343}" dt="2023-04-25T16:37:46.554" v="0" actId="47"/>
        <pc:sldMkLst>
          <pc:docMk/>
          <pc:sldMk cId="1698524197" sldId="486"/>
        </pc:sldMkLst>
      </pc:sldChg>
      <pc:sldChg chg="add">
        <pc:chgData name="Spiller, Hannah G." userId="f42f1aa8-bbe2-42da-86ac-84a2e4ce8dc6" providerId="ADAL" clId="{D29E4B23-4AE2-4852-9336-F820D0E3C343}" dt="2023-04-25T16:38:21.208" v="1"/>
        <pc:sldMkLst>
          <pc:docMk/>
          <pc:sldMk cId="3835682552" sldId="486"/>
        </pc:sldMkLst>
      </pc:sldChg>
      <pc:sldChg chg="add">
        <pc:chgData name="Spiller, Hannah G." userId="f42f1aa8-bbe2-42da-86ac-84a2e4ce8dc6" providerId="ADAL" clId="{D29E4B23-4AE2-4852-9336-F820D0E3C343}" dt="2023-04-25T16:38:21.208" v="1"/>
        <pc:sldMkLst>
          <pc:docMk/>
          <pc:sldMk cId="2314851128" sldId="487"/>
        </pc:sldMkLst>
      </pc:sldChg>
    </pc:docChg>
  </pc:docChgLst>
  <pc:docChgLst>
    <pc:chgData name="Astrup, Dylan J." userId="S::astrupd@my.erau.edu::56b1825f-da8e-4cf8-aad7-60ebaa314d46" providerId="AD" clId="Web-{508D1D4B-EF7A-4A99-B63B-4184B6773184}"/>
    <pc:docChg chg="addSld delSld modSld sldOrd">
      <pc:chgData name="Astrup, Dylan J." userId="S::astrupd@my.erau.edu::56b1825f-da8e-4cf8-aad7-60ebaa314d46" providerId="AD" clId="Web-{508D1D4B-EF7A-4A99-B63B-4184B6773184}" dt="2023-02-22T04:01:57.707" v="478" actId="1076"/>
      <pc:docMkLst>
        <pc:docMk/>
      </pc:docMkLst>
      <pc:sldChg chg="modSp">
        <pc:chgData name="Astrup, Dylan J." userId="S::astrupd@my.erau.edu::56b1825f-da8e-4cf8-aad7-60ebaa314d46" providerId="AD" clId="Web-{508D1D4B-EF7A-4A99-B63B-4184B6773184}" dt="2023-02-22T04:01:25.690" v="473" actId="20577"/>
        <pc:sldMkLst>
          <pc:docMk/>
          <pc:sldMk cId="109857222" sldId="256"/>
        </pc:sldMkLst>
        <pc:spChg chg="mod">
          <ac:chgData name="Astrup, Dylan J." userId="S::astrupd@my.erau.edu::56b1825f-da8e-4cf8-aad7-60ebaa314d46" providerId="AD" clId="Web-{508D1D4B-EF7A-4A99-B63B-4184B6773184}" dt="2023-02-22T04:01:25.690" v="473" actId="20577"/>
          <ac:spMkLst>
            <pc:docMk/>
            <pc:sldMk cId="109857222" sldId="256"/>
            <ac:spMk id="2" creationId="{00000000-0000-0000-0000-000000000000}"/>
          </ac:spMkLst>
        </pc:spChg>
      </pc:sldChg>
      <pc:sldChg chg="modSp">
        <pc:chgData name="Astrup, Dylan J." userId="S::astrupd@my.erau.edu::56b1825f-da8e-4cf8-aad7-60ebaa314d46" providerId="AD" clId="Web-{508D1D4B-EF7A-4A99-B63B-4184B6773184}" dt="2023-02-22T03:59:36.280" v="469" actId="1076"/>
        <pc:sldMkLst>
          <pc:docMk/>
          <pc:sldMk cId="844706321" sldId="283"/>
        </pc:sldMkLst>
        <pc:picChg chg="mod">
          <ac:chgData name="Astrup, Dylan J." userId="S::astrupd@my.erau.edu::56b1825f-da8e-4cf8-aad7-60ebaa314d46" providerId="AD" clId="Web-{508D1D4B-EF7A-4A99-B63B-4184B6773184}" dt="2023-02-22T03:59:36.280" v="469" actId="1076"/>
          <ac:picMkLst>
            <pc:docMk/>
            <pc:sldMk cId="844706321" sldId="283"/>
            <ac:picMk id="9" creationId="{96B4B95D-8673-B2A5-3163-E27E9F544866}"/>
          </ac:picMkLst>
        </pc:picChg>
      </pc:sldChg>
      <pc:sldChg chg="delSp">
        <pc:chgData name="Astrup, Dylan J." userId="S::astrupd@my.erau.edu::56b1825f-da8e-4cf8-aad7-60ebaa314d46" providerId="AD" clId="Web-{508D1D4B-EF7A-4A99-B63B-4184B6773184}" dt="2023-02-22T03:24:29.754" v="1"/>
        <pc:sldMkLst>
          <pc:docMk/>
          <pc:sldMk cId="3680902242" sldId="298"/>
        </pc:sldMkLst>
        <pc:spChg chg="del">
          <ac:chgData name="Astrup, Dylan J." userId="S::astrupd@my.erau.edu::56b1825f-da8e-4cf8-aad7-60ebaa314d46" providerId="AD" clId="Web-{508D1D4B-EF7A-4A99-B63B-4184B6773184}" dt="2023-02-22T03:24:29.754" v="1"/>
          <ac:spMkLst>
            <pc:docMk/>
            <pc:sldMk cId="3680902242" sldId="298"/>
            <ac:spMk id="23" creationId="{6D9A1B29-0731-2A9E-504E-84F210E245C4}"/>
          </ac:spMkLst>
        </pc:spChg>
        <pc:picChg chg="del">
          <ac:chgData name="Astrup, Dylan J." userId="S::astrupd@my.erau.edu::56b1825f-da8e-4cf8-aad7-60ebaa314d46" providerId="AD" clId="Web-{508D1D4B-EF7A-4A99-B63B-4184B6773184}" dt="2023-02-22T03:24:26.394" v="0"/>
          <ac:picMkLst>
            <pc:docMk/>
            <pc:sldMk cId="3680902242" sldId="298"/>
            <ac:picMk id="20" creationId="{92FAF58E-85B8-F4F8-2447-72FBDEAF6116}"/>
          </ac:picMkLst>
        </pc:picChg>
      </pc:sldChg>
      <pc:sldChg chg="modSp">
        <pc:chgData name="Astrup, Dylan J." userId="S::astrupd@my.erau.edu::56b1825f-da8e-4cf8-aad7-60ebaa314d46" providerId="AD" clId="Web-{508D1D4B-EF7A-4A99-B63B-4184B6773184}" dt="2023-02-22T04:01:57.707" v="478" actId="1076"/>
        <pc:sldMkLst>
          <pc:docMk/>
          <pc:sldMk cId="2279906906" sldId="309"/>
        </pc:sldMkLst>
        <pc:graphicFrameChg chg="mod">
          <ac:chgData name="Astrup, Dylan J." userId="S::astrupd@my.erau.edu::56b1825f-da8e-4cf8-aad7-60ebaa314d46" providerId="AD" clId="Web-{508D1D4B-EF7A-4A99-B63B-4184B6773184}" dt="2023-02-22T04:01:57.707" v="478" actId="1076"/>
          <ac:graphicFrameMkLst>
            <pc:docMk/>
            <pc:sldMk cId="2279906906" sldId="309"/>
            <ac:graphicFrameMk id="4" creationId="{21AC4D49-1559-09A4-D063-028878DCFE35}"/>
          </ac:graphicFrameMkLst>
        </pc:graphicFrameChg>
      </pc:sldChg>
      <pc:sldChg chg="modSp">
        <pc:chgData name="Astrup, Dylan J." userId="S::astrupd@my.erau.edu::56b1825f-da8e-4cf8-aad7-60ebaa314d46" providerId="AD" clId="Web-{508D1D4B-EF7A-4A99-B63B-4184B6773184}" dt="2023-02-22T03:40:09.115" v="100" actId="1076"/>
        <pc:sldMkLst>
          <pc:docMk/>
          <pc:sldMk cId="3787098" sldId="417"/>
        </pc:sldMkLst>
        <pc:spChg chg="mod">
          <ac:chgData name="Astrup, Dylan J." userId="S::astrupd@my.erau.edu::56b1825f-da8e-4cf8-aad7-60ebaa314d46" providerId="AD" clId="Web-{508D1D4B-EF7A-4A99-B63B-4184B6773184}" dt="2023-02-22T03:38:47.190" v="90" actId="1076"/>
          <ac:spMkLst>
            <pc:docMk/>
            <pc:sldMk cId="3787098" sldId="417"/>
            <ac:spMk id="4" creationId="{04E35187-BFF4-3B5A-2778-93EFC98DE08E}"/>
          </ac:spMkLst>
        </pc:spChg>
        <pc:spChg chg="mod">
          <ac:chgData name="Astrup, Dylan J." userId="S::astrupd@my.erau.edu::56b1825f-da8e-4cf8-aad7-60ebaa314d46" providerId="AD" clId="Web-{508D1D4B-EF7A-4A99-B63B-4184B6773184}" dt="2023-02-22T03:38:22.595" v="88" actId="1076"/>
          <ac:spMkLst>
            <pc:docMk/>
            <pc:sldMk cId="3787098" sldId="417"/>
            <ac:spMk id="15" creationId="{C7DBA79C-62BC-2BDB-6878-B54A6BABEF85}"/>
          </ac:spMkLst>
        </pc:spChg>
        <pc:cxnChg chg="mod">
          <ac:chgData name="Astrup, Dylan J." userId="S::astrupd@my.erau.edu::56b1825f-da8e-4cf8-aad7-60ebaa314d46" providerId="AD" clId="Web-{508D1D4B-EF7A-4A99-B63B-4184B6773184}" dt="2023-02-22T03:38:47.174" v="89" actId="1076"/>
          <ac:cxnSpMkLst>
            <pc:docMk/>
            <pc:sldMk cId="3787098" sldId="417"/>
            <ac:cxnSpMk id="3" creationId="{9454079C-D152-6FC0-091E-C452B08AFF12}"/>
          </ac:cxnSpMkLst>
        </pc:cxnChg>
        <pc:cxnChg chg="mod">
          <ac:chgData name="Astrup, Dylan J." userId="S::astrupd@my.erau.edu::56b1825f-da8e-4cf8-aad7-60ebaa314d46" providerId="AD" clId="Web-{508D1D4B-EF7A-4A99-B63B-4184B6773184}" dt="2023-02-22T03:38:54.206" v="91" actId="14100"/>
          <ac:cxnSpMkLst>
            <pc:docMk/>
            <pc:sldMk cId="3787098" sldId="417"/>
            <ac:cxnSpMk id="65" creationId="{5DE10E6D-700C-EAF4-944A-2242A75B8020}"/>
          </ac:cxnSpMkLst>
        </pc:cxnChg>
        <pc:cxnChg chg="mod">
          <ac:chgData name="Astrup, Dylan J." userId="S::astrupd@my.erau.edu::56b1825f-da8e-4cf8-aad7-60ebaa314d46" providerId="AD" clId="Web-{508D1D4B-EF7A-4A99-B63B-4184B6773184}" dt="2023-02-22T03:40:09.115" v="100" actId="1076"/>
          <ac:cxnSpMkLst>
            <pc:docMk/>
            <pc:sldMk cId="3787098" sldId="417"/>
            <ac:cxnSpMk id="72" creationId="{D0D6F147-AE5D-A20B-F539-BB60F0DE7585}"/>
          </ac:cxnSpMkLst>
        </pc:cxnChg>
      </pc:sldChg>
      <pc:sldChg chg="modSp">
        <pc:chgData name="Astrup, Dylan J." userId="S::astrupd@my.erau.edu::56b1825f-da8e-4cf8-aad7-60ebaa314d46" providerId="AD" clId="Web-{508D1D4B-EF7A-4A99-B63B-4184B6773184}" dt="2023-02-22T04:01:40.675" v="477" actId="20577"/>
        <pc:sldMkLst>
          <pc:docMk/>
          <pc:sldMk cId="3182161359" sldId="424"/>
        </pc:sldMkLst>
        <pc:spChg chg="mod">
          <ac:chgData name="Astrup, Dylan J." userId="S::astrupd@my.erau.edu::56b1825f-da8e-4cf8-aad7-60ebaa314d46" providerId="AD" clId="Web-{508D1D4B-EF7A-4A99-B63B-4184B6773184}" dt="2023-02-22T04:01:40.675" v="477" actId="20577"/>
          <ac:spMkLst>
            <pc:docMk/>
            <pc:sldMk cId="3182161359" sldId="424"/>
            <ac:spMk id="6" creationId="{40F685ED-E054-D623-C73D-6B4D715DA660}"/>
          </ac:spMkLst>
        </pc:spChg>
      </pc:sldChg>
      <pc:sldChg chg="modNotes">
        <pc:chgData name="Astrup, Dylan J." userId="S::astrupd@my.erau.edu::56b1825f-da8e-4cf8-aad7-60ebaa314d46" providerId="AD" clId="Web-{508D1D4B-EF7A-4A99-B63B-4184B6773184}" dt="2023-02-22T03:57:08.853" v="444"/>
        <pc:sldMkLst>
          <pc:docMk/>
          <pc:sldMk cId="581330354" sldId="467"/>
        </pc:sldMkLst>
      </pc:sldChg>
      <pc:sldChg chg="addSp modSp">
        <pc:chgData name="Astrup, Dylan J." userId="S::astrupd@my.erau.edu::56b1825f-da8e-4cf8-aad7-60ebaa314d46" providerId="AD" clId="Web-{508D1D4B-EF7A-4A99-B63B-4184B6773184}" dt="2023-02-22T03:58:55.654" v="468" actId="1076"/>
        <pc:sldMkLst>
          <pc:docMk/>
          <pc:sldMk cId="3011441992" sldId="468"/>
        </pc:sldMkLst>
        <pc:spChg chg="add mod">
          <ac:chgData name="Astrup, Dylan J." userId="S::astrupd@my.erau.edu::56b1825f-da8e-4cf8-aad7-60ebaa314d46" providerId="AD" clId="Web-{508D1D4B-EF7A-4A99-B63B-4184B6773184}" dt="2023-02-22T03:58:55.654" v="468" actId="1076"/>
          <ac:spMkLst>
            <pc:docMk/>
            <pc:sldMk cId="3011441992" sldId="468"/>
            <ac:spMk id="4" creationId="{EBC57527-3D0B-162F-F75C-A29BDE4DF630}"/>
          </ac:spMkLst>
        </pc:spChg>
        <pc:picChg chg="add mod">
          <ac:chgData name="Astrup, Dylan J." userId="S::astrupd@my.erau.edu::56b1825f-da8e-4cf8-aad7-60ebaa314d46" providerId="AD" clId="Web-{508D1D4B-EF7A-4A99-B63B-4184B6773184}" dt="2023-02-22T03:58:27.028" v="446" actId="1076"/>
          <ac:picMkLst>
            <pc:docMk/>
            <pc:sldMk cId="3011441992" sldId="468"/>
            <ac:picMk id="3" creationId="{CACD65D5-1C61-317B-6DB6-C4D0DF12375D}"/>
          </ac:picMkLst>
        </pc:picChg>
      </pc:sldChg>
      <pc:sldChg chg="addSp delSp modSp del">
        <pc:chgData name="Astrup, Dylan J." userId="S::astrupd@my.erau.edu::56b1825f-da8e-4cf8-aad7-60ebaa314d46" providerId="AD" clId="Web-{508D1D4B-EF7A-4A99-B63B-4184B6773184}" dt="2023-02-22T03:31:49.082" v="32"/>
        <pc:sldMkLst>
          <pc:docMk/>
          <pc:sldMk cId="3974967702" sldId="476"/>
        </pc:sldMkLst>
        <pc:spChg chg="del">
          <ac:chgData name="Astrup, Dylan J." userId="S::astrupd@my.erau.edu::56b1825f-da8e-4cf8-aad7-60ebaa314d46" providerId="AD" clId="Web-{508D1D4B-EF7A-4A99-B63B-4184B6773184}" dt="2023-02-22T03:30:55.345" v="2"/>
          <ac:spMkLst>
            <pc:docMk/>
            <pc:sldMk cId="3974967702" sldId="476"/>
            <ac:spMk id="2" creationId="{B9C42433-D737-A58F-99C8-A6113A96218E}"/>
          </ac:spMkLst>
        </pc:spChg>
        <pc:spChg chg="del">
          <ac:chgData name="Astrup, Dylan J." userId="S::astrupd@my.erau.edu::56b1825f-da8e-4cf8-aad7-60ebaa314d46" providerId="AD" clId="Web-{508D1D4B-EF7A-4A99-B63B-4184B6773184}" dt="2023-02-22T03:30:56.283" v="3"/>
          <ac:spMkLst>
            <pc:docMk/>
            <pc:sldMk cId="3974967702" sldId="476"/>
            <ac:spMk id="3" creationId="{BBC75C50-4195-89A6-FB2F-3A69E3865909}"/>
          </ac:spMkLst>
        </pc:spChg>
        <pc:picChg chg="add mod">
          <ac:chgData name="Astrup, Dylan J." userId="S::astrupd@my.erau.edu::56b1825f-da8e-4cf8-aad7-60ebaa314d46" providerId="AD" clId="Web-{508D1D4B-EF7A-4A99-B63B-4184B6773184}" dt="2023-02-22T03:31:08.533" v="9" actId="1076"/>
          <ac:picMkLst>
            <pc:docMk/>
            <pc:sldMk cId="3974967702" sldId="476"/>
            <ac:picMk id="4" creationId="{C6B0CA8E-FEC2-B2DE-90E9-6397B2ABB0EF}"/>
          </ac:picMkLst>
        </pc:picChg>
      </pc:sldChg>
      <pc:sldChg chg="addSp delSp modSp">
        <pc:chgData name="Astrup, Dylan J." userId="S::astrupd@my.erau.edu::56b1825f-da8e-4cf8-aad7-60ebaa314d46" providerId="AD" clId="Web-{508D1D4B-EF7A-4A99-B63B-4184B6773184}" dt="2023-02-22T03:32:53.631" v="60" actId="1076"/>
        <pc:sldMkLst>
          <pc:docMk/>
          <pc:sldMk cId="673127905" sldId="477"/>
        </pc:sldMkLst>
        <pc:spChg chg="add del mod">
          <ac:chgData name="Astrup, Dylan J." userId="S::astrupd@my.erau.edu::56b1825f-da8e-4cf8-aad7-60ebaa314d46" providerId="AD" clId="Web-{508D1D4B-EF7A-4A99-B63B-4184B6773184}" dt="2023-02-22T03:31:44.847" v="31" actId="20577"/>
          <ac:spMkLst>
            <pc:docMk/>
            <pc:sldMk cId="673127905" sldId="477"/>
            <ac:spMk id="2" creationId="{A460DCD0-179B-951D-6202-0ABA52132397}"/>
          </ac:spMkLst>
        </pc:spChg>
        <pc:spChg chg="add del mod">
          <ac:chgData name="Astrup, Dylan J." userId="S::astrupd@my.erau.edu::56b1825f-da8e-4cf8-aad7-60ebaa314d46" providerId="AD" clId="Web-{508D1D4B-EF7A-4A99-B63B-4184B6773184}" dt="2023-02-22T03:32:39.005" v="56"/>
          <ac:spMkLst>
            <pc:docMk/>
            <pc:sldMk cId="673127905" sldId="477"/>
            <ac:spMk id="4" creationId="{5DB88AFB-AE37-150C-821C-7F8D48BC4315}"/>
          </ac:spMkLst>
        </pc:spChg>
        <pc:picChg chg="add mod">
          <ac:chgData name="Astrup, Dylan J." userId="S::astrupd@my.erau.edu::56b1825f-da8e-4cf8-aad7-60ebaa314d46" providerId="AD" clId="Web-{508D1D4B-EF7A-4A99-B63B-4184B6773184}" dt="2023-02-22T03:32:53.631" v="60" actId="1076"/>
          <ac:picMkLst>
            <pc:docMk/>
            <pc:sldMk cId="673127905" sldId="477"/>
            <ac:picMk id="5" creationId="{DD22647D-9723-C813-3B9A-795ACAFD2587}"/>
          </ac:picMkLst>
        </pc:picChg>
        <pc:picChg chg="del">
          <ac:chgData name="Astrup, Dylan J." userId="S::astrupd@my.erau.edu::56b1825f-da8e-4cf8-aad7-60ebaa314d46" providerId="AD" clId="Web-{508D1D4B-EF7A-4A99-B63B-4184B6773184}" dt="2023-02-22T03:32:28.552" v="55"/>
          <ac:picMkLst>
            <pc:docMk/>
            <pc:sldMk cId="673127905" sldId="477"/>
            <ac:picMk id="7" creationId="{B7F9C877-3C10-748A-32F0-168A90EB1116}"/>
          </ac:picMkLst>
        </pc:picChg>
      </pc:sldChg>
      <pc:sldChg chg="addSp delSp modSp">
        <pc:chgData name="Astrup, Dylan J." userId="S::astrupd@my.erau.edu::56b1825f-da8e-4cf8-aad7-60ebaa314d46" providerId="AD" clId="Web-{508D1D4B-EF7A-4A99-B63B-4184B6773184}" dt="2023-02-22T03:33:28.241" v="85" actId="14100"/>
        <pc:sldMkLst>
          <pc:docMk/>
          <pc:sldMk cId="2138642958" sldId="478"/>
        </pc:sldMkLst>
        <pc:spChg chg="mod">
          <ac:chgData name="Astrup, Dylan J." userId="S::astrupd@my.erau.edu::56b1825f-da8e-4cf8-aad7-60ebaa314d46" providerId="AD" clId="Web-{508D1D4B-EF7A-4A99-B63B-4184B6773184}" dt="2023-02-22T03:33:05.116" v="80" actId="20577"/>
          <ac:spMkLst>
            <pc:docMk/>
            <pc:sldMk cId="2138642958" sldId="478"/>
            <ac:spMk id="2" creationId="{6AA20743-642F-C24C-03AF-E0D4CCA38EF1}"/>
          </ac:spMkLst>
        </pc:spChg>
        <pc:spChg chg="del">
          <ac:chgData name="Astrup, Dylan J." userId="S::astrupd@my.erau.edu::56b1825f-da8e-4cf8-aad7-60ebaa314d46" providerId="AD" clId="Web-{508D1D4B-EF7A-4A99-B63B-4184B6773184}" dt="2023-02-22T03:33:08.303" v="81"/>
          <ac:spMkLst>
            <pc:docMk/>
            <pc:sldMk cId="2138642958" sldId="478"/>
            <ac:spMk id="3" creationId="{E56C702B-3E05-4349-2F46-48255E8D9A1B}"/>
          </ac:spMkLst>
        </pc:spChg>
        <pc:picChg chg="add mod">
          <ac:chgData name="Astrup, Dylan J." userId="S::astrupd@my.erau.edu::56b1825f-da8e-4cf8-aad7-60ebaa314d46" providerId="AD" clId="Web-{508D1D4B-EF7A-4A99-B63B-4184B6773184}" dt="2023-02-22T03:33:28.241" v="85" actId="14100"/>
          <ac:picMkLst>
            <pc:docMk/>
            <pc:sldMk cId="2138642958" sldId="478"/>
            <ac:picMk id="4" creationId="{7F0B15E9-3A63-726F-431D-76460AE4FC64}"/>
          </ac:picMkLst>
        </pc:picChg>
      </pc:sldChg>
      <pc:sldChg chg="modSp modNotes">
        <pc:chgData name="Astrup, Dylan J." userId="S::astrupd@my.erau.edu::56b1825f-da8e-4cf8-aad7-60ebaa314d46" providerId="AD" clId="Web-{508D1D4B-EF7A-4A99-B63B-4184B6773184}" dt="2023-02-22T03:56:56.149" v="439"/>
        <pc:sldMkLst>
          <pc:docMk/>
          <pc:sldMk cId="619966970" sldId="480"/>
        </pc:sldMkLst>
        <pc:graphicFrameChg chg="mod modGraphic">
          <ac:chgData name="Astrup, Dylan J." userId="S::astrupd@my.erau.edu::56b1825f-da8e-4cf8-aad7-60ebaa314d46" providerId="AD" clId="Web-{508D1D4B-EF7A-4A99-B63B-4184B6773184}" dt="2023-02-22T03:56:12.976" v="418"/>
          <ac:graphicFrameMkLst>
            <pc:docMk/>
            <pc:sldMk cId="619966970" sldId="480"/>
            <ac:graphicFrameMk id="4" creationId="{E2188EEF-8568-8D2C-59D3-107F9577EB1A}"/>
          </ac:graphicFrameMkLst>
        </pc:graphicFrameChg>
      </pc:sldChg>
      <pc:sldChg chg="addSp delSp modSp new ord">
        <pc:chgData name="Astrup, Dylan J." userId="S::astrupd@my.erau.edu::56b1825f-da8e-4cf8-aad7-60ebaa314d46" providerId="AD" clId="Web-{508D1D4B-EF7A-4A99-B63B-4184B6773184}" dt="2023-02-22T03:32:19.505" v="54" actId="14100"/>
        <pc:sldMkLst>
          <pc:docMk/>
          <pc:sldMk cId="3934604208" sldId="483"/>
        </pc:sldMkLst>
        <pc:spChg chg="mod">
          <ac:chgData name="Astrup, Dylan J." userId="S::astrupd@my.erau.edu::56b1825f-da8e-4cf8-aad7-60ebaa314d46" providerId="AD" clId="Web-{508D1D4B-EF7A-4A99-B63B-4184B6773184}" dt="2023-02-22T03:32:02.051" v="46" actId="20577"/>
          <ac:spMkLst>
            <pc:docMk/>
            <pc:sldMk cId="3934604208" sldId="483"/>
            <ac:spMk id="2" creationId="{EED47F88-0813-24BF-0C6D-49D0DB84FE1F}"/>
          </ac:spMkLst>
        </pc:spChg>
        <pc:spChg chg="del">
          <ac:chgData name="Astrup, Dylan J." userId="S::astrupd@my.erau.edu::56b1825f-da8e-4cf8-aad7-60ebaa314d46" providerId="AD" clId="Web-{508D1D4B-EF7A-4A99-B63B-4184B6773184}" dt="2023-02-22T03:32:05.285" v="47"/>
          <ac:spMkLst>
            <pc:docMk/>
            <pc:sldMk cId="3934604208" sldId="483"/>
            <ac:spMk id="3" creationId="{DA164BB0-C7FA-6841-8295-7340C96E83ED}"/>
          </ac:spMkLst>
        </pc:spChg>
        <pc:picChg chg="add mod">
          <ac:chgData name="Astrup, Dylan J." userId="S::astrupd@my.erau.edu::56b1825f-da8e-4cf8-aad7-60ebaa314d46" providerId="AD" clId="Web-{508D1D4B-EF7A-4A99-B63B-4184B6773184}" dt="2023-02-22T03:32:19.505" v="54" actId="14100"/>
          <ac:picMkLst>
            <pc:docMk/>
            <pc:sldMk cId="3934604208" sldId="483"/>
            <ac:picMk id="4" creationId="{B7EA5894-50CB-9EE6-0DB0-93C11BA47AC6}"/>
          </ac:picMkLst>
        </pc:picChg>
      </pc:sldChg>
    </pc:docChg>
  </pc:docChgLst>
  <pc:docChgLst>
    <pc:chgData name="Carrabine, Grant W." userId="S::carrabig@my.erau.edu::a07ba753-7976-4344-978a-cf4323c5995d" providerId="AD" clId="Web-{E8167695-77A1-44BE-9B23-0B608E0F9E3F}"/>
    <pc:docChg chg="addSld modSld">
      <pc:chgData name="Carrabine, Grant W." userId="S::carrabig@my.erau.edu::a07ba753-7976-4344-978a-cf4323c5995d" providerId="AD" clId="Web-{E8167695-77A1-44BE-9B23-0B608E0F9E3F}" dt="2023-02-17T04:27:38.186" v="16" actId="20577"/>
      <pc:docMkLst>
        <pc:docMk/>
      </pc:docMkLst>
      <pc:sldChg chg="modSp new">
        <pc:chgData name="Carrabine, Grant W." userId="S::carrabig@my.erau.edu::a07ba753-7976-4344-978a-cf4323c5995d" providerId="AD" clId="Web-{E8167695-77A1-44BE-9B23-0B608E0F9E3F}" dt="2023-02-17T04:19:57.643" v="6" actId="20577"/>
        <pc:sldMkLst>
          <pc:docMk/>
          <pc:sldMk cId="3839142448" sldId="458"/>
        </pc:sldMkLst>
        <pc:spChg chg="mod">
          <ac:chgData name="Carrabine, Grant W." userId="S::carrabig@my.erau.edu::a07ba753-7976-4344-978a-cf4323c5995d" providerId="AD" clId="Web-{E8167695-77A1-44BE-9B23-0B608E0F9E3F}" dt="2023-02-17T04:19:57.643" v="6" actId="20577"/>
          <ac:spMkLst>
            <pc:docMk/>
            <pc:sldMk cId="3839142448" sldId="458"/>
            <ac:spMk id="2" creationId="{5E492AAE-95E9-0A76-DE6A-8669E1D60CDA}"/>
          </ac:spMkLst>
        </pc:spChg>
      </pc:sldChg>
      <pc:sldChg chg="modSp new">
        <pc:chgData name="Carrabine, Grant W." userId="S::carrabig@my.erau.edu::a07ba753-7976-4344-978a-cf4323c5995d" providerId="AD" clId="Web-{E8167695-77A1-44BE-9B23-0B608E0F9E3F}" dt="2023-02-17T04:27:38.186" v="16" actId="20577"/>
        <pc:sldMkLst>
          <pc:docMk/>
          <pc:sldMk cId="2928943781" sldId="459"/>
        </pc:sldMkLst>
        <pc:spChg chg="mod">
          <ac:chgData name="Carrabine, Grant W." userId="S::carrabig@my.erau.edu::a07ba753-7976-4344-978a-cf4323c5995d" providerId="AD" clId="Web-{E8167695-77A1-44BE-9B23-0B608E0F9E3F}" dt="2023-02-17T04:27:38.186" v="16" actId="20577"/>
          <ac:spMkLst>
            <pc:docMk/>
            <pc:sldMk cId="2928943781" sldId="459"/>
            <ac:spMk id="2" creationId="{0E3B42EC-CCAB-4E7D-0870-325770711885}"/>
          </ac:spMkLst>
        </pc:spChg>
      </pc:sldChg>
    </pc:docChg>
  </pc:docChgLst>
  <pc:docChgLst>
    <pc:chgData name="Astrup, Dylan J." userId="S::astrupd@my.erau.edu::56b1825f-da8e-4cf8-aad7-60ebaa314d46" providerId="AD" clId="Web-{A2D7BDED-8204-4A5C-AEB2-D44330913544}"/>
    <pc:docChg chg="modSld">
      <pc:chgData name="Astrup, Dylan J." userId="S::astrupd@my.erau.edu::56b1825f-da8e-4cf8-aad7-60ebaa314d46" providerId="AD" clId="Web-{A2D7BDED-8204-4A5C-AEB2-D44330913544}" dt="2023-02-22T02:22:52.594" v="124"/>
      <pc:docMkLst>
        <pc:docMk/>
      </pc:docMkLst>
      <pc:sldChg chg="modNotes">
        <pc:chgData name="Astrup, Dylan J." userId="S::astrupd@my.erau.edu::56b1825f-da8e-4cf8-aad7-60ebaa314d46" providerId="AD" clId="Web-{A2D7BDED-8204-4A5C-AEB2-D44330913544}" dt="2023-02-22T02:22:40.313" v="117"/>
        <pc:sldMkLst>
          <pc:docMk/>
          <pc:sldMk cId="2641549669" sldId="266"/>
        </pc:sldMkLst>
      </pc:sldChg>
      <pc:sldChg chg="modNotes">
        <pc:chgData name="Astrup, Dylan J." userId="S::astrupd@my.erau.edu::56b1825f-da8e-4cf8-aad7-60ebaa314d46" providerId="AD" clId="Web-{A2D7BDED-8204-4A5C-AEB2-D44330913544}" dt="2023-02-22T02:22:32.781" v="115"/>
        <pc:sldMkLst>
          <pc:docMk/>
          <pc:sldMk cId="2096433879" sldId="392"/>
        </pc:sldMkLst>
      </pc:sldChg>
      <pc:sldChg chg="addSp delSp modSp">
        <pc:chgData name="Astrup, Dylan J." userId="S::astrupd@my.erau.edu::56b1825f-da8e-4cf8-aad7-60ebaa314d46" providerId="AD" clId="Web-{A2D7BDED-8204-4A5C-AEB2-D44330913544}" dt="2023-02-22T02:21:28.264" v="110" actId="1076"/>
        <pc:sldMkLst>
          <pc:docMk/>
          <pc:sldMk cId="659442507" sldId="404"/>
        </pc:sldMkLst>
        <pc:spChg chg="mod">
          <ac:chgData name="Astrup, Dylan J." userId="S::astrupd@my.erau.edu::56b1825f-da8e-4cf8-aad7-60ebaa314d46" providerId="AD" clId="Web-{A2D7BDED-8204-4A5C-AEB2-D44330913544}" dt="2023-02-22T02:21:28.264" v="110" actId="1076"/>
          <ac:spMkLst>
            <pc:docMk/>
            <pc:sldMk cId="659442507" sldId="404"/>
            <ac:spMk id="3" creationId="{E9ED56E0-AF07-36CD-0D41-5663AA10B660}"/>
          </ac:spMkLst>
        </pc:spChg>
        <pc:spChg chg="del mod">
          <ac:chgData name="Astrup, Dylan J." userId="S::astrupd@my.erau.edu::56b1825f-da8e-4cf8-aad7-60ebaa314d46" providerId="AD" clId="Web-{A2D7BDED-8204-4A5C-AEB2-D44330913544}" dt="2023-02-22T02:21:04.529" v="103"/>
          <ac:spMkLst>
            <pc:docMk/>
            <pc:sldMk cId="659442507" sldId="404"/>
            <ac:spMk id="12" creationId="{E712019A-294F-4555-3FB4-8E7A74133C50}"/>
          </ac:spMkLst>
        </pc:spChg>
        <pc:spChg chg="add del mod">
          <ac:chgData name="Astrup, Dylan J." userId="S::astrupd@my.erau.edu::56b1825f-da8e-4cf8-aad7-60ebaa314d46" providerId="AD" clId="Web-{A2D7BDED-8204-4A5C-AEB2-D44330913544}" dt="2023-02-22T02:21:08.951" v="105"/>
          <ac:spMkLst>
            <pc:docMk/>
            <pc:sldMk cId="659442507" sldId="404"/>
            <ac:spMk id="1716" creationId="{AE51E961-4A22-B9EC-891E-DAC33EA66DBA}"/>
          </ac:spMkLst>
        </pc:spChg>
        <pc:graphicFrameChg chg="add mod modGraphic">
          <ac:chgData name="Astrup, Dylan J." userId="S::astrupd@my.erau.edu::56b1825f-da8e-4cf8-aad7-60ebaa314d46" providerId="AD" clId="Web-{A2D7BDED-8204-4A5C-AEB2-D44330913544}" dt="2023-02-22T02:21:14.576" v="106" actId="1076"/>
          <ac:graphicFrameMkLst>
            <pc:docMk/>
            <pc:sldMk cId="659442507" sldId="404"/>
            <ac:graphicFrameMk id="5" creationId="{E3AC9F57-E402-AB00-B863-74C6C8B93889}"/>
          </ac:graphicFrameMkLst>
        </pc:graphicFrameChg>
        <pc:picChg chg="mod">
          <ac:chgData name="Astrup, Dylan J." userId="S::astrupd@my.erau.edu::56b1825f-da8e-4cf8-aad7-60ebaa314d46" providerId="AD" clId="Web-{A2D7BDED-8204-4A5C-AEB2-D44330913544}" dt="2023-02-22T02:21:20.358" v="108" actId="1076"/>
          <ac:picMkLst>
            <pc:docMk/>
            <pc:sldMk cId="659442507" sldId="404"/>
            <ac:picMk id="8" creationId="{5986C7FA-0BAC-E903-4E70-2F6D6EA99F3C}"/>
          </ac:picMkLst>
        </pc:picChg>
        <pc:picChg chg="mod">
          <ac:chgData name="Astrup, Dylan J." userId="S::astrupd@my.erau.edu::56b1825f-da8e-4cf8-aad7-60ebaa314d46" providerId="AD" clId="Web-{A2D7BDED-8204-4A5C-AEB2-D44330913544}" dt="2023-02-22T02:21:17.498" v="107" actId="1076"/>
          <ac:picMkLst>
            <pc:docMk/>
            <pc:sldMk cId="659442507" sldId="404"/>
            <ac:picMk id="10" creationId="{20790D50-BA3D-1787-4604-B748923CF462}"/>
          </ac:picMkLst>
        </pc:picChg>
      </pc:sldChg>
      <pc:sldChg chg="modNotes">
        <pc:chgData name="Astrup, Dylan J." userId="S::astrupd@my.erau.edu::56b1825f-da8e-4cf8-aad7-60ebaa314d46" providerId="AD" clId="Web-{A2D7BDED-8204-4A5C-AEB2-D44330913544}" dt="2023-02-22T02:22:43.094" v="120"/>
        <pc:sldMkLst>
          <pc:docMk/>
          <pc:sldMk cId="3787098" sldId="417"/>
        </pc:sldMkLst>
      </pc:sldChg>
      <pc:sldChg chg="modNotes">
        <pc:chgData name="Astrup, Dylan J." userId="S::astrupd@my.erau.edu::56b1825f-da8e-4cf8-aad7-60ebaa314d46" providerId="AD" clId="Web-{A2D7BDED-8204-4A5C-AEB2-D44330913544}" dt="2023-02-22T02:22:52.594" v="124"/>
        <pc:sldMkLst>
          <pc:docMk/>
          <pc:sldMk cId="581330354" sldId="467"/>
        </pc:sldMkLst>
      </pc:sldChg>
    </pc:docChg>
  </pc:docChgLst>
  <pc:docChgLst>
    <pc:chgData name="Astrup, Dylan J." userId="S::astrupd@my.erau.edu::56b1825f-da8e-4cf8-aad7-60ebaa314d46" providerId="AD" clId="Web-{FF37BDFC-810C-426D-802B-1F2B617FAACE}"/>
    <pc:docChg chg="addSld modSld sldOrd">
      <pc:chgData name="Astrup, Dylan J." userId="S::astrupd@my.erau.edu::56b1825f-da8e-4cf8-aad7-60ebaa314d46" providerId="AD" clId="Web-{FF37BDFC-810C-426D-802B-1F2B617FAACE}" dt="2023-02-08T20:13:44.919" v="102" actId="20577"/>
      <pc:docMkLst>
        <pc:docMk/>
      </pc:docMkLst>
      <pc:sldChg chg="modSp">
        <pc:chgData name="Astrup, Dylan J." userId="S::astrupd@my.erau.edu::56b1825f-da8e-4cf8-aad7-60ebaa314d46" providerId="AD" clId="Web-{FF37BDFC-810C-426D-802B-1F2B617FAACE}" dt="2023-02-08T19:57:23.789" v="3" actId="20577"/>
        <pc:sldMkLst>
          <pc:docMk/>
          <pc:sldMk cId="109857222" sldId="256"/>
        </pc:sldMkLst>
        <pc:spChg chg="mod">
          <ac:chgData name="Astrup, Dylan J." userId="S::astrupd@my.erau.edu::56b1825f-da8e-4cf8-aad7-60ebaa314d46" providerId="AD" clId="Web-{FF37BDFC-810C-426D-802B-1F2B617FAACE}" dt="2023-02-08T19:57:23.789" v="3" actId="20577"/>
          <ac:spMkLst>
            <pc:docMk/>
            <pc:sldMk cId="109857222" sldId="256"/>
            <ac:spMk id="2" creationId="{00000000-0000-0000-0000-000000000000}"/>
          </ac:spMkLst>
        </pc:spChg>
      </pc:sldChg>
      <pc:sldChg chg="modSp">
        <pc:chgData name="Astrup, Dylan J." userId="S::astrupd@my.erau.edu::56b1825f-da8e-4cf8-aad7-60ebaa314d46" providerId="AD" clId="Web-{FF37BDFC-810C-426D-802B-1F2B617FAACE}" dt="2023-02-08T19:59:00.561" v="61" actId="20577"/>
        <pc:sldMkLst>
          <pc:docMk/>
          <pc:sldMk cId="3680902242" sldId="298"/>
        </pc:sldMkLst>
        <pc:spChg chg="mod">
          <ac:chgData name="Astrup, Dylan J." userId="S::astrupd@my.erau.edu::56b1825f-da8e-4cf8-aad7-60ebaa314d46" providerId="AD" clId="Web-{FF37BDFC-810C-426D-802B-1F2B617FAACE}" dt="2023-02-08T19:59:00.561" v="61" actId="20577"/>
          <ac:spMkLst>
            <pc:docMk/>
            <pc:sldMk cId="3680902242" sldId="298"/>
            <ac:spMk id="8" creationId="{C26525BB-8AEC-13E0-0C1E-E60685D7C4DD}"/>
          </ac:spMkLst>
        </pc:spChg>
        <pc:spChg chg="mod">
          <ac:chgData name="Astrup, Dylan J." userId="S::astrupd@my.erau.edu::56b1825f-da8e-4cf8-aad7-60ebaa314d46" providerId="AD" clId="Web-{FF37BDFC-810C-426D-802B-1F2B617FAACE}" dt="2023-02-08T19:58:39.622" v="28" actId="20577"/>
          <ac:spMkLst>
            <pc:docMk/>
            <pc:sldMk cId="3680902242" sldId="298"/>
            <ac:spMk id="10" creationId="{A83A1648-952B-E50D-7959-87755E09B48F}"/>
          </ac:spMkLst>
        </pc:spChg>
        <pc:grpChg chg="mod">
          <ac:chgData name="Astrup, Dylan J." userId="S::astrupd@my.erau.edu::56b1825f-da8e-4cf8-aad7-60ebaa314d46" providerId="AD" clId="Web-{FF37BDFC-810C-426D-802B-1F2B617FAACE}" dt="2023-02-08T19:57:37.618" v="5" actId="1076"/>
          <ac:grpSpMkLst>
            <pc:docMk/>
            <pc:sldMk cId="3680902242" sldId="298"/>
            <ac:grpSpMk id="17" creationId="{7F981084-3AC1-5EE6-7872-142587AE00CC}"/>
          </ac:grpSpMkLst>
        </pc:grpChg>
        <pc:grpChg chg="mod">
          <ac:chgData name="Astrup, Dylan J." userId="S::astrupd@my.erau.edu::56b1825f-da8e-4cf8-aad7-60ebaa314d46" providerId="AD" clId="Web-{FF37BDFC-810C-426D-802B-1F2B617FAACE}" dt="2023-02-08T19:57:37.681" v="6" actId="1076"/>
          <ac:grpSpMkLst>
            <pc:docMk/>
            <pc:sldMk cId="3680902242" sldId="298"/>
            <ac:grpSpMk id="19" creationId="{2748199D-507D-F0D6-17E2-09154B9D7502}"/>
          </ac:grpSpMkLst>
        </pc:grpChg>
      </pc:sldChg>
      <pc:sldChg chg="modSp">
        <pc:chgData name="Astrup, Dylan J." userId="S::astrupd@my.erau.edu::56b1825f-da8e-4cf8-aad7-60ebaa314d46" providerId="AD" clId="Web-{FF37BDFC-810C-426D-802B-1F2B617FAACE}" dt="2023-02-08T20:13:44.919" v="102" actId="20577"/>
        <pc:sldMkLst>
          <pc:docMk/>
          <pc:sldMk cId="347247979" sldId="426"/>
        </pc:sldMkLst>
        <pc:spChg chg="mod">
          <ac:chgData name="Astrup, Dylan J." userId="S::astrupd@my.erau.edu::56b1825f-da8e-4cf8-aad7-60ebaa314d46" providerId="AD" clId="Web-{FF37BDFC-810C-426D-802B-1F2B617FAACE}" dt="2023-02-08T20:13:44.919" v="102" actId="20577"/>
          <ac:spMkLst>
            <pc:docMk/>
            <pc:sldMk cId="347247979" sldId="426"/>
            <ac:spMk id="3" creationId="{EB83FBE7-FEC9-8395-BF38-74F010C81749}"/>
          </ac:spMkLst>
        </pc:spChg>
      </pc:sldChg>
      <pc:sldChg chg="delSp modSp add ord replId delAnim">
        <pc:chgData name="Astrup, Dylan J." userId="S::astrupd@my.erau.edu::56b1825f-da8e-4cf8-aad7-60ebaa314d46" providerId="AD" clId="Web-{FF37BDFC-810C-426D-802B-1F2B617FAACE}" dt="2023-02-08T20:09:05.571" v="74"/>
        <pc:sldMkLst>
          <pc:docMk/>
          <pc:sldMk cId="3961872099" sldId="436"/>
        </pc:sldMkLst>
        <pc:spChg chg="mod">
          <ac:chgData name="Astrup, Dylan J." userId="S::astrupd@my.erau.edu::56b1825f-da8e-4cf8-aad7-60ebaa314d46" providerId="AD" clId="Web-{FF37BDFC-810C-426D-802B-1F2B617FAACE}" dt="2023-02-08T20:09:01.649" v="72" actId="20577"/>
          <ac:spMkLst>
            <pc:docMk/>
            <pc:sldMk cId="3961872099" sldId="436"/>
            <ac:spMk id="3" creationId="{D2018709-DB20-D18C-5156-56FE8221ED40}"/>
          </ac:spMkLst>
        </pc:spChg>
        <pc:picChg chg="del">
          <ac:chgData name="Astrup, Dylan J." userId="S::astrupd@my.erau.edu::56b1825f-da8e-4cf8-aad7-60ebaa314d46" providerId="AD" clId="Web-{FF37BDFC-810C-426D-802B-1F2B617FAACE}" dt="2023-02-08T20:09:04.087" v="73"/>
          <ac:picMkLst>
            <pc:docMk/>
            <pc:sldMk cId="3961872099" sldId="436"/>
            <ac:picMk id="62" creationId="{56AF848F-58CE-3918-3DE4-96131A4AE2AD}"/>
          </ac:picMkLst>
        </pc:picChg>
        <pc:picChg chg="del">
          <ac:chgData name="Astrup, Dylan J." userId="S::astrupd@my.erau.edu::56b1825f-da8e-4cf8-aad7-60ebaa314d46" providerId="AD" clId="Web-{FF37BDFC-810C-426D-802B-1F2B617FAACE}" dt="2023-02-08T20:09:05.571" v="74"/>
          <ac:picMkLst>
            <pc:docMk/>
            <pc:sldMk cId="3961872099" sldId="436"/>
            <ac:picMk id="64" creationId="{54AD53D0-83C2-92FA-F334-095B5D65BF2F}"/>
          </ac:picMkLst>
        </pc:picChg>
      </pc:sldChg>
    </pc:docChg>
  </pc:docChgLst>
  <pc:docChgLst>
    <pc:chgData name="Berson, Titan R." userId="b095c4ac-d937-49ad-8eb7-8da13456c348" providerId="ADAL" clId="{9A4D532A-2A61-4BA2-9053-B5CB66386324}"/>
    <pc:docChg chg="undo custSel modSld">
      <pc:chgData name="Berson, Titan R." userId="b095c4ac-d937-49ad-8eb7-8da13456c348" providerId="ADAL" clId="{9A4D532A-2A61-4BA2-9053-B5CB66386324}" dt="2023-02-06T21:49:47.830" v="92"/>
      <pc:docMkLst>
        <pc:docMk/>
      </pc:docMkLst>
      <pc:sldChg chg="modSp">
        <pc:chgData name="Berson, Titan R." userId="b095c4ac-d937-49ad-8eb7-8da13456c348" providerId="ADAL" clId="{9A4D532A-2A61-4BA2-9053-B5CB66386324}" dt="2023-02-06T21:18:29.608" v="1"/>
        <pc:sldMkLst>
          <pc:docMk/>
          <pc:sldMk cId="2641549669" sldId="266"/>
        </pc:sldMkLst>
        <pc:graphicFrameChg chg="mod">
          <ac:chgData name="Berson, Titan R." userId="b095c4ac-d937-49ad-8eb7-8da13456c348" providerId="ADAL" clId="{9A4D532A-2A61-4BA2-9053-B5CB66386324}" dt="2023-02-06T21:18:29.608" v="1"/>
          <ac:graphicFrameMkLst>
            <pc:docMk/>
            <pc:sldMk cId="2641549669" sldId="266"/>
            <ac:graphicFrameMk id="4" creationId="{57B45AE0-2053-27B5-21E8-9375B1900327}"/>
          </ac:graphicFrameMkLst>
        </pc:graphicFrameChg>
      </pc:sldChg>
      <pc:sldChg chg="addSp modSp mod">
        <pc:chgData name="Berson, Titan R." userId="b095c4ac-d937-49ad-8eb7-8da13456c348" providerId="ADAL" clId="{9A4D532A-2A61-4BA2-9053-B5CB66386324}" dt="2023-02-06T21:19:39.079" v="4" actId="1076"/>
        <pc:sldMkLst>
          <pc:docMk/>
          <pc:sldMk cId="1828388046" sldId="416"/>
        </pc:sldMkLst>
        <pc:picChg chg="add mod">
          <ac:chgData name="Berson, Titan R." userId="b095c4ac-d937-49ad-8eb7-8da13456c348" providerId="ADAL" clId="{9A4D532A-2A61-4BA2-9053-B5CB66386324}" dt="2023-02-06T21:19:39.079" v="4" actId="1076"/>
          <ac:picMkLst>
            <pc:docMk/>
            <pc:sldMk cId="1828388046" sldId="416"/>
            <ac:picMk id="3" creationId="{39AFE4E8-69A3-967F-346E-1DC5DF842C5B}"/>
          </ac:picMkLst>
        </pc:picChg>
      </pc:sldChg>
      <pc:sldChg chg="addSp delSp modSp mod modAnim">
        <pc:chgData name="Berson, Titan R." userId="b095c4ac-d937-49ad-8eb7-8da13456c348" providerId="ADAL" clId="{9A4D532A-2A61-4BA2-9053-B5CB66386324}" dt="2023-02-06T21:49:47.830" v="92"/>
        <pc:sldMkLst>
          <pc:docMk/>
          <pc:sldMk cId="532942031" sldId="425"/>
        </pc:sldMkLst>
        <pc:picChg chg="add mod ord modCrop">
          <ac:chgData name="Berson, Titan R." userId="b095c4ac-d937-49ad-8eb7-8da13456c348" providerId="ADAL" clId="{9A4D532A-2A61-4BA2-9053-B5CB66386324}" dt="2023-02-06T21:46:54.272" v="57" actId="732"/>
          <ac:picMkLst>
            <pc:docMk/>
            <pc:sldMk cId="532942031" sldId="425"/>
            <ac:picMk id="42" creationId="{6B32E744-1ABE-E913-C2B8-6EEA0C435DB1}"/>
          </ac:picMkLst>
        </pc:picChg>
        <pc:picChg chg="add mod">
          <ac:chgData name="Berson, Titan R." userId="b095c4ac-d937-49ad-8eb7-8da13456c348" providerId="ADAL" clId="{9A4D532A-2A61-4BA2-9053-B5CB66386324}" dt="2023-02-06T21:35:18.700" v="37" actId="14100"/>
          <ac:picMkLst>
            <pc:docMk/>
            <pc:sldMk cId="532942031" sldId="425"/>
            <ac:picMk id="101" creationId="{CDCD8DAC-CAD3-F2CB-70B0-95F028ADE437}"/>
          </ac:picMkLst>
        </pc:picChg>
        <pc:cxnChg chg="add del">
          <ac:chgData name="Berson, Titan R." userId="b095c4ac-d937-49ad-8eb7-8da13456c348" providerId="ADAL" clId="{9A4D532A-2A61-4BA2-9053-B5CB66386324}" dt="2023-02-06T21:47:49.254" v="59" actId="11529"/>
          <ac:cxnSpMkLst>
            <pc:docMk/>
            <pc:sldMk cId="532942031" sldId="425"/>
            <ac:cxnSpMk id="103" creationId="{3042DC0B-9907-4D34-AE5D-0B27CAE14114}"/>
          </ac:cxnSpMkLst>
        </pc:cxnChg>
        <pc:cxnChg chg="add mod">
          <ac:chgData name="Berson, Titan R." userId="b095c4ac-d937-49ad-8eb7-8da13456c348" providerId="ADAL" clId="{9A4D532A-2A61-4BA2-9053-B5CB66386324}" dt="2023-02-06T21:48:43.954" v="77" actId="14100"/>
          <ac:cxnSpMkLst>
            <pc:docMk/>
            <pc:sldMk cId="532942031" sldId="425"/>
            <ac:cxnSpMk id="105" creationId="{86170803-E1DB-9B9B-9105-DF0220A82582}"/>
          </ac:cxnSpMkLst>
        </pc:cxnChg>
        <pc:cxnChg chg="add">
          <ac:chgData name="Berson, Titan R." userId="b095c4ac-d937-49ad-8eb7-8da13456c348" providerId="ADAL" clId="{9A4D532A-2A61-4BA2-9053-B5CB66386324}" dt="2023-02-06T21:48:51.860" v="78" actId="11529"/>
          <ac:cxnSpMkLst>
            <pc:docMk/>
            <pc:sldMk cId="532942031" sldId="425"/>
            <ac:cxnSpMk id="109" creationId="{4595CDA1-5353-F43F-79A8-4EC69540681D}"/>
          </ac:cxnSpMkLst>
        </pc:cxnChg>
        <pc:cxnChg chg="add mod">
          <ac:chgData name="Berson, Titan R." userId="b095c4ac-d937-49ad-8eb7-8da13456c348" providerId="ADAL" clId="{9A4D532A-2A61-4BA2-9053-B5CB66386324}" dt="2023-02-06T21:49:36.323" v="91" actId="1076"/>
          <ac:cxnSpMkLst>
            <pc:docMk/>
            <pc:sldMk cId="532942031" sldId="425"/>
            <ac:cxnSpMk id="111" creationId="{78EC91E7-D973-4524-4524-9042716AEFFE}"/>
          </ac:cxnSpMkLst>
        </pc:cxnChg>
      </pc:sldChg>
      <pc:sldChg chg="modSp mod">
        <pc:chgData name="Berson, Titan R." userId="b095c4ac-d937-49ad-8eb7-8da13456c348" providerId="ADAL" clId="{9A4D532A-2A61-4BA2-9053-B5CB66386324}" dt="2023-02-06T21:22:36.058" v="6" actId="20577"/>
        <pc:sldMkLst>
          <pc:docMk/>
          <pc:sldMk cId="347247979" sldId="426"/>
        </pc:sldMkLst>
        <pc:spChg chg="mod">
          <ac:chgData name="Berson, Titan R." userId="b095c4ac-d937-49ad-8eb7-8da13456c348" providerId="ADAL" clId="{9A4D532A-2A61-4BA2-9053-B5CB66386324}" dt="2023-02-06T21:22:36.058" v="6" actId="20577"/>
          <ac:spMkLst>
            <pc:docMk/>
            <pc:sldMk cId="347247979" sldId="426"/>
            <ac:spMk id="3" creationId="{EB83FBE7-FEC9-8395-BF38-74F010C81749}"/>
          </ac:spMkLst>
        </pc:spChg>
      </pc:sldChg>
      <pc:sldChg chg="addSp modSp mod modAnim">
        <pc:chgData name="Berson, Titan R." userId="b095c4ac-d937-49ad-8eb7-8da13456c348" providerId="ADAL" clId="{9A4D532A-2A61-4BA2-9053-B5CB66386324}" dt="2023-02-06T21:29:14.135" v="29" actId="1037"/>
        <pc:sldMkLst>
          <pc:docMk/>
          <pc:sldMk cId="1247430308" sldId="427"/>
        </pc:sldMkLst>
        <pc:spChg chg="mod">
          <ac:chgData name="Berson, Titan R." userId="b095c4ac-d937-49ad-8eb7-8da13456c348" providerId="ADAL" clId="{9A4D532A-2A61-4BA2-9053-B5CB66386324}" dt="2023-02-06T21:29:14.135" v="29" actId="1037"/>
          <ac:spMkLst>
            <pc:docMk/>
            <pc:sldMk cId="1247430308" sldId="427"/>
            <ac:spMk id="3" creationId="{D2018709-DB20-D18C-5156-56FE8221ED40}"/>
          </ac:spMkLst>
        </pc:spChg>
        <pc:picChg chg="add mod">
          <ac:chgData name="Berson, Titan R." userId="b095c4ac-d937-49ad-8eb7-8da13456c348" providerId="ADAL" clId="{9A4D532A-2A61-4BA2-9053-B5CB66386324}" dt="2023-02-06T21:25:50.354" v="22" actId="14100"/>
          <ac:picMkLst>
            <pc:docMk/>
            <pc:sldMk cId="1247430308" sldId="427"/>
            <ac:picMk id="62" creationId="{56AF848F-58CE-3918-3DE4-96131A4AE2AD}"/>
          </ac:picMkLst>
        </pc:picChg>
        <pc:picChg chg="add mod ord">
          <ac:chgData name="Berson, Titan R." userId="b095c4ac-d937-49ad-8eb7-8da13456c348" providerId="ADAL" clId="{9A4D532A-2A61-4BA2-9053-B5CB66386324}" dt="2023-02-06T21:29:08.025" v="28" actId="167"/>
          <ac:picMkLst>
            <pc:docMk/>
            <pc:sldMk cId="1247430308" sldId="427"/>
            <ac:picMk id="64" creationId="{54AD53D0-83C2-92FA-F334-095B5D65BF2F}"/>
          </ac:picMkLst>
        </pc:picChg>
      </pc:sldChg>
    </pc:docChg>
  </pc:docChgLst>
  <pc:docChgLst>
    <pc:chgData name="Titan Berson" userId="b095c4ac-d937-49ad-8eb7-8da13456c348" providerId="ADAL" clId="{4739E89E-994D-499C-A1FE-D599AFB3447B}"/>
    <pc:docChg chg="undo custSel addSld delSld modSld">
      <pc:chgData name="Titan Berson" userId="b095c4ac-d937-49ad-8eb7-8da13456c348" providerId="ADAL" clId="{4739E89E-994D-499C-A1FE-D599AFB3447B}" dt="2023-02-08T21:46:22.434" v="225" actId="729"/>
      <pc:docMkLst>
        <pc:docMk/>
      </pc:docMkLst>
      <pc:sldChg chg="mod modAnim modShow">
        <pc:chgData name="Titan Berson" userId="b095c4ac-d937-49ad-8eb7-8da13456c348" providerId="ADAL" clId="{4739E89E-994D-499C-A1FE-D599AFB3447B}" dt="2023-02-08T21:46:22.434" v="225" actId="729"/>
        <pc:sldMkLst>
          <pc:docMk/>
          <pc:sldMk cId="1828388046" sldId="416"/>
        </pc:sldMkLst>
      </pc:sldChg>
      <pc:sldChg chg="modSp mod modAnim">
        <pc:chgData name="Titan Berson" userId="b095c4ac-d937-49ad-8eb7-8da13456c348" providerId="ADAL" clId="{4739E89E-994D-499C-A1FE-D599AFB3447B}" dt="2023-02-08T20:22:16.571" v="22"/>
        <pc:sldMkLst>
          <pc:docMk/>
          <pc:sldMk cId="532942031" sldId="425"/>
        </pc:sldMkLst>
        <pc:picChg chg="mod">
          <ac:chgData name="Titan Berson" userId="b095c4ac-d937-49ad-8eb7-8da13456c348" providerId="ADAL" clId="{4739E89E-994D-499C-A1FE-D599AFB3447B}" dt="2023-02-08T20:17:36.888" v="5" actId="1076"/>
          <ac:picMkLst>
            <pc:docMk/>
            <pc:sldMk cId="532942031" sldId="425"/>
            <ac:picMk id="13" creationId="{50F11137-A776-F151-1931-CCA7DA39478E}"/>
          </ac:picMkLst>
        </pc:picChg>
        <pc:picChg chg="mod">
          <ac:chgData name="Titan Berson" userId="b095c4ac-d937-49ad-8eb7-8da13456c348" providerId="ADAL" clId="{4739E89E-994D-499C-A1FE-D599AFB3447B}" dt="2023-02-08T20:18:39.313" v="9" actId="1076"/>
          <ac:picMkLst>
            <pc:docMk/>
            <pc:sldMk cId="532942031" sldId="425"/>
            <ac:picMk id="101" creationId="{CDCD8DAC-CAD3-F2CB-70B0-95F028ADE437}"/>
          </ac:picMkLst>
        </pc:picChg>
      </pc:sldChg>
      <pc:sldChg chg="addSp delSp modSp mod modAnim">
        <pc:chgData name="Titan Berson" userId="b095c4ac-d937-49ad-8eb7-8da13456c348" providerId="ADAL" clId="{4739E89E-994D-499C-A1FE-D599AFB3447B}" dt="2023-02-08T20:58:45.990" v="145" actId="1076"/>
        <pc:sldMkLst>
          <pc:docMk/>
          <pc:sldMk cId="347247979" sldId="426"/>
        </pc:sldMkLst>
        <pc:grpChg chg="del">
          <ac:chgData name="Titan Berson" userId="b095c4ac-d937-49ad-8eb7-8da13456c348" providerId="ADAL" clId="{4739E89E-994D-499C-A1FE-D599AFB3447B}" dt="2023-02-08T20:49:45.019" v="116" actId="478"/>
          <ac:grpSpMkLst>
            <pc:docMk/>
            <pc:sldMk cId="347247979" sldId="426"/>
            <ac:grpSpMk id="39" creationId="{07376B91-06C5-B48D-EABE-2644811E3AE5}"/>
          </ac:grpSpMkLst>
        </pc:grpChg>
        <pc:grpChg chg="del">
          <ac:chgData name="Titan Berson" userId="b095c4ac-d937-49ad-8eb7-8da13456c348" providerId="ADAL" clId="{4739E89E-994D-499C-A1FE-D599AFB3447B}" dt="2023-02-08T20:49:47.339" v="117" actId="478"/>
          <ac:grpSpMkLst>
            <pc:docMk/>
            <pc:sldMk cId="347247979" sldId="426"/>
            <ac:grpSpMk id="44" creationId="{4B1CB61F-F660-0ABD-C388-D0F437123650}"/>
          </ac:grpSpMkLst>
        </pc:grpChg>
        <pc:picChg chg="add del mod">
          <ac:chgData name="Titan Berson" userId="b095c4ac-d937-49ad-8eb7-8da13456c348" providerId="ADAL" clId="{4739E89E-994D-499C-A1FE-D599AFB3447B}" dt="2023-02-08T20:57:41.309" v="137"/>
          <ac:picMkLst>
            <pc:docMk/>
            <pc:sldMk cId="347247979" sldId="426"/>
            <ac:picMk id="7" creationId="{0D3E51B5-F290-B4BD-EC3F-828FC7F2A74F}"/>
          </ac:picMkLst>
        </pc:picChg>
        <pc:picChg chg="mod ord">
          <ac:chgData name="Titan Berson" userId="b095c4ac-d937-49ad-8eb7-8da13456c348" providerId="ADAL" clId="{4739E89E-994D-499C-A1FE-D599AFB3447B}" dt="2023-02-08T20:56:35.634" v="132" actId="1076"/>
          <ac:picMkLst>
            <pc:docMk/>
            <pc:sldMk cId="347247979" sldId="426"/>
            <ac:picMk id="8" creationId="{4A2F5AB7-6904-C83E-90ED-481EBD83C8FD}"/>
          </ac:picMkLst>
        </pc:picChg>
        <pc:picChg chg="mod">
          <ac:chgData name="Titan Berson" userId="b095c4ac-d937-49ad-8eb7-8da13456c348" providerId="ADAL" clId="{4739E89E-994D-499C-A1FE-D599AFB3447B}" dt="2023-02-08T20:56:34.431" v="131" actId="1076"/>
          <ac:picMkLst>
            <pc:docMk/>
            <pc:sldMk cId="347247979" sldId="426"/>
            <ac:picMk id="11" creationId="{07C5D26B-922C-227A-7F1F-50FEF0BBD315}"/>
          </ac:picMkLst>
        </pc:picChg>
        <pc:picChg chg="add mod">
          <ac:chgData name="Titan Berson" userId="b095c4ac-d937-49ad-8eb7-8da13456c348" providerId="ADAL" clId="{4739E89E-994D-499C-A1FE-D599AFB3447B}" dt="2023-02-08T20:58:45.990" v="145" actId="1076"/>
          <ac:picMkLst>
            <pc:docMk/>
            <pc:sldMk cId="347247979" sldId="426"/>
            <ac:picMk id="13" creationId="{339ADDA2-6324-88ED-79C3-C6156716E8E9}"/>
          </ac:picMkLst>
        </pc:picChg>
        <pc:inkChg chg="del">
          <ac:chgData name="Titan Berson" userId="b095c4ac-d937-49ad-8eb7-8da13456c348" providerId="ADAL" clId="{4739E89E-994D-499C-A1FE-D599AFB3447B}" dt="2023-02-08T20:49:52.003" v="119" actId="478"/>
          <ac:inkMkLst>
            <pc:docMk/>
            <pc:sldMk cId="347247979" sldId="426"/>
            <ac:inkMk id="9" creationId="{1090F2DC-920B-0791-112A-35CF5FA6FDF1}"/>
          </ac:inkMkLst>
        </pc:inkChg>
        <pc:inkChg chg="del">
          <ac:chgData name="Titan Berson" userId="b095c4ac-d937-49ad-8eb7-8da13456c348" providerId="ADAL" clId="{4739E89E-994D-499C-A1FE-D599AFB3447B}" dt="2023-02-08T20:49:48.811" v="118" actId="478"/>
          <ac:inkMkLst>
            <pc:docMk/>
            <pc:sldMk cId="347247979" sldId="426"/>
            <ac:inkMk id="29" creationId="{27770593-B2AF-BB65-EED4-52BA58BEDAD7}"/>
          </ac:inkMkLst>
        </pc:inkChg>
      </pc:sldChg>
      <pc:sldChg chg="modSp mod modAnim">
        <pc:chgData name="Titan Berson" userId="b095c4ac-d937-49ad-8eb7-8da13456c348" providerId="ADAL" clId="{4739E89E-994D-499C-A1FE-D599AFB3447B}" dt="2023-02-08T21:27:22.605" v="199"/>
        <pc:sldMkLst>
          <pc:docMk/>
          <pc:sldMk cId="1247430308" sldId="427"/>
        </pc:sldMkLst>
        <pc:picChg chg="mod">
          <ac:chgData name="Titan Berson" userId="b095c4ac-d937-49ad-8eb7-8da13456c348" providerId="ADAL" clId="{4739E89E-994D-499C-A1FE-D599AFB3447B}" dt="2023-02-08T21:27:08.501" v="198" actId="14100"/>
          <ac:picMkLst>
            <pc:docMk/>
            <pc:sldMk cId="1247430308" sldId="427"/>
            <ac:picMk id="62" creationId="{56AF848F-58CE-3918-3DE4-96131A4AE2AD}"/>
          </ac:picMkLst>
        </pc:picChg>
        <pc:picChg chg="mod">
          <ac:chgData name="Titan Berson" userId="b095c4ac-d937-49ad-8eb7-8da13456c348" providerId="ADAL" clId="{4739E89E-994D-499C-A1FE-D599AFB3447B}" dt="2023-02-08T20:18:26.464" v="8" actId="1076"/>
          <ac:picMkLst>
            <pc:docMk/>
            <pc:sldMk cId="1247430308" sldId="427"/>
            <ac:picMk id="64" creationId="{54AD53D0-83C2-92FA-F334-095B5D65BF2F}"/>
          </ac:picMkLst>
        </pc:picChg>
      </pc:sldChg>
      <pc:sldChg chg="addSp delSp modSp mod delAnim modAnim">
        <pc:chgData name="Titan Berson" userId="b095c4ac-d937-49ad-8eb7-8da13456c348" providerId="ADAL" clId="{4739E89E-994D-499C-A1FE-D599AFB3447B}" dt="2023-02-08T21:33:31.266" v="214"/>
        <pc:sldMkLst>
          <pc:docMk/>
          <pc:sldMk cId="4111254607" sldId="428"/>
        </pc:sldMkLst>
        <pc:spChg chg="del">
          <ac:chgData name="Titan Berson" userId="b095c4ac-d937-49ad-8eb7-8da13456c348" providerId="ADAL" clId="{4739E89E-994D-499C-A1FE-D599AFB3447B}" dt="2023-02-08T20:35:43.126" v="54" actId="478"/>
          <ac:spMkLst>
            <pc:docMk/>
            <pc:sldMk cId="4111254607" sldId="428"/>
            <ac:spMk id="34" creationId="{0074DEBA-D660-4A7A-F417-79918F0B9363}"/>
          </ac:spMkLst>
        </pc:spChg>
        <pc:spChg chg="del">
          <ac:chgData name="Titan Berson" userId="b095c4ac-d937-49ad-8eb7-8da13456c348" providerId="ADAL" clId="{4739E89E-994D-499C-A1FE-D599AFB3447B}" dt="2023-02-08T20:35:35.996" v="47" actId="478"/>
          <ac:spMkLst>
            <pc:docMk/>
            <pc:sldMk cId="4111254607" sldId="428"/>
            <ac:spMk id="39" creationId="{2429DCBA-0486-764D-5E6D-A4788C014719}"/>
          </ac:spMkLst>
        </pc:spChg>
        <pc:spChg chg="add mod">
          <ac:chgData name="Titan Berson" userId="b095c4ac-d937-49ad-8eb7-8da13456c348" providerId="ADAL" clId="{4739E89E-994D-499C-A1FE-D599AFB3447B}" dt="2023-02-08T21:09:30.498" v="161" actId="1076"/>
          <ac:spMkLst>
            <pc:docMk/>
            <pc:sldMk cId="4111254607" sldId="428"/>
            <ac:spMk id="104" creationId="{5341AE7B-BBE3-151F-CFF6-5E7B61AF33CF}"/>
          </ac:spMkLst>
        </pc:spChg>
        <pc:spChg chg="add mod">
          <ac:chgData name="Titan Berson" userId="b095c4ac-d937-49ad-8eb7-8da13456c348" providerId="ADAL" clId="{4739E89E-994D-499C-A1FE-D599AFB3447B}" dt="2023-02-08T21:23:04.434" v="189" actId="207"/>
          <ac:spMkLst>
            <pc:docMk/>
            <pc:sldMk cId="4111254607" sldId="428"/>
            <ac:spMk id="105" creationId="{CE9EAEBE-E811-3915-F35A-A9FA6F43C528}"/>
          </ac:spMkLst>
        </pc:spChg>
        <pc:grpChg chg="del">
          <ac:chgData name="Titan Berson" userId="b095c4ac-d937-49ad-8eb7-8da13456c348" providerId="ADAL" clId="{4739E89E-994D-499C-A1FE-D599AFB3447B}" dt="2023-02-08T20:35:34.955" v="46" actId="478"/>
          <ac:grpSpMkLst>
            <pc:docMk/>
            <pc:sldMk cId="4111254607" sldId="428"/>
            <ac:grpSpMk id="51" creationId="{1E4CD7DA-607A-0D35-7BBB-668E73F108C2}"/>
          </ac:grpSpMkLst>
        </pc:grpChg>
        <pc:grpChg chg="del">
          <ac:chgData name="Titan Berson" userId="b095c4ac-d937-49ad-8eb7-8da13456c348" providerId="ADAL" clId="{4739E89E-994D-499C-A1FE-D599AFB3447B}" dt="2023-02-08T20:35:40.852" v="52" actId="478"/>
          <ac:grpSpMkLst>
            <pc:docMk/>
            <pc:sldMk cId="4111254607" sldId="428"/>
            <ac:grpSpMk id="89" creationId="{CE7A9291-FC74-71E6-337F-D74BF796C0CE}"/>
          </ac:grpSpMkLst>
        </pc:grpChg>
        <pc:grpChg chg="del">
          <ac:chgData name="Titan Berson" userId="b095c4ac-d937-49ad-8eb7-8da13456c348" providerId="ADAL" clId="{4739E89E-994D-499C-A1FE-D599AFB3447B}" dt="2023-02-08T20:35:39.651" v="51" actId="478"/>
          <ac:grpSpMkLst>
            <pc:docMk/>
            <pc:sldMk cId="4111254607" sldId="428"/>
            <ac:grpSpMk id="100" creationId="{73093E93-FA0C-CDA8-2398-86A16C607DBB}"/>
          </ac:grpSpMkLst>
        </pc:grpChg>
        <pc:picChg chg="add mod ord modCrop">
          <ac:chgData name="Titan Berson" userId="b095c4ac-d937-49ad-8eb7-8da13456c348" providerId="ADAL" clId="{4739E89E-994D-499C-A1FE-D599AFB3447B}" dt="2023-02-08T20:44:33.744" v="100" actId="688"/>
          <ac:picMkLst>
            <pc:docMk/>
            <pc:sldMk cId="4111254607" sldId="428"/>
            <ac:picMk id="8" creationId="{1D8393AA-94EA-2E6D-B604-BAFF6572AD47}"/>
          </ac:picMkLst>
        </pc:picChg>
        <pc:picChg chg="mod">
          <ac:chgData name="Titan Berson" userId="b095c4ac-d937-49ad-8eb7-8da13456c348" providerId="ADAL" clId="{4739E89E-994D-499C-A1FE-D599AFB3447B}" dt="2023-02-08T20:39:22.219" v="84" actId="1076"/>
          <ac:picMkLst>
            <pc:docMk/>
            <pc:sldMk cId="4111254607" sldId="428"/>
            <ac:picMk id="16" creationId="{060C87AC-67DC-42D0-07F8-B07002585E85}"/>
          </ac:picMkLst>
        </pc:picChg>
        <pc:picChg chg="mod ord">
          <ac:chgData name="Titan Berson" userId="b095c4ac-d937-49ad-8eb7-8da13456c348" providerId="ADAL" clId="{4739E89E-994D-499C-A1FE-D599AFB3447B}" dt="2023-02-08T20:42:02.493" v="94" actId="14100"/>
          <ac:picMkLst>
            <pc:docMk/>
            <pc:sldMk cId="4111254607" sldId="428"/>
            <ac:picMk id="31" creationId="{AF69F762-58A5-CB2F-CA64-E413EF09C6E0}"/>
          </ac:picMkLst>
        </pc:picChg>
        <pc:picChg chg="add mod">
          <ac:chgData name="Titan Berson" userId="b095c4ac-d937-49ad-8eb7-8da13456c348" providerId="ADAL" clId="{4739E89E-994D-499C-A1FE-D599AFB3447B}" dt="2023-02-08T20:45:07.874" v="103" actId="1076"/>
          <ac:picMkLst>
            <pc:docMk/>
            <pc:sldMk cId="4111254607" sldId="428"/>
            <ac:picMk id="76" creationId="{6ED73866-E7C3-B242-1C11-87A93DA2C464}"/>
          </ac:picMkLst>
        </pc:picChg>
        <pc:picChg chg="add del mod ord">
          <ac:chgData name="Titan Berson" userId="b095c4ac-d937-49ad-8eb7-8da13456c348" providerId="ADAL" clId="{4739E89E-994D-499C-A1FE-D599AFB3447B}" dt="2023-02-08T21:33:02.334" v="213" actId="478"/>
          <ac:picMkLst>
            <pc:docMk/>
            <pc:sldMk cId="4111254607" sldId="428"/>
            <ac:picMk id="106" creationId="{EC46A04B-8187-A1C3-6B9D-4E17CDB5F97F}"/>
          </ac:picMkLst>
        </pc:picChg>
        <pc:picChg chg="mod">
          <ac:chgData name="Titan Berson" userId="b095c4ac-d937-49ad-8eb7-8da13456c348" providerId="ADAL" clId="{4739E89E-994D-499C-A1FE-D599AFB3447B}" dt="2023-02-08T21:31:30.014" v="210" actId="167"/>
          <ac:picMkLst>
            <pc:docMk/>
            <pc:sldMk cId="4111254607" sldId="428"/>
            <ac:picMk id="1026" creationId="{DC01C8EA-D0C2-C524-AB8B-5DE824D01401}"/>
          </ac:picMkLst>
        </pc:picChg>
        <pc:inkChg chg="del">
          <ac:chgData name="Titan Berson" userId="b095c4ac-d937-49ad-8eb7-8da13456c348" providerId="ADAL" clId="{4739E89E-994D-499C-A1FE-D599AFB3447B}" dt="2023-02-08T20:36:02.013" v="62" actId="478"/>
          <ac:inkMkLst>
            <pc:docMk/>
            <pc:sldMk cId="4111254607" sldId="428"/>
            <ac:inkMk id="90" creationId="{2DB0B163-246B-D9F1-AC8E-DBA9B7BCA72C}"/>
          </ac:inkMkLst>
        </pc:inkChg>
        <pc:inkChg chg="del mod">
          <ac:chgData name="Titan Berson" userId="b095c4ac-d937-49ad-8eb7-8da13456c348" providerId="ADAL" clId="{4739E89E-994D-499C-A1FE-D599AFB3447B}" dt="2023-02-08T20:35:36.844" v="49" actId="478"/>
          <ac:inkMkLst>
            <pc:docMk/>
            <pc:sldMk cId="4111254607" sldId="428"/>
            <ac:inkMk id="94" creationId="{559754E7-5FB7-4B89-84E2-085FF1E8EC1F}"/>
          </ac:inkMkLst>
        </pc:inkChg>
        <pc:cxnChg chg="add mod">
          <ac:chgData name="Titan Berson" userId="b095c4ac-d937-49ad-8eb7-8da13456c348" providerId="ADAL" clId="{4739E89E-994D-499C-A1FE-D599AFB3447B}" dt="2023-02-08T20:41:09.340" v="91" actId="208"/>
          <ac:cxnSpMkLst>
            <pc:docMk/>
            <pc:sldMk cId="4111254607" sldId="428"/>
            <ac:cxnSpMk id="43" creationId="{D8922668-7361-948D-B84D-1FB3BE78B3FB}"/>
          </ac:cxnSpMkLst>
        </pc:cxnChg>
        <pc:cxnChg chg="add mod">
          <ac:chgData name="Titan Berson" userId="b095c4ac-d937-49ad-8eb7-8da13456c348" providerId="ADAL" clId="{4739E89E-994D-499C-A1FE-D599AFB3447B}" dt="2023-02-08T20:42:20.138" v="97" actId="14100"/>
          <ac:cxnSpMkLst>
            <pc:docMk/>
            <pc:sldMk cId="4111254607" sldId="428"/>
            <ac:cxnSpMk id="60" creationId="{835DC539-0DAF-F248-6CB8-9C9FEDA231FE}"/>
          </ac:cxnSpMkLst>
        </pc:cxnChg>
        <pc:cxnChg chg="add mod">
          <ac:chgData name="Titan Berson" userId="b095c4ac-d937-49ad-8eb7-8da13456c348" providerId="ADAL" clId="{4739E89E-994D-499C-A1FE-D599AFB3447B}" dt="2023-02-08T20:45:41.834" v="108" actId="14100"/>
          <ac:cxnSpMkLst>
            <pc:docMk/>
            <pc:sldMk cId="4111254607" sldId="428"/>
            <ac:cxnSpMk id="83" creationId="{2E1A3A2B-014A-076D-E569-493D09E61800}"/>
          </ac:cxnSpMkLst>
        </pc:cxnChg>
        <pc:cxnChg chg="add mod">
          <ac:chgData name="Titan Berson" userId="b095c4ac-d937-49ad-8eb7-8da13456c348" providerId="ADAL" clId="{4739E89E-994D-499C-A1FE-D599AFB3447B}" dt="2023-02-08T20:46:10.931" v="112" actId="14100"/>
          <ac:cxnSpMkLst>
            <pc:docMk/>
            <pc:sldMk cId="4111254607" sldId="428"/>
            <ac:cxnSpMk id="101" creationId="{4FD20863-8C60-CB25-0F83-47AB1CA583F7}"/>
          </ac:cxnSpMkLst>
        </pc:cxnChg>
        <pc:cxnChg chg="mod">
          <ac:chgData name="Titan Berson" userId="b095c4ac-d937-49ad-8eb7-8da13456c348" providerId="ADAL" clId="{4739E89E-994D-499C-A1FE-D599AFB3447B}" dt="2023-02-08T21:31:59.705" v="211" actId="1076"/>
          <ac:cxnSpMkLst>
            <pc:docMk/>
            <pc:sldMk cId="4111254607" sldId="428"/>
            <ac:cxnSpMk id="107" creationId="{68EFE042-EDF6-7432-9434-585F19E7FA39}"/>
          </ac:cxnSpMkLst>
        </pc:cxnChg>
      </pc:sldChg>
      <pc:sldChg chg="modSp mod">
        <pc:chgData name="Titan Berson" userId="b095c4ac-d937-49ad-8eb7-8da13456c348" providerId="ADAL" clId="{4739E89E-994D-499C-A1FE-D599AFB3447B}" dt="2023-02-08T20:31:56.095" v="37" actId="14100"/>
        <pc:sldMkLst>
          <pc:docMk/>
          <pc:sldMk cId="3020172105" sldId="429"/>
        </pc:sldMkLst>
        <pc:picChg chg="mod">
          <ac:chgData name="Titan Berson" userId="b095c4ac-d937-49ad-8eb7-8da13456c348" providerId="ADAL" clId="{4739E89E-994D-499C-A1FE-D599AFB3447B}" dt="2023-02-08T20:31:56.095" v="37" actId="14100"/>
          <ac:picMkLst>
            <pc:docMk/>
            <pc:sldMk cId="3020172105" sldId="429"/>
            <ac:picMk id="34" creationId="{2853659F-C7F4-0084-E483-39800E699004}"/>
          </ac:picMkLst>
        </pc:picChg>
      </pc:sldChg>
      <pc:sldChg chg="modSp mod">
        <pc:chgData name="Titan Berson" userId="b095c4ac-d937-49ad-8eb7-8da13456c348" providerId="ADAL" clId="{4739E89E-994D-499C-A1FE-D599AFB3447B}" dt="2023-02-08T20:32:22.806" v="39" actId="1076"/>
        <pc:sldMkLst>
          <pc:docMk/>
          <pc:sldMk cId="1811065175" sldId="430"/>
        </pc:sldMkLst>
        <pc:picChg chg="mod">
          <ac:chgData name="Titan Berson" userId="b095c4ac-d937-49ad-8eb7-8da13456c348" providerId="ADAL" clId="{4739E89E-994D-499C-A1FE-D599AFB3447B}" dt="2023-02-08T20:32:22.806" v="39" actId="1076"/>
          <ac:picMkLst>
            <pc:docMk/>
            <pc:sldMk cId="1811065175" sldId="430"/>
            <ac:picMk id="34" creationId="{4126834A-7F04-8CA8-18B7-8B0BBA3F9281}"/>
          </ac:picMkLst>
        </pc:picChg>
      </pc:sldChg>
      <pc:sldChg chg="delSp add mod">
        <pc:chgData name="Titan Berson" userId="b095c4ac-d937-49ad-8eb7-8da13456c348" providerId="ADAL" clId="{4739E89E-994D-499C-A1FE-D599AFB3447B}" dt="2023-02-08T20:35:25.532" v="45" actId="478"/>
        <pc:sldMkLst>
          <pc:docMk/>
          <pc:sldMk cId="426943632" sldId="440"/>
        </pc:sldMkLst>
        <pc:picChg chg="del">
          <ac:chgData name="Titan Berson" userId="b095c4ac-d937-49ad-8eb7-8da13456c348" providerId="ADAL" clId="{4739E89E-994D-499C-A1FE-D599AFB3447B}" dt="2023-02-08T20:35:24.621" v="44" actId="478"/>
          <ac:picMkLst>
            <pc:docMk/>
            <pc:sldMk cId="426943632" sldId="440"/>
            <ac:picMk id="16" creationId="{060C87AC-67DC-42D0-07F8-B07002585E85}"/>
          </ac:picMkLst>
        </pc:picChg>
        <pc:picChg chg="del">
          <ac:chgData name="Titan Berson" userId="b095c4ac-d937-49ad-8eb7-8da13456c348" providerId="ADAL" clId="{4739E89E-994D-499C-A1FE-D599AFB3447B}" dt="2023-02-08T20:35:25.532" v="45" actId="478"/>
          <ac:picMkLst>
            <pc:docMk/>
            <pc:sldMk cId="426943632" sldId="440"/>
            <ac:picMk id="31" creationId="{AF69F762-58A5-CB2F-CA64-E413EF09C6E0}"/>
          </ac:picMkLst>
        </pc:picChg>
      </pc:sldChg>
      <pc:sldChg chg="addSp delSp modSp add del mod">
        <pc:chgData name="Titan Berson" userId="b095c4ac-d937-49ad-8eb7-8da13456c348" providerId="ADAL" clId="{4739E89E-994D-499C-A1FE-D599AFB3447B}" dt="2023-02-08T20:32:54.285" v="40" actId="2696"/>
        <pc:sldMkLst>
          <pc:docMk/>
          <pc:sldMk cId="3122567120" sldId="440"/>
        </pc:sldMkLst>
        <pc:grpChg chg="del">
          <ac:chgData name="Titan Berson" userId="b095c4ac-d937-49ad-8eb7-8da13456c348" providerId="ADAL" clId="{4739E89E-994D-499C-A1FE-D599AFB3447B}" dt="2023-02-08T20:28:32.534" v="26" actId="478"/>
          <ac:grpSpMkLst>
            <pc:docMk/>
            <pc:sldMk cId="3122567120" sldId="440"/>
            <ac:grpSpMk id="51" creationId="{1E4CD7DA-607A-0D35-7BBB-668E73F108C2}"/>
          </ac:grpSpMkLst>
        </pc:grpChg>
        <pc:grpChg chg="del">
          <ac:chgData name="Titan Berson" userId="b095c4ac-d937-49ad-8eb7-8da13456c348" providerId="ADAL" clId="{4739E89E-994D-499C-A1FE-D599AFB3447B}" dt="2023-02-08T20:28:30.241" v="24" actId="478"/>
          <ac:grpSpMkLst>
            <pc:docMk/>
            <pc:sldMk cId="3122567120" sldId="440"/>
            <ac:grpSpMk id="89" creationId="{CE7A9291-FC74-71E6-337F-D74BF796C0CE}"/>
          </ac:grpSpMkLst>
        </pc:grpChg>
        <pc:grpChg chg="del">
          <ac:chgData name="Titan Berson" userId="b095c4ac-d937-49ad-8eb7-8da13456c348" providerId="ADAL" clId="{4739E89E-994D-499C-A1FE-D599AFB3447B}" dt="2023-02-08T20:28:31.784" v="25" actId="478"/>
          <ac:grpSpMkLst>
            <pc:docMk/>
            <pc:sldMk cId="3122567120" sldId="440"/>
            <ac:grpSpMk id="100" creationId="{73093E93-FA0C-CDA8-2398-86A16C607DBB}"/>
          </ac:grpSpMkLst>
        </pc:grpChg>
        <pc:picChg chg="add mod modCrop">
          <ac:chgData name="Titan Berson" userId="b095c4ac-d937-49ad-8eb7-8da13456c348" providerId="ADAL" clId="{4739E89E-994D-499C-A1FE-D599AFB3447B}" dt="2023-02-08T20:31:03.647" v="36" actId="732"/>
          <ac:picMkLst>
            <pc:docMk/>
            <pc:sldMk cId="3122567120" sldId="440"/>
            <ac:picMk id="8" creationId="{7FD534F6-C9B8-EAA9-F1D1-70FCC5052896}"/>
          </ac:picMkLst>
        </pc:picChg>
        <pc:inkChg chg="del">
          <ac:chgData name="Titan Berson" userId="b095c4ac-d937-49ad-8eb7-8da13456c348" providerId="ADAL" clId="{4739E89E-994D-499C-A1FE-D599AFB3447B}" dt="2023-02-08T20:28:34.502" v="27" actId="478"/>
          <ac:inkMkLst>
            <pc:docMk/>
            <pc:sldMk cId="3122567120" sldId="440"/>
            <ac:inkMk id="90" creationId="{2DB0B163-246B-D9F1-AC8E-DBA9B7BCA72C}"/>
          </ac:inkMkLst>
        </pc:inkChg>
        <pc:inkChg chg="del">
          <ac:chgData name="Titan Berson" userId="b095c4ac-d937-49ad-8eb7-8da13456c348" providerId="ADAL" clId="{4739E89E-994D-499C-A1FE-D599AFB3447B}" dt="2023-02-08T20:28:35.582" v="28" actId="478"/>
          <ac:inkMkLst>
            <pc:docMk/>
            <pc:sldMk cId="3122567120" sldId="440"/>
            <ac:inkMk id="94" creationId="{559754E7-5FB7-4B89-84E2-085FF1E8EC1F}"/>
          </ac:inkMkLst>
        </pc:inkChg>
      </pc:sldChg>
      <pc:sldChg chg="modSp mod modAnim">
        <pc:chgData name="Titan Berson" userId="b095c4ac-d937-49ad-8eb7-8da13456c348" providerId="ADAL" clId="{4739E89E-994D-499C-A1FE-D599AFB3447B}" dt="2023-02-08T21:34:14.187" v="215"/>
        <pc:sldMkLst>
          <pc:docMk/>
          <pc:sldMk cId="691530057" sldId="441"/>
        </pc:sldMkLst>
        <pc:spChg chg="mod">
          <ac:chgData name="Titan Berson" userId="b095c4ac-d937-49ad-8eb7-8da13456c348" providerId="ADAL" clId="{4739E89E-994D-499C-A1FE-D599AFB3447B}" dt="2023-02-08T21:25:15.097" v="193"/>
          <ac:spMkLst>
            <pc:docMk/>
            <pc:sldMk cId="691530057" sldId="441"/>
            <ac:spMk id="3" creationId="{7E3CF124-6CC8-88B9-19EA-C1F24790FA19}"/>
          </ac:spMkLst>
        </pc:spChg>
      </pc:sldChg>
    </pc:docChg>
  </pc:docChgLst>
  <pc:docChgLst>
    <pc:chgData name="Carrabine, Grant W." userId="S::carrabig@my.erau.edu::a07ba753-7976-4344-978a-cf4323c5995d" providerId="AD" clId="Web-{5A031C59-CDB5-B8C4-4752-3365C7ADDE4F}"/>
    <pc:docChg chg="modSld">
      <pc:chgData name="Carrabine, Grant W." userId="S::carrabig@my.erau.edu::a07ba753-7976-4344-978a-cf4323c5995d" providerId="AD" clId="Web-{5A031C59-CDB5-B8C4-4752-3365C7ADDE4F}" dt="2023-02-22T19:33:45.711" v="9" actId="20577"/>
      <pc:docMkLst>
        <pc:docMk/>
      </pc:docMkLst>
      <pc:sldChg chg="modSp">
        <pc:chgData name="Carrabine, Grant W." userId="S::carrabig@my.erau.edu::a07ba753-7976-4344-978a-cf4323c5995d" providerId="AD" clId="Web-{5A031C59-CDB5-B8C4-4752-3365C7ADDE4F}" dt="2023-02-22T19:33:45.711" v="9" actId="20577"/>
        <pc:sldMkLst>
          <pc:docMk/>
          <pc:sldMk cId="2002816061" sldId="454"/>
        </pc:sldMkLst>
        <pc:graphicFrameChg chg="modGraphic">
          <ac:chgData name="Carrabine, Grant W." userId="S::carrabig@my.erau.edu::a07ba753-7976-4344-978a-cf4323c5995d" providerId="AD" clId="Web-{5A031C59-CDB5-B8C4-4752-3365C7ADDE4F}" dt="2023-02-22T19:33:45.711" v="9" actId="20577"/>
          <ac:graphicFrameMkLst>
            <pc:docMk/>
            <pc:sldMk cId="2002816061" sldId="454"/>
            <ac:graphicFrameMk id="4" creationId="{3183E25D-5E89-9262-3F90-9529FC21FAB4}"/>
          </ac:graphicFrameMkLst>
        </pc:graphicFrameChg>
      </pc:sldChg>
    </pc:docChg>
  </pc:docChgLst>
  <pc:docChgLst>
    <pc:chgData name="Wolf, Jacob D." userId="05576282-d74a-4647-9cd1-42b570626f82" providerId="ADAL" clId="{136A725E-B8E8-4A14-A3A0-93F0CF47529D}"/>
    <pc:docChg chg="undo redo custSel addSld delSld modSld sldOrd">
      <pc:chgData name="Wolf, Jacob D." userId="05576282-d74a-4647-9cd1-42b570626f82" providerId="ADAL" clId="{136A725E-B8E8-4A14-A3A0-93F0CF47529D}" dt="2023-03-06T20:47:33.682" v="17321"/>
      <pc:docMkLst>
        <pc:docMk/>
      </pc:docMkLst>
      <pc:sldChg chg="delCm modCm">
        <pc:chgData name="Wolf, Jacob D." userId="05576282-d74a-4647-9cd1-42b570626f82" providerId="ADAL" clId="{136A725E-B8E8-4A14-A3A0-93F0CF47529D}" dt="2023-02-10T20:04:50.034" v="2255"/>
        <pc:sldMkLst>
          <pc:docMk/>
          <pc:sldMk cId="109857222" sldId="256"/>
        </pc:sldMkLst>
        <pc:extLst>
          <p:ext xmlns:p="http://schemas.openxmlformats.org/presentationml/2006/main" uri="{D6D511B9-2390-475A-947B-AFAB55BFBCF1}">
            <pc226:cmChg xmlns:pc226="http://schemas.microsoft.com/office/powerpoint/2022/06/main/command" chg="del mod">
              <pc226:chgData name="Wolf, Jacob D." userId="05576282-d74a-4647-9cd1-42b570626f82" providerId="ADAL" clId="{136A725E-B8E8-4A14-A3A0-93F0CF47529D}" dt="2023-02-10T20:04:46.866" v="2254"/>
              <pc2:cmMkLst xmlns:pc2="http://schemas.microsoft.com/office/powerpoint/2019/9/main/command">
                <pc:docMk/>
                <pc:sldMk cId="109857222" sldId="256"/>
                <pc2:cmMk id="{122D8195-C9E1-4F93-A5DC-DC44F75CA3CD}"/>
              </pc2:cmMkLst>
            </pc226:cmChg>
            <pc226:cmChg xmlns:pc226="http://schemas.microsoft.com/office/powerpoint/2022/06/main/command" chg="del">
              <pc226:chgData name="Wolf, Jacob D." userId="05576282-d74a-4647-9cd1-42b570626f82" providerId="ADAL" clId="{136A725E-B8E8-4A14-A3A0-93F0CF47529D}" dt="2023-02-10T20:04:50.034" v="2255"/>
              <pc2:cmMkLst xmlns:pc2="http://schemas.microsoft.com/office/powerpoint/2019/9/main/command">
                <pc:docMk/>
                <pc:sldMk cId="109857222" sldId="256"/>
                <pc2:cmMk id="{F7C1ECFC-4BB0-4B41-932B-BC5B84FA8AE8}"/>
              </pc2:cmMkLst>
            </pc226:cmChg>
          </p:ext>
        </pc:extLst>
      </pc:sldChg>
      <pc:sldChg chg="addCm delCm">
        <pc:chgData name="Wolf, Jacob D." userId="05576282-d74a-4647-9cd1-42b570626f82" providerId="ADAL" clId="{136A725E-B8E8-4A14-A3A0-93F0CF47529D}" dt="2023-03-06T20:37:03.747" v="17294"/>
        <pc:sldMkLst>
          <pc:docMk/>
          <pc:sldMk cId="3575488815" sldId="272"/>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7:03.747" v="17294"/>
              <pc2:cmMkLst xmlns:pc2="http://schemas.microsoft.com/office/powerpoint/2019/9/main/command">
                <pc:docMk/>
                <pc:sldMk cId="3575488815" sldId="272"/>
                <pc2:cmMk id="{B7C1FD05-C2E8-470A-A599-2866A8600E36}"/>
              </pc2:cmMkLst>
            </pc226:cmChg>
            <pc226:cmChg xmlns:pc226="http://schemas.microsoft.com/office/powerpoint/2022/06/main/command" chg="del">
              <pc226:chgData name="Wolf, Jacob D." userId="05576282-d74a-4647-9cd1-42b570626f82" providerId="ADAL" clId="{136A725E-B8E8-4A14-A3A0-93F0CF47529D}" dt="2023-03-06T20:14:36.142" v="17287"/>
              <pc2:cmMkLst xmlns:pc2="http://schemas.microsoft.com/office/powerpoint/2019/9/main/command">
                <pc:docMk/>
                <pc:sldMk cId="3575488815" sldId="272"/>
                <pc2:cmMk id="{EC15F109-3E69-4C7B-AC48-EC748B893793}"/>
              </pc2:cmMkLst>
            </pc226:cmChg>
            <pc226:cmChg xmlns:pc226="http://schemas.microsoft.com/office/powerpoint/2022/06/main/command" chg="add del">
              <pc226:chgData name="Wolf, Jacob D." userId="05576282-d74a-4647-9cd1-42b570626f82" providerId="ADAL" clId="{136A725E-B8E8-4A14-A3A0-93F0CF47529D}" dt="2023-03-06T20:35:34.359" v="17291"/>
              <pc2:cmMkLst xmlns:pc2="http://schemas.microsoft.com/office/powerpoint/2019/9/main/command">
                <pc:docMk/>
                <pc:sldMk cId="3575488815" sldId="272"/>
                <pc2:cmMk id="{082EE940-DD5E-47A9-B400-C4862A2EE3D2}"/>
              </pc2:cmMkLst>
            </pc226:cmChg>
            <pc226:cmChg xmlns:pc226="http://schemas.microsoft.com/office/powerpoint/2022/06/main/command" chg="add">
              <pc226:chgData name="Wolf, Jacob D." userId="05576282-d74a-4647-9cd1-42b570626f82" providerId="ADAL" clId="{136A725E-B8E8-4A14-A3A0-93F0CF47529D}" dt="2023-03-06T20:35:55.200" v="17292"/>
              <pc2:cmMkLst xmlns:pc2="http://schemas.microsoft.com/office/powerpoint/2019/9/main/command">
                <pc:docMk/>
                <pc:sldMk cId="3575488815" sldId="272"/>
                <pc2:cmMk id="{D086B34F-BA93-4A5D-9D9B-ECF60D17A45B}"/>
              </pc2:cmMkLst>
            </pc226:cmChg>
            <pc226:cmChg xmlns:pc226="http://schemas.microsoft.com/office/powerpoint/2022/06/main/command" chg="add">
              <pc226:chgData name="Wolf, Jacob D." userId="05576282-d74a-4647-9cd1-42b570626f82" providerId="ADAL" clId="{136A725E-B8E8-4A14-A3A0-93F0CF47529D}" dt="2023-03-06T20:36:45.195" v="17293"/>
              <pc2:cmMkLst xmlns:pc2="http://schemas.microsoft.com/office/powerpoint/2019/9/main/command">
                <pc:docMk/>
                <pc:sldMk cId="3575488815" sldId="272"/>
                <pc2:cmMk id="{CC392164-7D34-4606-A956-37C781D3BDAB}"/>
              </pc2:cmMkLst>
            </pc226:cmChg>
            <pc226:cmChg xmlns:pc226="http://schemas.microsoft.com/office/powerpoint/2022/06/main/command" chg="del">
              <pc226:chgData name="Wolf, Jacob D." userId="05576282-d74a-4647-9cd1-42b570626f82" providerId="ADAL" clId="{136A725E-B8E8-4A14-A3A0-93F0CF47529D}" dt="2023-03-06T20:14:39.113" v="17288"/>
              <pc2:cmMkLst xmlns:pc2="http://schemas.microsoft.com/office/powerpoint/2019/9/main/command">
                <pc:docMk/>
                <pc:sldMk cId="3575488815" sldId="272"/>
                <pc2:cmMk id="{280C7C90-7386-45EB-87C4-77B48F8830DE}"/>
              </pc2:cmMkLst>
            </pc226:cmChg>
            <pc226:cmChg xmlns:pc226="http://schemas.microsoft.com/office/powerpoint/2022/06/main/command" chg="del">
              <pc226:chgData name="Wolf, Jacob D." userId="05576282-d74a-4647-9cd1-42b570626f82" providerId="ADAL" clId="{136A725E-B8E8-4A14-A3A0-93F0CF47529D}" dt="2023-03-06T20:14:42.463" v="17289"/>
              <pc2:cmMkLst xmlns:pc2="http://schemas.microsoft.com/office/powerpoint/2019/9/main/command">
                <pc:docMk/>
                <pc:sldMk cId="3575488815" sldId="272"/>
                <pc2:cmMk id="{B617ADBB-5FCC-4F15-9741-D5AE68F693FD}"/>
              </pc2:cmMkLst>
            </pc226:cmChg>
          </p:ext>
        </pc:extLst>
      </pc:sldChg>
      <pc:sldChg chg="addSp modSp mod">
        <pc:chgData name="Wolf, Jacob D." userId="05576282-d74a-4647-9cd1-42b570626f82" providerId="ADAL" clId="{136A725E-B8E8-4A14-A3A0-93F0CF47529D}" dt="2023-02-22T03:07:26.810" v="12587" actId="1037"/>
        <pc:sldMkLst>
          <pc:docMk/>
          <pc:sldMk cId="3680902242" sldId="298"/>
        </pc:sldMkLst>
        <pc:spChg chg="add mod">
          <ac:chgData name="Wolf, Jacob D." userId="05576282-d74a-4647-9cd1-42b570626f82" providerId="ADAL" clId="{136A725E-B8E8-4A14-A3A0-93F0CF47529D}" dt="2023-02-22T03:07:11.938" v="12577" actId="207"/>
          <ac:spMkLst>
            <pc:docMk/>
            <pc:sldMk cId="3680902242" sldId="298"/>
            <ac:spMk id="23" creationId="{6D9A1B29-0731-2A9E-504E-84F210E245C4}"/>
          </ac:spMkLst>
        </pc:spChg>
        <pc:grpChg chg="mod">
          <ac:chgData name="Wolf, Jacob D." userId="05576282-d74a-4647-9cd1-42b570626f82" providerId="ADAL" clId="{136A725E-B8E8-4A14-A3A0-93F0CF47529D}" dt="2023-02-22T03:06:08.267" v="12571" actId="1076"/>
          <ac:grpSpMkLst>
            <pc:docMk/>
            <pc:sldMk cId="3680902242" sldId="298"/>
            <ac:grpSpMk id="19" creationId="{2748199D-507D-F0D6-17E2-09154B9D7502}"/>
          </ac:grpSpMkLst>
        </pc:grpChg>
        <pc:picChg chg="add mod ord">
          <ac:chgData name="Wolf, Jacob D." userId="05576282-d74a-4647-9cd1-42b570626f82" providerId="ADAL" clId="{136A725E-B8E8-4A14-A3A0-93F0CF47529D}" dt="2023-02-22T03:07:26.810" v="12587" actId="1037"/>
          <ac:picMkLst>
            <pc:docMk/>
            <pc:sldMk cId="3680902242" sldId="298"/>
            <ac:picMk id="20" creationId="{92FAF58E-85B8-F4F8-2447-72FBDEAF6116}"/>
          </ac:picMkLst>
        </pc:picChg>
      </pc:sldChg>
      <pc:sldChg chg="del">
        <pc:chgData name="Wolf, Jacob D." userId="05576282-d74a-4647-9cd1-42b570626f82" providerId="ADAL" clId="{136A725E-B8E8-4A14-A3A0-93F0CF47529D}" dt="2023-02-22T19:14:05.189" v="15209" actId="2696"/>
        <pc:sldMkLst>
          <pc:docMk/>
          <pc:sldMk cId="9138634" sldId="331"/>
        </pc:sldMkLst>
      </pc:sldChg>
      <pc:sldChg chg="add addCm delCm">
        <pc:chgData name="Wolf, Jacob D." userId="05576282-d74a-4647-9cd1-42b570626f82" providerId="ADAL" clId="{136A725E-B8E8-4A14-A3A0-93F0CF47529D}" dt="2023-03-06T20:37:37.008" v="17296"/>
        <pc:sldMkLst>
          <pc:docMk/>
          <pc:sldMk cId="303622214" sldId="331"/>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7:37.008" v="17296"/>
              <pc2:cmMkLst xmlns:pc2="http://schemas.microsoft.com/office/powerpoint/2019/9/main/command">
                <pc:docMk/>
                <pc:sldMk cId="303622214" sldId="331"/>
                <pc2:cmMk id="{0DF4232B-86EE-4064-9999-4446ECFA6EA6}"/>
              </pc2:cmMkLst>
            </pc226:cmChg>
            <pc226:cmChg xmlns:pc226="http://schemas.microsoft.com/office/powerpoint/2022/06/main/command" chg="del">
              <pc226:chgData name="Wolf, Jacob D." userId="05576282-d74a-4647-9cd1-42b570626f82" providerId="ADAL" clId="{136A725E-B8E8-4A14-A3A0-93F0CF47529D}" dt="2023-03-06T20:37:32.065" v="17295"/>
              <pc2:cmMkLst xmlns:pc2="http://schemas.microsoft.com/office/powerpoint/2019/9/main/command">
                <pc:docMk/>
                <pc:sldMk cId="303622214" sldId="331"/>
                <pc2:cmMk id="{C9A1562E-F8F5-4FE3-B3AA-576630BC67C4}"/>
              </pc2:cmMkLst>
            </pc226:cmChg>
          </p:ext>
        </pc:extLst>
      </pc:sldChg>
      <pc:sldChg chg="modSp mod">
        <pc:chgData name="Wolf, Jacob D." userId="05576282-d74a-4647-9cd1-42b570626f82" providerId="ADAL" clId="{136A725E-B8E8-4A14-A3A0-93F0CF47529D}" dt="2023-02-22T18:11:40.955" v="14058" actId="313"/>
        <pc:sldMkLst>
          <pc:docMk/>
          <pc:sldMk cId="256670639" sldId="341"/>
        </pc:sldMkLst>
        <pc:spChg chg="mod">
          <ac:chgData name="Wolf, Jacob D." userId="05576282-d74a-4647-9cd1-42b570626f82" providerId="ADAL" clId="{136A725E-B8E8-4A14-A3A0-93F0CF47529D}" dt="2023-02-22T18:11:40.955" v="14058" actId="313"/>
          <ac:spMkLst>
            <pc:docMk/>
            <pc:sldMk cId="256670639" sldId="341"/>
            <ac:spMk id="10" creationId="{D6065274-E69A-AC52-31AB-6760AB3FCC8C}"/>
          </ac:spMkLst>
        </pc:spChg>
      </pc:sldChg>
      <pc:sldChg chg="delSp mod">
        <pc:chgData name="Wolf, Jacob D." userId="05576282-d74a-4647-9cd1-42b570626f82" providerId="ADAL" clId="{136A725E-B8E8-4A14-A3A0-93F0CF47529D}" dt="2023-02-22T19:47:23.372" v="15584" actId="478"/>
        <pc:sldMkLst>
          <pc:docMk/>
          <pc:sldMk cId="718782417" sldId="350"/>
        </pc:sldMkLst>
        <pc:spChg chg="del">
          <ac:chgData name="Wolf, Jacob D." userId="05576282-d74a-4647-9cd1-42b570626f82" providerId="ADAL" clId="{136A725E-B8E8-4A14-A3A0-93F0CF47529D}" dt="2023-02-22T19:47:23.372" v="15584" actId="478"/>
          <ac:spMkLst>
            <pc:docMk/>
            <pc:sldMk cId="718782417" sldId="350"/>
            <ac:spMk id="5" creationId="{56A3B4C9-C7F7-5B32-8349-6BB1E30CE1BD}"/>
          </ac:spMkLst>
        </pc:spChg>
      </pc:sldChg>
      <pc:sldChg chg="delSp mod">
        <pc:chgData name="Wolf, Jacob D." userId="05576282-d74a-4647-9cd1-42b570626f82" providerId="ADAL" clId="{136A725E-B8E8-4A14-A3A0-93F0CF47529D}" dt="2023-02-22T19:48:25.073" v="15623" actId="478"/>
        <pc:sldMkLst>
          <pc:docMk/>
          <pc:sldMk cId="6644773" sldId="351"/>
        </pc:sldMkLst>
        <pc:spChg chg="del">
          <ac:chgData name="Wolf, Jacob D." userId="05576282-d74a-4647-9cd1-42b570626f82" providerId="ADAL" clId="{136A725E-B8E8-4A14-A3A0-93F0CF47529D}" dt="2023-02-22T19:48:25.073" v="15623" actId="478"/>
          <ac:spMkLst>
            <pc:docMk/>
            <pc:sldMk cId="6644773" sldId="351"/>
            <ac:spMk id="4" creationId="{BD9606EF-21F4-E3EB-7B18-92B55EA3C733}"/>
          </ac:spMkLst>
        </pc:spChg>
      </pc:sldChg>
      <pc:sldChg chg="mod modShow">
        <pc:chgData name="Wolf, Jacob D." userId="05576282-d74a-4647-9cd1-42b570626f82" providerId="ADAL" clId="{136A725E-B8E8-4A14-A3A0-93F0CF47529D}" dt="2023-02-22T01:36:50.195" v="11187" actId="729"/>
        <pc:sldMkLst>
          <pc:docMk/>
          <pc:sldMk cId="898996859" sldId="360"/>
        </pc:sldMkLst>
      </pc:sldChg>
      <pc:sldChg chg="mod modShow">
        <pc:chgData name="Wolf, Jacob D." userId="05576282-d74a-4647-9cd1-42b570626f82" providerId="ADAL" clId="{136A725E-B8E8-4A14-A3A0-93F0CF47529D}" dt="2023-02-22T01:36:47.281" v="11186" actId="729"/>
        <pc:sldMkLst>
          <pc:docMk/>
          <pc:sldMk cId="2395807715" sldId="363"/>
        </pc:sldMkLst>
      </pc:sldChg>
      <pc:sldChg chg="addSp delSp modSp mod addCm">
        <pc:chgData name="Wolf, Jacob D." userId="05576282-d74a-4647-9cd1-42b570626f82" providerId="ADAL" clId="{136A725E-B8E8-4A14-A3A0-93F0CF47529D}" dt="2023-03-06T20:47:07.384" v="17320"/>
        <pc:sldMkLst>
          <pc:docMk/>
          <pc:sldMk cId="3077907630" sldId="366"/>
        </pc:sldMkLst>
        <pc:spChg chg="mod">
          <ac:chgData name="Wolf, Jacob D." userId="05576282-d74a-4647-9cd1-42b570626f82" providerId="ADAL" clId="{136A725E-B8E8-4A14-A3A0-93F0CF47529D}" dt="2023-02-22T02:11:05.799" v="11649" actId="14100"/>
          <ac:spMkLst>
            <pc:docMk/>
            <pc:sldMk cId="3077907630" sldId="366"/>
            <ac:spMk id="3" creationId="{FF03AC62-66D3-898D-F294-23B6A7994D05}"/>
          </ac:spMkLst>
        </pc:spChg>
        <pc:spChg chg="add mod">
          <ac:chgData name="Wolf, Jacob D." userId="05576282-d74a-4647-9cd1-42b570626f82" providerId="ADAL" clId="{136A725E-B8E8-4A14-A3A0-93F0CF47529D}" dt="2023-02-22T02:10:50.599" v="11647" actId="20577"/>
          <ac:spMkLst>
            <pc:docMk/>
            <pc:sldMk cId="3077907630" sldId="366"/>
            <ac:spMk id="4" creationId="{6076C0B2-9744-B6E9-4466-7A249BA9ADA5}"/>
          </ac:spMkLst>
        </pc:spChg>
        <pc:picChg chg="del mod">
          <ac:chgData name="Wolf, Jacob D." userId="05576282-d74a-4647-9cd1-42b570626f82" providerId="ADAL" clId="{136A725E-B8E8-4A14-A3A0-93F0CF47529D}" dt="2023-02-22T02:11:12.489" v="11650" actId="478"/>
          <ac:picMkLst>
            <pc:docMk/>
            <pc:sldMk cId="3077907630" sldId="366"/>
            <ac:picMk id="2049" creationId="{AF96A741-4957-1532-56A2-D86BC6E64717}"/>
          </ac:picMkLst>
        </pc:pic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6:36.041" v="17319"/>
              <pc2:cmMkLst xmlns:pc2="http://schemas.microsoft.com/office/powerpoint/2019/9/main/command">
                <pc:docMk/>
                <pc:sldMk cId="3077907630" sldId="366"/>
                <pc2:cmMk id="{19CC1A2E-E4AF-48DC-A9CC-A3025B6EB5C1}"/>
              </pc2:cmMkLst>
            </pc226:cmChg>
            <pc226:cmChg xmlns:pc226="http://schemas.microsoft.com/office/powerpoint/2022/06/main/command" chg="add">
              <pc226:chgData name="Wolf, Jacob D." userId="05576282-d74a-4647-9cd1-42b570626f82" providerId="ADAL" clId="{136A725E-B8E8-4A14-A3A0-93F0CF47529D}" dt="2023-03-06T20:47:07.384" v="17320"/>
              <pc2:cmMkLst xmlns:pc2="http://schemas.microsoft.com/office/powerpoint/2019/9/main/command">
                <pc:docMk/>
                <pc:sldMk cId="3077907630" sldId="366"/>
                <pc2:cmMk id="{47279D90-D583-4DD1-A1DC-FA977B014C52}"/>
              </pc2:cmMkLst>
            </pc226:cmChg>
          </p:ext>
        </pc:extLst>
      </pc:sldChg>
      <pc:sldChg chg="mod modShow">
        <pc:chgData name="Wolf, Jacob D." userId="05576282-d74a-4647-9cd1-42b570626f82" providerId="ADAL" clId="{136A725E-B8E8-4A14-A3A0-93F0CF47529D}" dt="2023-02-22T01:36:37.267" v="11183" actId="729"/>
        <pc:sldMkLst>
          <pc:docMk/>
          <pc:sldMk cId="2938871396" sldId="390"/>
        </pc:sldMkLst>
      </pc:sldChg>
      <pc:sldChg chg="modSp mod">
        <pc:chgData name="Wolf, Jacob D." userId="05576282-d74a-4647-9cd1-42b570626f82" providerId="ADAL" clId="{136A725E-B8E8-4A14-A3A0-93F0CF47529D}" dt="2023-02-22T19:44:03.376" v="15510" actId="20577"/>
        <pc:sldMkLst>
          <pc:docMk/>
          <pc:sldMk cId="3161594740" sldId="401"/>
        </pc:sldMkLst>
        <pc:spChg chg="mod">
          <ac:chgData name="Wolf, Jacob D." userId="05576282-d74a-4647-9cd1-42b570626f82" providerId="ADAL" clId="{136A725E-B8E8-4A14-A3A0-93F0CF47529D}" dt="2023-02-22T19:44:03.376" v="15510" actId="20577"/>
          <ac:spMkLst>
            <pc:docMk/>
            <pc:sldMk cId="3161594740" sldId="401"/>
            <ac:spMk id="3" creationId="{5446BC19-5CF1-974A-7333-60C73D6A453A}"/>
          </ac:spMkLst>
        </pc:spChg>
      </pc:sldChg>
      <pc:sldChg chg="delSp mod">
        <pc:chgData name="Wolf, Jacob D." userId="05576282-d74a-4647-9cd1-42b570626f82" providerId="ADAL" clId="{136A725E-B8E8-4A14-A3A0-93F0CF47529D}" dt="2023-02-22T19:47:29.934" v="15585" actId="478"/>
        <pc:sldMkLst>
          <pc:docMk/>
          <pc:sldMk cId="659442507" sldId="404"/>
        </pc:sldMkLst>
        <pc:spChg chg="del">
          <ac:chgData name="Wolf, Jacob D." userId="05576282-d74a-4647-9cd1-42b570626f82" providerId="ADAL" clId="{136A725E-B8E8-4A14-A3A0-93F0CF47529D}" dt="2023-02-22T19:47:29.934" v="15585" actId="478"/>
          <ac:spMkLst>
            <pc:docMk/>
            <pc:sldMk cId="659442507" sldId="404"/>
            <ac:spMk id="3" creationId="{E9ED56E0-AF07-36CD-0D41-5663AA10B660}"/>
          </ac:spMkLst>
        </pc:spChg>
      </pc:sldChg>
      <pc:sldChg chg="modSp mod addCm">
        <pc:chgData name="Wolf, Jacob D." userId="05576282-d74a-4647-9cd1-42b570626f82" providerId="ADAL" clId="{136A725E-B8E8-4A14-A3A0-93F0CF47529D}" dt="2023-03-06T20:45:04.058" v="17316"/>
        <pc:sldMkLst>
          <pc:docMk/>
          <pc:sldMk cId="955330781" sldId="413"/>
        </pc:sldMkLst>
        <pc:spChg chg="mod">
          <ac:chgData name="Wolf, Jacob D." userId="05576282-d74a-4647-9cd1-42b570626f82" providerId="ADAL" clId="{136A725E-B8E8-4A14-A3A0-93F0CF47529D}" dt="2023-02-22T18:11:50.316" v="14061" actId="122"/>
          <ac:spMkLst>
            <pc:docMk/>
            <pc:sldMk cId="955330781" sldId="413"/>
            <ac:spMk id="5" creationId="{D48D0E1B-BDF3-6380-8EA3-07D81DE217C2}"/>
          </ac:spMkLst>
        </pc:spChg>
        <pc:spChg chg="mod">
          <ac:chgData name="Wolf, Jacob D." userId="05576282-d74a-4647-9cd1-42b570626f82" providerId="ADAL" clId="{136A725E-B8E8-4A14-A3A0-93F0CF47529D}" dt="2023-02-22T18:12:52.429" v="14077" actId="1035"/>
          <ac:spMkLst>
            <pc:docMk/>
            <pc:sldMk cId="955330781" sldId="413"/>
            <ac:spMk id="8" creationId="{63786886-73AC-483F-C1D9-6EF63679EDA3}"/>
          </ac:spMkLst>
        </pc:sp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5:04.058" v="17316"/>
              <pc2:cmMkLst xmlns:pc2="http://schemas.microsoft.com/office/powerpoint/2019/9/main/command">
                <pc:docMk/>
                <pc:sldMk cId="955330781" sldId="413"/>
                <pc2:cmMk id="{A0B36029-92C2-45C8-B0AC-1B200CEC495B}"/>
              </pc2:cmMkLst>
            </pc226:cmChg>
          </p:ext>
        </pc:extLst>
      </pc:sldChg>
      <pc:sldChg chg="mod modShow">
        <pc:chgData name="Wolf, Jacob D." userId="05576282-d74a-4647-9cd1-42b570626f82" providerId="ADAL" clId="{136A725E-B8E8-4A14-A3A0-93F0CF47529D}" dt="2023-02-22T01:36:43.426" v="11185" actId="729"/>
        <pc:sldMkLst>
          <pc:docMk/>
          <pc:sldMk cId="2501259673" sldId="418"/>
        </pc:sldMkLst>
      </pc:sldChg>
      <pc:sldChg chg="mod modShow">
        <pc:chgData name="Wolf, Jacob D." userId="05576282-d74a-4647-9cd1-42b570626f82" providerId="ADAL" clId="{136A725E-B8E8-4A14-A3A0-93F0CF47529D}" dt="2023-02-22T01:36:40.382" v="11184" actId="729"/>
        <pc:sldMkLst>
          <pc:docMk/>
          <pc:sldMk cId="3302813268" sldId="423"/>
        </pc:sldMkLst>
      </pc:sldChg>
      <pc:sldChg chg="addSp delSp modSp mod modAnim">
        <pc:chgData name="Wolf, Jacob D." userId="05576282-d74a-4647-9cd1-42b570626f82" providerId="ADAL" clId="{136A725E-B8E8-4A14-A3A0-93F0CF47529D}" dt="2023-02-22T19:09:48.291" v="15186" actId="20577"/>
        <pc:sldMkLst>
          <pc:docMk/>
          <pc:sldMk cId="3182161359" sldId="424"/>
        </pc:sldMkLst>
        <pc:spChg chg="mod">
          <ac:chgData name="Wolf, Jacob D." userId="05576282-d74a-4647-9cd1-42b570626f82" providerId="ADAL" clId="{136A725E-B8E8-4A14-A3A0-93F0CF47529D}" dt="2023-02-22T19:09:48.291" v="15186" actId="20577"/>
          <ac:spMkLst>
            <pc:docMk/>
            <pc:sldMk cId="3182161359" sldId="424"/>
            <ac:spMk id="6" creationId="{40F685ED-E054-D623-C73D-6B4D715DA660}"/>
          </ac:spMkLst>
        </pc:spChg>
        <pc:picChg chg="add del">
          <ac:chgData name="Wolf, Jacob D." userId="05576282-d74a-4647-9cd1-42b570626f82" providerId="ADAL" clId="{136A725E-B8E8-4A14-A3A0-93F0CF47529D}" dt="2023-02-22T04:07:07.658" v="13461" actId="21"/>
          <ac:picMkLst>
            <pc:docMk/>
            <pc:sldMk cId="3182161359" sldId="424"/>
            <ac:picMk id="3" creationId="{44E60AF7-7A51-2416-0A60-487D391B966A}"/>
          </ac:picMkLst>
        </pc:picChg>
        <pc:picChg chg="add del mod">
          <ac:chgData name="Wolf, Jacob D." userId="05576282-d74a-4647-9cd1-42b570626f82" providerId="ADAL" clId="{136A725E-B8E8-4A14-A3A0-93F0CF47529D}" dt="2023-02-22T04:07:07.237" v="13460"/>
          <ac:picMkLst>
            <pc:docMk/>
            <pc:sldMk cId="3182161359" sldId="424"/>
            <ac:picMk id="20" creationId="{5B5CA897-E54E-6395-65E7-623707F36A15}"/>
          </ac:picMkLst>
        </pc:picChg>
      </pc:sldChg>
      <pc:sldChg chg="modSp mod modAnim addCm">
        <pc:chgData name="Wolf, Jacob D." userId="05576282-d74a-4647-9cd1-42b570626f82" providerId="ADAL" clId="{136A725E-B8E8-4A14-A3A0-93F0CF47529D}" dt="2023-03-06T20:38:30.643" v="17299"/>
        <pc:sldMkLst>
          <pc:docMk/>
          <pc:sldMk cId="532942031" sldId="425"/>
        </pc:sldMkLst>
        <pc:picChg chg="mod">
          <ac:chgData name="Wolf, Jacob D." userId="05576282-d74a-4647-9cd1-42b570626f82" providerId="ADAL" clId="{136A725E-B8E8-4A14-A3A0-93F0CF47529D}" dt="2023-02-22T19:17:59.681" v="15235" actId="1036"/>
          <ac:picMkLst>
            <pc:docMk/>
            <pc:sldMk cId="532942031" sldId="425"/>
            <ac:picMk id="4" creationId="{2BA3DB37-21F0-5437-215B-C3CD4F12933A}"/>
          </ac:picMkLst>
        </pc:picChg>
        <pc:cxnChg chg="mod">
          <ac:chgData name="Wolf, Jacob D." userId="05576282-d74a-4647-9cd1-42b570626f82" providerId="ADAL" clId="{136A725E-B8E8-4A14-A3A0-93F0CF47529D}" dt="2023-02-22T19:18:17.766" v="15238" actId="14100"/>
          <ac:cxnSpMkLst>
            <pc:docMk/>
            <pc:sldMk cId="532942031" sldId="425"/>
            <ac:cxnSpMk id="6" creationId="{65C67245-2B45-D450-2E41-CE048779FFB2}"/>
          </ac:cxnSpMkLst>
        </pc:cxnChg>
        <pc:cxnChg chg="mod">
          <ac:chgData name="Wolf, Jacob D." userId="05576282-d74a-4647-9cd1-42b570626f82" providerId="ADAL" clId="{136A725E-B8E8-4A14-A3A0-93F0CF47529D}" dt="2023-02-22T19:18:05.740" v="15236" actId="14100"/>
          <ac:cxnSpMkLst>
            <pc:docMk/>
            <pc:sldMk cId="532942031" sldId="425"/>
            <ac:cxnSpMk id="8" creationId="{9A71228D-00C3-0DF9-F7BA-DA22B06AD9A4}"/>
          </ac:cxnSpMkLst>
        </pc:cxn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8:30.643" v="17299"/>
              <pc2:cmMkLst xmlns:pc2="http://schemas.microsoft.com/office/powerpoint/2019/9/main/command">
                <pc:docMk/>
                <pc:sldMk cId="532942031" sldId="425"/>
                <pc2:cmMk id="{B29F93A4-B4C8-4A82-AC47-C74433653EEA}"/>
              </pc2:cmMkLst>
            </pc226:cmChg>
            <pc226:cmChg xmlns:pc226="http://schemas.microsoft.com/office/powerpoint/2022/06/main/command" chg="add">
              <pc226:chgData name="Wolf, Jacob D." userId="05576282-d74a-4647-9cd1-42b570626f82" providerId="ADAL" clId="{136A725E-B8E8-4A14-A3A0-93F0CF47529D}" dt="2023-03-06T20:38:19.047" v="17298"/>
              <pc2:cmMkLst xmlns:pc2="http://schemas.microsoft.com/office/powerpoint/2019/9/main/command">
                <pc:docMk/>
                <pc:sldMk cId="532942031" sldId="425"/>
                <pc2:cmMk id="{9CC5CDA5-B694-4091-9C08-1BE434005D7D}"/>
              </pc2:cmMkLst>
            </pc226:cmChg>
          </p:ext>
        </pc:extLst>
      </pc:sldChg>
      <pc:sldChg chg="addCm">
        <pc:chgData name="Wolf, Jacob D." userId="05576282-d74a-4647-9cd1-42b570626f82" providerId="ADAL" clId="{136A725E-B8E8-4A14-A3A0-93F0CF47529D}" dt="2023-03-06T20:37:59.017" v="17297"/>
        <pc:sldMkLst>
          <pc:docMk/>
          <pc:sldMk cId="1247430308" sldId="427"/>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7:59.017" v="17297"/>
              <pc2:cmMkLst xmlns:pc2="http://schemas.microsoft.com/office/powerpoint/2019/9/main/command">
                <pc:docMk/>
                <pc:sldMk cId="1247430308" sldId="427"/>
                <pc2:cmMk id="{9463F99F-860C-4687-8D88-ED674A2C4BD9}"/>
              </pc2:cmMkLst>
            </pc226:cmChg>
          </p:ext>
        </pc:extLst>
      </pc:sldChg>
      <pc:sldChg chg="addCm">
        <pc:chgData name="Wolf, Jacob D." userId="05576282-d74a-4647-9cd1-42b570626f82" providerId="ADAL" clId="{136A725E-B8E8-4A14-A3A0-93F0CF47529D}" dt="2023-03-06T20:39:00.367" v="17300"/>
        <pc:sldMkLst>
          <pc:docMk/>
          <pc:sldMk cId="1811065175" sldId="430"/>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9:00.367" v="17300"/>
              <pc2:cmMkLst xmlns:pc2="http://schemas.microsoft.com/office/powerpoint/2019/9/main/command">
                <pc:docMk/>
                <pc:sldMk cId="1811065175" sldId="430"/>
                <pc2:cmMk id="{E14EAB51-AFC0-4C08-AFAC-9BB7804CB24E}"/>
              </pc2:cmMkLst>
            </pc226:cmChg>
          </p:ext>
        </pc:extLst>
      </pc:sldChg>
      <pc:sldChg chg="add">
        <pc:chgData name="Wolf, Jacob D." userId="05576282-d74a-4647-9cd1-42b570626f82" providerId="ADAL" clId="{136A725E-B8E8-4A14-A3A0-93F0CF47529D}" dt="2023-02-22T19:13:46.348" v="15208"/>
        <pc:sldMkLst>
          <pc:docMk/>
          <pc:sldMk cId="1362009087" sldId="436"/>
        </pc:sldMkLst>
      </pc:sldChg>
      <pc:sldChg chg="del">
        <pc:chgData name="Wolf, Jacob D." userId="05576282-d74a-4647-9cd1-42b570626f82" providerId="ADAL" clId="{136A725E-B8E8-4A14-A3A0-93F0CF47529D}" dt="2023-02-22T19:13:35.443" v="15207" actId="2696"/>
        <pc:sldMkLst>
          <pc:docMk/>
          <pc:sldMk cId="3961872099" sldId="436"/>
        </pc:sldMkLst>
      </pc:sldChg>
      <pc:sldChg chg="addSp delSp modSp add mod addCm">
        <pc:chgData name="Wolf, Jacob D." userId="05576282-d74a-4647-9cd1-42b570626f82" providerId="ADAL" clId="{136A725E-B8E8-4A14-A3A0-93F0CF47529D}" dt="2023-02-22T21:06:40.253" v="17286" actId="1037"/>
        <pc:sldMkLst>
          <pc:docMk/>
          <pc:sldMk cId="2938403809" sldId="437"/>
        </pc:sldMkLst>
        <pc:spChg chg="del mod">
          <ac:chgData name="Wolf, Jacob D." userId="05576282-d74a-4647-9cd1-42b570626f82" providerId="ADAL" clId="{136A725E-B8E8-4A14-A3A0-93F0CF47529D}" dt="2023-02-22T18:30:39.169" v="14565" actId="478"/>
          <ac:spMkLst>
            <pc:docMk/>
            <pc:sldMk cId="2938403809" sldId="437"/>
            <ac:spMk id="3" creationId="{8B1E55AA-1949-1223-6C11-2C38741E1264}"/>
          </ac:spMkLst>
        </pc:spChg>
        <pc:spChg chg="mod">
          <ac:chgData name="Wolf, Jacob D." userId="05576282-d74a-4647-9cd1-42b570626f82" providerId="ADAL" clId="{136A725E-B8E8-4A14-A3A0-93F0CF47529D}" dt="2023-02-22T21:06:40.253" v="17286" actId="1037"/>
          <ac:spMkLst>
            <pc:docMk/>
            <pc:sldMk cId="2938403809" sldId="437"/>
            <ac:spMk id="4" creationId="{36F10631-733A-BDEE-A530-3CBEFA04749A}"/>
          </ac:spMkLst>
        </pc:spChg>
        <pc:spChg chg="add mod">
          <ac:chgData name="Wolf, Jacob D." userId="05576282-d74a-4647-9cd1-42b570626f82" providerId="ADAL" clId="{136A725E-B8E8-4A14-A3A0-93F0CF47529D}" dt="2023-02-10T20:44:33.006" v="2974" actId="692"/>
          <ac:spMkLst>
            <pc:docMk/>
            <pc:sldMk cId="2938403809" sldId="437"/>
            <ac:spMk id="5" creationId="{26AB6678-81D1-ECB7-FC03-BC0B960524A3}"/>
          </ac:spMkLst>
        </pc:spChg>
        <pc:spChg chg="add del mod ord">
          <ac:chgData name="Wolf, Jacob D." userId="05576282-d74a-4647-9cd1-42b570626f82" providerId="ADAL" clId="{136A725E-B8E8-4A14-A3A0-93F0CF47529D}" dt="2023-02-08T20:24:49.381" v="206" actId="478"/>
          <ac:spMkLst>
            <pc:docMk/>
            <pc:sldMk cId="2938403809" sldId="437"/>
            <ac:spMk id="6" creationId="{9593F1B8-C207-3BB9-4825-1ACC8801701C}"/>
          </ac:spMkLst>
        </pc:spChg>
        <pc:spChg chg="mod">
          <ac:chgData name="Wolf, Jacob D." userId="05576282-d74a-4647-9cd1-42b570626f82" providerId="ADAL" clId="{136A725E-B8E8-4A14-A3A0-93F0CF47529D}" dt="2023-02-22T21:06:40.253" v="17286" actId="1037"/>
          <ac:spMkLst>
            <pc:docMk/>
            <pc:sldMk cId="2938403809" sldId="437"/>
            <ac:spMk id="7" creationId="{0860A0FD-A479-638F-8849-3EA29A4A9654}"/>
          </ac:spMkLst>
        </pc:spChg>
        <pc:spChg chg="add del mod ord">
          <ac:chgData name="Wolf, Jacob D." userId="05576282-d74a-4647-9cd1-42b570626f82" providerId="ADAL" clId="{136A725E-B8E8-4A14-A3A0-93F0CF47529D}" dt="2023-02-08T20:31:14.295" v="371" actId="478"/>
          <ac:spMkLst>
            <pc:docMk/>
            <pc:sldMk cId="2938403809" sldId="437"/>
            <ac:spMk id="8" creationId="{DDD03D1C-0407-B4D0-F5B9-389D34BBC856}"/>
          </ac:spMkLst>
        </pc:spChg>
        <pc:spChg chg="mod">
          <ac:chgData name="Wolf, Jacob D." userId="05576282-d74a-4647-9cd1-42b570626f82" providerId="ADAL" clId="{136A725E-B8E8-4A14-A3A0-93F0CF47529D}" dt="2023-02-10T21:29:43.880" v="4882" actId="207"/>
          <ac:spMkLst>
            <pc:docMk/>
            <pc:sldMk cId="2938403809" sldId="437"/>
            <ac:spMk id="8" creationId="{E85E0551-0D6B-A2A6-907D-42A4A5DB3325}"/>
          </ac:spMkLst>
        </pc:spChg>
        <pc:spChg chg="add mod ord">
          <ac:chgData name="Wolf, Jacob D." userId="05576282-d74a-4647-9cd1-42b570626f82" providerId="ADAL" clId="{136A725E-B8E8-4A14-A3A0-93F0CF47529D}" dt="2023-02-10T20:45:57.866" v="2993" actId="14100"/>
          <ac:spMkLst>
            <pc:docMk/>
            <pc:sldMk cId="2938403809" sldId="437"/>
            <ac:spMk id="9" creationId="{E8989D26-4AD0-B207-03F0-011744D73F21}"/>
          </ac:spMkLst>
        </pc:spChg>
        <pc:spChg chg="mod">
          <ac:chgData name="Wolf, Jacob D." userId="05576282-d74a-4647-9cd1-42b570626f82" providerId="ADAL" clId="{136A725E-B8E8-4A14-A3A0-93F0CF47529D}" dt="2023-02-10T21:29:39.945" v="4881" actId="207"/>
          <ac:spMkLst>
            <pc:docMk/>
            <pc:sldMk cId="2938403809" sldId="437"/>
            <ac:spMk id="10" creationId="{3D10A878-EB85-21E9-039C-08E847887E99}"/>
          </ac:spMkLst>
        </pc:spChg>
        <pc:spChg chg="mod">
          <ac:chgData name="Wolf, Jacob D." userId="05576282-d74a-4647-9cd1-42b570626f82" providerId="ADAL" clId="{136A725E-B8E8-4A14-A3A0-93F0CF47529D}" dt="2023-02-10T21:29:30.356" v="4879" actId="207"/>
          <ac:spMkLst>
            <pc:docMk/>
            <pc:sldMk cId="2938403809" sldId="437"/>
            <ac:spMk id="12" creationId="{51D6C38D-51E5-C970-6987-3DADE4C72606}"/>
          </ac:spMkLst>
        </pc:spChg>
        <pc:spChg chg="add mod">
          <ac:chgData name="Wolf, Jacob D." userId="05576282-d74a-4647-9cd1-42b570626f82" providerId="ADAL" clId="{136A725E-B8E8-4A14-A3A0-93F0CF47529D}" dt="2023-02-22T21:06:13.563" v="17267" actId="1035"/>
          <ac:spMkLst>
            <pc:docMk/>
            <pc:sldMk cId="2938403809" sldId="437"/>
            <ac:spMk id="16" creationId="{96F75F15-3A75-14B5-34B3-65483A4804E3}"/>
          </ac:spMkLst>
        </pc:spChg>
        <pc:spChg chg="add del mod">
          <ac:chgData name="Wolf, Jacob D." userId="05576282-d74a-4647-9cd1-42b570626f82" providerId="ADAL" clId="{136A725E-B8E8-4A14-A3A0-93F0CF47529D}" dt="2023-02-22T18:30:42.334" v="14566" actId="478"/>
          <ac:spMkLst>
            <pc:docMk/>
            <pc:sldMk cId="2938403809" sldId="437"/>
            <ac:spMk id="18" creationId="{5BFBE25A-5C72-B15B-40B1-B67B99CAFAB4}"/>
          </ac:spMkLst>
        </pc:spChg>
        <pc:spChg chg="add mod">
          <ac:chgData name="Wolf, Jacob D." userId="05576282-d74a-4647-9cd1-42b570626f82" providerId="ADAL" clId="{136A725E-B8E8-4A14-A3A0-93F0CF47529D}" dt="2023-02-22T21:06:27.431" v="17273" actId="20577"/>
          <ac:spMkLst>
            <pc:docMk/>
            <pc:sldMk cId="2938403809" sldId="437"/>
            <ac:spMk id="19" creationId="{CDF24848-9694-CC65-598C-876A0574E1A8}"/>
          </ac:spMkLst>
        </pc:spChg>
        <pc:spChg chg="add mod ord">
          <ac:chgData name="Wolf, Jacob D." userId="05576282-d74a-4647-9cd1-42b570626f82" providerId="ADAL" clId="{136A725E-B8E8-4A14-A3A0-93F0CF47529D}" dt="2023-02-10T20:45:33.164" v="2988" actId="692"/>
          <ac:spMkLst>
            <pc:docMk/>
            <pc:sldMk cId="2938403809" sldId="437"/>
            <ac:spMk id="20" creationId="{F7B04BF3-18D2-6F22-E790-A0DC0DC8E08F}"/>
          </ac:spMkLst>
        </pc:spChg>
        <pc:spChg chg="add mod">
          <ac:chgData name="Wolf, Jacob D." userId="05576282-d74a-4647-9cd1-42b570626f82" providerId="ADAL" clId="{136A725E-B8E8-4A14-A3A0-93F0CF47529D}" dt="2023-02-22T20:09:40.493" v="16286" actId="1036"/>
          <ac:spMkLst>
            <pc:docMk/>
            <pc:sldMk cId="2938403809" sldId="437"/>
            <ac:spMk id="30" creationId="{F49DABCF-8EC1-F5B3-E5A8-563C5E07019F}"/>
          </ac:spMkLst>
        </pc:spChg>
        <pc:spChg chg="add mod topLvl">
          <ac:chgData name="Wolf, Jacob D." userId="05576282-d74a-4647-9cd1-42b570626f82" providerId="ADAL" clId="{136A725E-B8E8-4A14-A3A0-93F0CF47529D}" dt="2023-02-22T20:09:40.493" v="16286" actId="1036"/>
          <ac:spMkLst>
            <pc:docMk/>
            <pc:sldMk cId="2938403809" sldId="437"/>
            <ac:spMk id="37" creationId="{6ACD6ABB-0289-59CD-F75E-ECC7668EB8D6}"/>
          </ac:spMkLst>
        </pc:spChg>
        <pc:spChg chg="add del mod">
          <ac:chgData name="Wolf, Jacob D." userId="05576282-d74a-4647-9cd1-42b570626f82" providerId="ADAL" clId="{136A725E-B8E8-4A14-A3A0-93F0CF47529D}" dt="2023-02-08T20:43:44.345" v="590" actId="478"/>
          <ac:spMkLst>
            <pc:docMk/>
            <pc:sldMk cId="2938403809" sldId="437"/>
            <ac:spMk id="38" creationId="{DF2006D2-35BD-41FC-8E72-228A2644985B}"/>
          </ac:spMkLst>
        </pc:spChg>
        <pc:spChg chg="mod">
          <ac:chgData name="Wolf, Jacob D." userId="05576282-d74a-4647-9cd1-42b570626f82" providerId="ADAL" clId="{136A725E-B8E8-4A14-A3A0-93F0CF47529D}" dt="2023-02-08T20:49:17.249" v="624" actId="207"/>
          <ac:spMkLst>
            <pc:docMk/>
            <pc:sldMk cId="2938403809" sldId="437"/>
            <ac:spMk id="57" creationId="{E4F94D5C-3F9D-CD54-B7E5-BF97E9AC48EF}"/>
          </ac:spMkLst>
        </pc:spChg>
        <pc:spChg chg="mod">
          <ac:chgData name="Wolf, Jacob D." userId="05576282-d74a-4647-9cd1-42b570626f82" providerId="ADAL" clId="{136A725E-B8E8-4A14-A3A0-93F0CF47529D}" dt="2023-02-08T20:49:48.677" v="630" actId="207"/>
          <ac:spMkLst>
            <pc:docMk/>
            <pc:sldMk cId="2938403809" sldId="437"/>
            <ac:spMk id="58" creationId="{2BEAF6DA-30AB-AF6E-AAFF-A2434EDF4A0C}"/>
          </ac:spMkLst>
        </pc:spChg>
        <pc:spChg chg="mod">
          <ac:chgData name="Wolf, Jacob D." userId="05576282-d74a-4647-9cd1-42b570626f82" providerId="ADAL" clId="{136A725E-B8E8-4A14-A3A0-93F0CF47529D}" dt="2023-02-08T20:48:18.522" v="623" actId="207"/>
          <ac:spMkLst>
            <pc:docMk/>
            <pc:sldMk cId="2938403809" sldId="437"/>
            <ac:spMk id="59" creationId="{35F9B125-8F4B-C256-005B-8DB54326C565}"/>
          </ac:spMkLst>
        </pc:spChg>
        <pc:spChg chg="mod">
          <ac:chgData name="Wolf, Jacob D." userId="05576282-d74a-4647-9cd1-42b570626f82" providerId="ADAL" clId="{136A725E-B8E8-4A14-A3A0-93F0CF47529D}" dt="2023-02-08T20:51:21.202" v="651" actId="207"/>
          <ac:spMkLst>
            <pc:docMk/>
            <pc:sldMk cId="2938403809" sldId="437"/>
            <ac:spMk id="63" creationId="{CD29856C-CCEB-DE36-8D01-255C6437B440}"/>
          </ac:spMkLst>
        </pc:spChg>
        <pc:spChg chg="mod">
          <ac:chgData name="Wolf, Jacob D." userId="05576282-d74a-4647-9cd1-42b570626f82" providerId="ADAL" clId="{136A725E-B8E8-4A14-A3A0-93F0CF47529D}" dt="2023-02-08T20:51:15.355" v="650" actId="207"/>
          <ac:spMkLst>
            <pc:docMk/>
            <pc:sldMk cId="2938403809" sldId="437"/>
            <ac:spMk id="64" creationId="{D29D2E90-FBAC-4345-98F5-58B314B19BAA}"/>
          </ac:spMkLst>
        </pc:spChg>
        <pc:spChg chg="mod">
          <ac:chgData name="Wolf, Jacob D." userId="05576282-d74a-4647-9cd1-42b570626f82" providerId="ADAL" clId="{136A725E-B8E8-4A14-A3A0-93F0CF47529D}" dt="2023-02-08T20:50:54.744" v="647" actId="207"/>
          <ac:spMkLst>
            <pc:docMk/>
            <pc:sldMk cId="2938403809" sldId="437"/>
            <ac:spMk id="65" creationId="{68E5919F-17C4-BAC4-BA8D-179D1552A794}"/>
          </ac:spMkLst>
        </pc:spChg>
        <pc:spChg chg="add mod">
          <ac:chgData name="Wolf, Jacob D." userId="05576282-d74a-4647-9cd1-42b570626f82" providerId="ADAL" clId="{136A725E-B8E8-4A14-A3A0-93F0CF47529D}" dt="2023-02-22T20:09:40.493" v="16286" actId="1036"/>
          <ac:spMkLst>
            <pc:docMk/>
            <pc:sldMk cId="2938403809" sldId="437"/>
            <ac:spMk id="70" creationId="{2AEDC4BB-A1C7-5D06-9E7E-6FEADD617EFC}"/>
          </ac:spMkLst>
        </pc:spChg>
        <pc:grpChg chg="add mod">
          <ac:chgData name="Wolf, Jacob D." userId="05576282-d74a-4647-9cd1-42b570626f82" providerId="ADAL" clId="{136A725E-B8E8-4A14-A3A0-93F0CF47529D}" dt="2023-02-22T20:09:40.493" v="16286" actId="1036"/>
          <ac:grpSpMkLst>
            <pc:docMk/>
            <pc:sldMk cId="2938403809" sldId="437"/>
            <ac:grpSpMk id="6" creationId="{588CF2EA-353D-8825-D226-5E6007E21716}"/>
          </ac:grpSpMkLst>
        </pc:grpChg>
        <pc:grpChg chg="add mod">
          <ac:chgData name="Wolf, Jacob D." userId="05576282-d74a-4647-9cd1-42b570626f82" providerId="ADAL" clId="{136A725E-B8E8-4A14-A3A0-93F0CF47529D}" dt="2023-02-22T20:09:40.493" v="16286" actId="1036"/>
          <ac:grpSpMkLst>
            <pc:docMk/>
            <pc:sldMk cId="2938403809" sldId="437"/>
            <ac:grpSpMk id="26" creationId="{1297DEEA-A2E0-28DB-12CD-A14C38D510F4}"/>
          </ac:grpSpMkLst>
        </pc:grpChg>
        <pc:grpChg chg="add del mod">
          <ac:chgData name="Wolf, Jacob D." userId="05576282-d74a-4647-9cd1-42b570626f82" providerId="ADAL" clId="{136A725E-B8E8-4A14-A3A0-93F0CF47529D}" dt="2023-02-08T20:51:54.709" v="653" actId="165"/>
          <ac:grpSpMkLst>
            <pc:docMk/>
            <pc:sldMk cId="2938403809" sldId="437"/>
            <ac:grpSpMk id="55" creationId="{C7644E58-EBE9-AE03-1D1E-DF620823D20D}"/>
          </ac:grpSpMkLst>
        </pc:grpChg>
        <pc:grpChg chg="add del mod">
          <ac:chgData name="Wolf, Jacob D." userId="05576282-d74a-4647-9cd1-42b570626f82" providerId="ADAL" clId="{136A725E-B8E8-4A14-A3A0-93F0CF47529D}" dt="2023-02-08T20:50:45.254" v="644" actId="478"/>
          <ac:grpSpMkLst>
            <pc:docMk/>
            <pc:sldMk cId="2938403809" sldId="437"/>
            <ac:grpSpMk id="56" creationId="{7EEFD7F0-F4FC-4F41-3080-E2C360CDF8CB}"/>
          </ac:grpSpMkLst>
        </pc:grpChg>
        <pc:grpChg chg="add del mod">
          <ac:chgData name="Wolf, Jacob D." userId="05576282-d74a-4647-9cd1-42b570626f82" providerId="ADAL" clId="{136A725E-B8E8-4A14-A3A0-93F0CF47529D}" dt="2023-02-10T20:46:02.378" v="2994" actId="478"/>
          <ac:grpSpMkLst>
            <pc:docMk/>
            <pc:sldMk cId="2938403809" sldId="437"/>
            <ac:grpSpMk id="62" creationId="{A1EB5201-E87F-8E2A-8C2E-40F18EEF54B2}"/>
          </ac:grpSpMkLst>
        </pc:grpChg>
        <pc:cxnChg chg="add mod">
          <ac:chgData name="Wolf, Jacob D." userId="05576282-d74a-4647-9cd1-42b570626f82" providerId="ADAL" clId="{136A725E-B8E8-4A14-A3A0-93F0CF47529D}" dt="2023-02-10T20:45:31.909" v="2987" actId="692"/>
          <ac:cxnSpMkLst>
            <pc:docMk/>
            <pc:sldMk cId="2938403809" sldId="437"/>
            <ac:cxnSpMk id="11" creationId="{155198FC-C275-2DA5-450E-B9BE6FD63755}"/>
          </ac:cxnSpMkLst>
        </pc:cxnChg>
        <pc:cxnChg chg="add del mod">
          <ac:chgData name="Wolf, Jacob D." userId="05576282-d74a-4647-9cd1-42b570626f82" providerId="ADAL" clId="{136A725E-B8E8-4A14-A3A0-93F0CF47529D}" dt="2023-02-08T20:31:42.130" v="378" actId="478"/>
          <ac:cxnSpMkLst>
            <pc:docMk/>
            <pc:sldMk cId="2938403809" sldId="437"/>
            <ac:cxnSpMk id="12" creationId="{73049675-5C6E-5F27-8210-F04D16F514F4}"/>
          </ac:cxnSpMkLst>
        </pc:cxnChg>
        <pc:cxnChg chg="mod">
          <ac:chgData name="Wolf, Jacob D." userId="05576282-d74a-4647-9cd1-42b570626f82" providerId="ADAL" clId="{136A725E-B8E8-4A14-A3A0-93F0CF47529D}" dt="2023-02-10T20:46:04.640" v="2995"/>
          <ac:cxnSpMkLst>
            <pc:docMk/>
            <pc:sldMk cId="2938403809" sldId="437"/>
            <ac:cxnSpMk id="13" creationId="{CE7321C2-C28E-2824-F07F-EBE6FC70C3FC}"/>
          </ac:cxnSpMkLst>
        </pc:cxnChg>
        <pc:cxnChg chg="mod">
          <ac:chgData name="Wolf, Jacob D." userId="05576282-d74a-4647-9cd1-42b570626f82" providerId="ADAL" clId="{136A725E-B8E8-4A14-A3A0-93F0CF47529D}" dt="2023-02-10T20:46:04.640" v="2995"/>
          <ac:cxnSpMkLst>
            <pc:docMk/>
            <pc:sldMk cId="2938403809" sldId="437"/>
            <ac:cxnSpMk id="14" creationId="{AFADB924-3C39-0162-4E7D-C11A247DD6EA}"/>
          </ac:cxnSpMkLst>
        </pc:cxnChg>
        <pc:cxnChg chg="add mod">
          <ac:chgData name="Wolf, Jacob D." userId="05576282-d74a-4647-9cd1-42b570626f82" providerId="ADAL" clId="{136A725E-B8E8-4A14-A3A0-93F0CF47529D}" dt="2023-02-10T20:44:38.298" v="2975" actId="692"/>
          <ac:cxnSpMkLst>
            <pc:docMk/>
            <pc:sldMk cId="2938403809" sldId="437"/>
            <ac:cxnSpMk id="24" creationId="{3EB4E076-AEF5-CB74-8FB8-4D774A9C670F}"/>
          </ac:cxnSpMkLst>
        </pc:cxnChg>
        <pc:cxnChg chg="add del mod">
          <ac:chgData name="Wolf, Jacob D." userId="05576282-d74a-4647-9cd1-42b570626f82" providerId="ADAL" clId="{136A725E-B8E8-4A14-A3A0-93F0CF47529D}" dt="2023-02-08T20:38:09.199" v="516" actId="478"/>
          <ac:cxnSpMkLst>
            <pc:docMk/>
            <pc:sldMk cId="2938403809" sldId="437"/>
            <ac:cxnSpMk id="28" creationId="{AE6E63A3-C715-F53E-2F3D-B1CDC2E08C5A}"/>
          </ac:cxnSpMkLst>
        </pc:cxnChg>
        <pc:cxnChg chg="add del mod ord">
          <ac:chgData name="Wolf, Jacob D." userId="05576282-d74a-4647-9cd1-42b570626f82" providerId="ADAL" clId="{136A725E-B8E8-4A14-A3A0-93F0CF47529D}" dt="2023-02-08T20:56:53.080" v="826" actId="478"/>
          <ac:cxnSpMkLst>
            <pc:docMk/>
            <pc:sldMk cId="2938403809" sldId="437"/>
            <ac:cxnSpMk id="32" creationId="{203A42B0-2BA9-0F1E-18CB-70FC078AB42C}"/>
          </ac:cxnSpMkLst>
        </pc:cxnChg>
        <pc:cxnChg chg="add del mod">
          <ac:chgData name="Wolf, Jacob D." userId="05576282-d74a-4647-9cd1-42b570626f82" providerId="ADAL" clId="{136A725E-B8E8-4A14-A3A0-93F0CF47529D}" dt="2023-02-08T20:44:37.115" v="613" actId="478"/>
          <ac:cxnSpMkLst>
            <pc:docMk/>
            <pc:sldMk cId="2938403809" sldId="437"/>
            <ac:cxnSpMk id="43" creationId="{99C1DBAB-7C14-9F92-6E91-84827A08B9D6}"/>
          </ac:cxnSpMkLst>
        </pc:cxnChg>
        <pc:cxnChg chg="add del mod">
          <ac:chgData name="Wolf, Jacob D." userId="05576282-d74a-4647-9cd1-42b570626f82" providerId="ADAL" clId="{136A725E-B8E8-4A14-A3A0-93F0CF47529D}" dt="2023-02-08T20:44:35.018" v="612" actId="478"/>
          <ac:cxnSpMkLst>
            <pc:docMk/>
            <pc:sldMk cId="2938403809" sldId="437"/>
            <ac:cxnSpMk id="45" creationId="{6E467FC8-CAC1-D2C3-2390-D0A15FE493D8}"/>
          </ac:cxnSpMkLst>
        </pc:cxnChg>
        <pc:cxnChg chg="add del mod">
          <ac:chgData name="Wolf, Jacob D." userId="05576282-d74a-4647-9cd1-42b570626f82" providerId="ADAL" clId="{136A725E-B8E8-4A14-A3A0-93F0CF47529D}" dt="2023-02-08T20:41:56.894" v="583"/>
          <ac:cxnSpMkLst>
            <pc:docMk/>
            <pc:sldMk cId="2938403809" sldId="437"/>
            <ac:cxnSpMk id="46" creationId="{EA8478B4-534F-29E9-3FFB-28A45E14336B}"/>
          </ac:cxnSpMkLst>
        </pc:cxnChg>
        <pc:cxnChg chg="add del mod">
          <ac:chgData name="Wolf, Jacob D." userId="05576282-d74a-4647-9cd1-42b570626f82" providerId="ADAL" clId="{136A725E-B8E8-4A14-A3A0-93F0CF47529D}" dt="2023-02-08T20:51:48.807" v="652" actId="478"/>
          <ac:cxnSpMkLst>
            <pc:docMk/>
            <pc:sldMk cId="2938403809" sldId="437"/>
            <ac:cxnSpMk id="50" creationId="{6EE0C893-0223-3587-F3B4-91A128E24796}"/>
          </ac:cxnSpMkLst>
        </pc:cxnChg>
        <pc:cxnChg chg="add mod topLvl">
          <ac:chgData name="Wolf, Jacob D." userId="05576282-d74a-4647-9cd1-42b570626f82" providerId="ADAL" clId="{136A725E-B8E8-4A14-A3A0-93F0CF47529D}" dt="2023-02-22T20:09:40.493" v="16286" actId="1036"/>
          <ac:cxnSpMkLst>
            <pc:docMk/>
            <pc:sldMk cId="2938403809" sldId="437"/>
            <ac:cxnSpMk id="52" creationId="{63F34069-37EB-09FE-ED9D-95C99699FA28}"/>
          </ac:cxnSpMkLst>
        </pc:cxnChg>
        <pc:cxnChg chg="mod">
          <ac:chgData name="Wolf, Jacob D." userId="05576282-d74a-4647-9cd1-42b570626f82" providerId="ADAL" clId="{136A725E-B8E8-4A14-A3A0-93F0CF47529D}" dt="2023-02-08T20:45:28.284" v="614"/>
          <ac:cxnSpMkLst>
            <pc:docMk/>
            <pc:sldMk cId="2938403809" sldId="437"/>
            <ac:cxnSpMk id="60" creationId="{FC5C9018-21B8-AA1E-D546-B85E875BE380}"/>
          </ac:cxnSpMkLst>
        </pc:cxnChg>
        <pc:cxnChg chg="mod">
          <ac:chgData name="Wolf, Jacob D." userId="05576282-d74a-4647-9cd1-42b570626f82" providerId="ADAL" clId="{136A725E-B8E8-4A14-A3A0-93F0CF47529D}" dt="2023-02-08T20:45:28.284" v="614"/>
          <ac:cxnSpMkLst>
            <pc:docMk/>
            <pc:sldMk cId="2938403809" sldId="437"/>
            <ac:cxnSpMk id="61" creationId="{A9683A94-DF7F-335D-AACC-4234280CA1C6}"/>
          </ac:cxnSpMkLst>
        </pc:cxnChg>
        <pc:cxnChg chg="mod">
          <ac:chgData name="Wolf, Jacob D." userId="05576282-d74a-4647-9cd1-42b570626f82" providerId="ADAL" clId="{136A725E-B8E8-4A14-A3A0-93F0CF47529D}" dt="2023-02-08T20:50:47.064" v="645"/>
          <ac:cxnSpMkLst>
            <pc:docMk/>
            <pc:sldMk cId="2938403809" sldId="437"/>
            <ac:cxnSpMk id="66" creationId="{42B80104-0AEB-D064-F4D9-C2F41DE3173D}"/>
          </ac:cxnSpMkLst>
        </pc:cxnChg>
        <pc:cxnChg chg="mod">
          <ac:chgData name="Wolf, Jacob D." userId="05576282-d74a-4647-9cd1-42b570626f82" providerId="ADAL" clId="{136A725E-B8E8-4A14-A3A0-93F0CF47529D}" dt="2023-02-08T20:50:47.064" v="645"/>
          <ac:cxnSpMkLst>
            <pc:docMk/>
            <pc:sldMk cId="2938403809" sldId="437"/>
            <ac:cxnSpMk id="67" creationId="{13E6439F-A8D8-51FE-190C-F0EC93D65C9C}"/>
          </ac:cxnSpMkLst>
        </pc:cxn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2-08T20:20:13.839" v="109"/>
              <pc2:cmMkLst xmlns:pc2="http://schemas.microsoft.com/office/powerpoint/2019/9/main/command">
                <pc:docMk/>
                <pc:sldMk cId="2938403809" sldId="437"/>
                <pc2:cmMk id="{4F2CE744-0139-4F4D-A8D7-23F055954D5E}"/>
              </pc2:cmMkLst>
            </pc226:cmChg>
          </p:ext>
        </pc:extLst>
      </pc:sldChg>
      <pc:sldChg chg="addSp modSp add mod">
        <pc:chgData name="Wolf, Jacob D." userId="05576282-d74a-4647-9cd1-42b570626f82" providerId="ADAL" clId="{136A725E-B8E8-4A14-A3A0-93F0CF47529D}" dt="2023-02-22T20:20:39.615" v="16665" actId="1037"/>
        <pc:sldMkLst>
          <pc:docMk/>
          <pc:sldMk cId="1737885530" sldId="438"/>
        </pc:sldMkLst>
        <pc:spChg chg="mod">
          <ac:chgData name="Wolf, Jacob D." userId="05576282-d74a-4647-9cd1-42b570626f82" providerId="ADAL" clId="{136A725E-B8E8-4A14-A3A0-93F0CF47529D}" dt="2023-02-22T18:35:33.552" v="14713" actId="20577"/>
          <ac:spMkLst>
            <pc:docMk/>
            <pc:sldMk cId="1737885530" sldId="438"/>
            <ac:spMk id="2" creationId="{0E5230F8-F290-E5E8-3590-3F2B4C76C025}"/>
          </ac:spMkLst>
        </pc:spChg>
        <pc:spChg chg="add mod ord">
          <ac:chgData name="Wolf, Jacob D." userId="05576282-d74a-4647-9cd1-42b570626f82" providerId="ADAL" clId="{136A725E-B8E8-4A14-A3A0-93F0CF47529D}" dt="2023-02-22T18:31:35.449" v="14576" actId="1582"/>
          <ac:spMkLst>
            <pc:docMk/>
            <pc:sldMk cId="1737885530" sldId="438"/>
            <ac:spMk id="3" creationId="{A903E623-E29B-714F-9E50-4A45037DCF8C}"/>
          </ac:spMkLst>
        </pc:spChg>
        <pc:spChg chg="mod">
          <ac:chgData name="Wolf, Jacob D." userId="05576282-d74a-4647-9cd1-42b570626f82" providerId="ADAL" clId="{136A725E-B8E8-4A14-A3A0-93F0CF47529D}" dt="2023-02-08T21:12:18.470" v="1294" actId="1035"/>
          <ac:spMkLst>
            <pc:docMk/>
            <pc:sldMk cId="1737885530" sldId="438"/>
            <ac:spMk id="4" creationId="{36F10631-733A-BDEE-A530-3CBEFA04749A}"/>
          </ac:spMkLst>
        </pc:spChg>
        <pc:spChg chg="add mod">
          <ac:chgData name="Wolf, Jacob D." userId="05576282-d74a-4647-9cd1-42b570626f82" providerId="ADAL" clId="{136A725E-B8E8-4A14-A3A0-93F0CF47529D}" dt="2023-02-22T17:45:02.751" v="13775" actId="1582"/>
          <ac:spMkLst>
            <pc:docMk/>
            <pc:sldMk cId="1737885530" sldId="438"/>
            <ac:spMk id="6" creationId="{727CB215-E940-3B57-9703-BFD8E8363655}"/>
          </ac:spMkLst>
        </pc:spChg>
        <pc:spChg chg="mod">
          <ac:chgData name="Wolf, Jacob D." userId="05576282-d74a-4647-9cd1-42b570626f82" providerId="ADAL" clId="{136A725E-B8E8-4A14-A3A0-93F0CF47529D}" dt="2023-02-22T20:20:39.615" v="16665" actId="1037"/>
          <ac:spMkLst>
            <pc:docMk/>
            <pc:sldMk cId="1737885530" sldId="438"/>
            <ac:spMk id="7" creationId="{0860A0FD-A479-638F-8849-3EA29A4A9654}"/>
          </ac:spMkLst>
        </pc:spChg>
        <pc:spChg chg="mod">
          <ac:chgData name="Wolf, Jacob D." userId="05576282-d74a-4647-9cd1-42b570626f82" providerId="ADAL" clId="{136A725E-B8E8-4A14-A3A0-93F0CF47529D}" dt="2023-02-22T20:20:39.615" v="16665" actId="1037"/>
          <ac:spMkLst>
            <pc:docMk/>
            <pc:sldMk cId="1737885530" sldId="438"/>
            <ac:spMk id="8" creationId="{0AEC3336-BD2D-34DD-D84C-9ABFCD1E41A9}"/>
          </ac:spMkLst>
        </pc:spChg>
        <pc:spChg chg="mod">
          <ac:chgData name="Wolf, Jacob D." userId="05576282-d74a-4647-9cd1-42b570626f82" providerId="ADAL" clId="{136A725E-B8E8-4A14-A3A0-93F0CF47529D}" dt="2023-02-22T17:44:21.959" v="13734" actId="1035"/>
          <ac:spMkLst>
            <pc:docMk/>
            <pc:sldMk cId="1737885530" sldId="438"/>
            <ac:spMk id="9" creationId="{A6087FE9-C502-A4CF-B6AC-008FC1FDFF60}"/>
          </ac:spMkLst>
        </pc:spChg>
        <pc:spChg chg="mod">
          <ac:chgData name="Wolf, Jacob D." userId="05576282-d74a-4647-9cd1-42b570626f82" providerId="ADAL" clId="{136A725E-B8E8-4A14-A3A0-93F0CF47529D}" dt="2023-02-22T17:44:42.696" v="13771" actId="20577"/>
          <ac:spMkLst>
            <pc:docMk/>
            <pc:sldMk cId="1737885530" sldId="438"/>
            <ac:spMk id="11" creationId="{8DB39EFE-887D-A33E-D0EC-8A606FF74912}"/>
          </ac:spMkLst>
        </pc:spChg>
      </pc:sldChg>
      <pc:sldChg chg="addSp delSp modSp add mod">
        <pc:chgData name="Wolf, Jacob D." userId="05576282-d74a-4647-9cd1-42b570626f82" providerId="ADAL" clId="{136A725E-B8E8-4A14-A3A0-93F0CF47529D}" dt="2023-02-22T18:41:35.713" v="14901" actId="1036"/>
        <pc:sldMkLst>
          <pc:docMk/>
          <pc:sldMk cId="2943366840" sldId="439"/>
        </pc:sldMkLst>
        <pc:spChg chg="mod">
          <ac:chgData name="Wolf, Jacob D." userId="05576282-d74a-4647-9cd1-42b570626f82" providerId="ADAL" clId="{136A725E-B8E8-4A14-A3A0-93F0CF47529D}" dt="2023-02-17T20:28:15.125" v="9166" actId="20577"/>
          <ac:spMkLst>
            <pc:docMk/>
            <pc:sldMk cId="2943366840" sldId="439"/>
            <ac:spMk id="2" creationId="{722C4B71-A29E-283B-91D0-9F2C53B0275B}"/>
          </ac:spMkLst>
        </pc:spChg>
        <pc:spChg chg="add del mod">
          <ac:chgData name="Wolf, Jacob D." userId="05576282-d74a-4647-9cd1-42b570626f82" providerId="ADAL" clId="{136A725E-B8E8-4A14-A3A0-93F0CF47529D}" dt="2023-02-17T20:11:10.088" v="8647" actId="478"/>
          <ac:spMkLst>
            <pc:docMk/>
            <pc:sldMk cId="2943366840" sldId="439"/>
            <ac:spMk id="3" creationId="{3537E08E-0503-FAE3-B36F-30A30E18ADC8}"/>
          </ac:spMkLst>
        </pc:spChg>
        <pc:spChg chg="mod">
          <ac:chgData name="Wolf, Jacob D." userId="05576282-d74a-4647-9cd1-42b570626f82" providerId="ADAL" clId="{136A725E-B8E8-4A14-A3A0-93F0CF47529D}" dt="2023-02-17T20:39:42.461" v="9315" actId="1036"/>
          <ac:spMkLst>
            <pc:docMk/>
            <pc:sldMk cId="2943366840" sldId="439"/>
            <ac:spMk id="5" creationId="{7E654BF1-6F1A-F318-D3C6-1C53EE9BDD07}"/>
          </ac:spMkLst>
        </pc:spChg>
        <pc:spChg chg="del mod">
          <ac:chgData name="Wolf, Jacob D." userId="05576282-d74a-4647-9cd1-42b570626f82" providerId="ADAL" clId="{136A725E-B8E8-4A14-A3A0-93F0CF47529D}" dt="2023-02-17T20:11:12.742" v="8648" actId="478"/>
          <ac:spMkLst>
            <pc:docMk/>
            <pc:sldMk cId="2943366840" sldId="439"/>
            <ac:spMk id="6" creationId="{0D8B1116-6AF3-B4E0-5133-BBF93CDD188C}"/>
          </ac:spMkLst>
        </pc:spChg>
        <pc:spChg chg="add mod">
          <ac:chgData name="Wolf, Jacob D." userId="05576282-d74a-4647-9cd1-42b570626f82" providerId="ADAL" clId="{136A725E-B8E8-4A14-A3A0-93F0CF47529D}" dt="2023-02-22T18:41:08.459" v="14886" actId="1035"/>
          <ac:spMkLst>
            <pc:docMk/>
            <pc:sldMk cId="2943366840" sldId="439"/>
            <ac:spMk id="6" creationId="{EC96205B-5183-FD02-80DA-DF692AED1B07}"/>
          </ac:spMkLst>
        </pc:spChg>
        <pc:spChg chg="mod">
          <ac:chgData name="Wolf, Jacob D." userId="05576282-d74a-4647-9cd1-42b570626f82" providerId="ADAL" clId="{136A725E-B8E8-4A14-A3A0-93F0CF47529D}" dt="2023-02-17T20:39:42.461" v="9315" actId="1036"/>
          <ac:spMkLst>
            <pc:docMk/>
            <pc:sldMk cId="2943366840" sldId="439"/>
            <ac:spMk id="7" creationId="{1CE5F839-2FED-3C60-079D-1BE2E9835B97}"/>
          </ac:spMkLst>
        </pc:spChg>
        <pc:spChg chg="del">
          <ac:chgData name="Wolf, Jacob D." userId="05576282-d74a-4647-9cd1-42b570626f82" providerId="ADAL" clId="{136A725E-B8E8-4A14-A3A0-93F0CF47529D}" dt="2023-02-08T20:12:24.477" v="17" actId="478"/>
          <ac:spMkLst>
            <pc:docMk/>
            <pc:sldMk cId="2943366840" sldId="439"/>
            <ac:spMk id="8" creationId="{7009215C-FE65-2BB9-FE2E-7C31DCE4D681}"/>
          </ac:spMkLst>
        </pc:spChg>
        <pc:spChg chg="add mod">
          <ac:chgData name="Wolf, Jacob D." userId="05576282-d74a-4647-9cd1-42b570626f82" providerId="ADAL" clId="{136A725E-B8E8-4A14-A3A0-93F0CF47529D}" dt="2023-02-17T20:39:42.461" v="9315" actId="1036"/>
          <ac:spMkLst>
            <pc:docMk/>
            <pc:sldMk cId="2943366840" sldId="439"/>
            <ac:spMk id="8" creationId="{9CD1796F-FC9B-BC41-68B4-7B3D380C7C8F}"/>
          </ac:spMkLst>
        </pc:spChg>
        <pc:spChg chg="add mod">
          <ac:chgData name="Wolf, Jacob D." userId="05576282-d74a-4647-9cd1-42b570626f82" providerId="ADAL" clId="{136A725E-B8E8-4A14-A3A0-93F0CF47529D}" dt="2023-02-22T18:37:51.173" v="14723" actId="20577"/>
          <ac:spMkLst>
            <pc:docMk/>
            <pc:sldMk cId="2943366840" sldId="439"/>
            <ac:spMk id="9" creationId="{9061BFFA-D7C7-0EA9-A8F8-744EFA83C6E9}"/>
          </ac:spMkLst>
        </pc:spChg>
        <pc:spChg chg="add mod topLvl">
          <ac:chgData name="Wolf, Jacob D." userId="05576282-d74a-4647-9cd1-42b570626f82" providerId="ADAL" clId="{136A725E-B8E8-4A14-A3A0-93F0CF47529D}" dt="2023-02-17T20:39:42.461" v="9315" actId="1036"/>
          <ac:spMkLst>
            <pc:docMk/>
            <pc:sldMk cId="2943366840" sldId="439"/>
            <ac:spMk id="10" creationId="{26BE63DD-E412-855B-1C64-5D48F13BA9F1}"/>
          </ac:spMkLst>
        </pc:spChg>
        <pc:spChg chg="add del mod">
          <ac:chgData name="Wolf, Jacob D." userId="05576282-d74a-4647-9cd1-42b570626f82" providerId="ADAL" clId="{136A725E-B8E8-4A14-A3A0-93F0CF47529D}" dt="2023-02-08T21:29:06.096" v="1633" actId="478"/>
          <ac:spMkLst>
            <pc:docMk/>
            <pc:sldMk cId="2943366840" sldId="439"/>
            <ac:spMk id="10" creationId="{7AB3804E-8812-A4E3-32A9-09A45541F338}"/>
          </ac:spMkLst>
        </pc:spChg>
        <pc:spChg chg="add del mod">
          <ac:chgData name="Wolf, Jacob D." userId="05576282-d74a-4647-9cd1-42b570626f82" providerId="ADAL" clId="{136A725E-B8E8-4A14-A3A0-93F0CF47529D}" dt="2023-02-22T18:39:01.602" v="14805" actId="478"/>
          <ac:spMkLst>
            <pc:docMk/>
            <pc:sldMk cId="2943366840" sldId="439"/>
            <ac:spMk id="11" creationId="{436B5D4E-7536-0F57-AEC4-9FC06CD28E21}"/>
          </ac:spMkLst>
        </pc:spChg>
        <pc:spChg chg="add del mod">
          <ac:chgData name="Wolf, Jacob D." userId="05576282-d74a-4647-9cd1-42b570626f82" providerId="ADAL" clId="{136A725E-B8E8-4A14-A3A0-93F0CF47529D}" dt="2023-02-08T20:12:50.395" v="26" actId="478"/>
          <ac:spMkLst>
            <pc:docMk/>
            <pc:sldMk cId="2943366840" sldId="439"/>
            <ac:spMk id="11" creationId="{733F5898-607F-E892-83CF-9F2E240F3462}"/>
          </ac:spMkLst>
        </pc:spChg>
        <pc:spChg chg="add del mod">
          <ac:chgData name="Wolf, Jacob D." userId="05576282-d74a-4647-9cd1-42b570626f82" providerId="ADAL" clId="{136A725E-B8E8-4A14-A3A0-93F0CF47529D}" dt="2023-02-08T21:29:33.717" v="1646" actId="478"/>
          <ac:spMkLst>
            <pc:docMk/>
            <pc:sldMk cId="2943366840" sldId="439"/>
            <ac:spMk id="12" creationId="{0323FB62-28DD-AD92-038F-CD1AFF6850AA}"/>
          </ac:spMkLst>
        </pc:spChg>
        <pc:spChg chg="add mod">
          <ac:chgData name="Wolf, Jacob D." userId="05576282-d74a-4647-9cd1-42b570626f82" providerId="ADAL" clId="{136A725E-B8E8-4A14-A3A0-93F0CF47529D}" dt="2023-02-22T18:40:50.568" v="14870" actId="1035"/>
          <ac:spMkLst>
            <pc:docMk/>
            <pc:sldMk cId="2943366840" sldId="439"/>
            <ac:spMk id="12" creationId="{D2831411-89F5-544D-2B82-6C59F0CC4DD1}"/>
          </ac:spMkLst>
        </pc:spChg>
        <pc:spChg chg="add mod">
          <ac:chgData name="Wolf, Jacob D." userId="05576282-d74a-4647-9cd1-42b570626f82" providerId="ADAL" clId="{136A725E-B8E8-4A14-A3A0-93F0CF47529D}" dt="2023-02-17T21:01:16.678" v="9860" actId="1076"/>
          <ac:spMkLst>
            <pc:docMk/>
            <pc:sldMk cId="2943366840" sldId="439"/>
            <ac:spMk id="13" creationId="{50A8351B-B37B-4EAD-BC0B-F1CACD84D10F}"/>
          </ac:spMkLst>
        </pc:spChg>
        <pc:spChg chg="add mod">
          <ac:chgData name="Wolf, Jacob D." userId="05576282-d74a-4647-9cd1-42b570626f82" providerId="ADAL" clId="{136A725E-B8E8-4A14-A3A0-93F0CF47529D}" dt="2023-02-22T18:40:39.687" v="14861" actId="1036"/>
          <ac:spMkLst>
            <pc:docMk/>
            <pc:sldMk cId="2943366840" sldId="439"/>
            <ac:spMk id="15" creationId="{E2E012DF-7C6E-6652-0907-95E580CADFB3}"/>
          </ac:spMkLst>
        </pc:spChg>
        <pc:spChg chg="add del mod">
          <ac:chgData name="Wolf, Jacob D." userId="05576282-d74a-4647-9cd1-42b570626f82" providerId="ADAL" clId="{136A725E-B8E8-4A14-A3A0-93F0CF47529D}" dt="2023-02-17T20:37:15.072" v="9279" actId="478"/>
          <ac:spMkLst>
            <pc:docMk/>
            <pc:sldMk cId="2943366840" sldId="439"/>
            <ac:spMk id="20" creationId="{A0193144-4B75-0889-8B4E-333A9117AD0C}"/>
          </ac:spMkLst>
        </pc:spChg>
        <pc:spChg chg="add mod">
          <ac:chgData name="Wolf, Jacob D." userId="05576282-d74a-4647-9cd1-42b570626f82" providerId="ADAL" clId="{136A725E-B8E8-4A14-A3A0-93F0CF47529D}" dt="2023-02-22T18:41:35.713" v="14901" actId="1036"/>
          <ac:spMkLst>
            <pc:docMk/>
            <pc:sldMk cId="2943366840" sldId="439"/>
            <ac:spMk id="22" creationId="{9B664DAE-2291-E0A3-83BD-54B5925FA528}"/>
          </ac:spMkLst>
        </pc:spChg>
        <pc:spChg chg="add del mod">
          <ac:chgData name="Wolf, Jacob D." userId="05576282-d74a-4647-9cd1-42b570626f82" providerId="ADAL" clId="{136A725E-B8E8-4A14-A3A0-93F0CF47529D}" dt="2023-02-17T20:36:58.624" v="9267" actId="478"/>
          <ac:spMkLst>
            <pc:docMk/>
            <pc:sldMk cId="2943366840" sldId="439"/>
            <ac:spMk id="24" creationId="{B16EDB9B-956C-4F7A-C89F-48562544FCA7}"/>
          </ac:spMkLst>
        </pc:spChg>
        <pc:grpChg chg="add del mod ord">
          <ac:chgData name="Wolf, Jacob D." userId="05576282-d74a-4647-9cd1-42b570626f82" providerId="ADAL" clId="{136A725E-B8E8-4A14-A3A0-93F0CF47529D}" dt="2023-02-17T20:28:28.920" v="9167" actId="165"/>
          <ac:grpSpMkLst>
            <pc:docMk/>
            <pc:sldMk cId="2943366840" sldId="439"/>
            <ac:grpSpMk id="11" creationId="{0023B09C-6BD7-F11E-529B-33D531BB7971}"/>
          </ac:grpSpMkLst>
        </pc:grpChg>
        <pc:picChg chg="mod topLvl modCrop">
          <ac:chgData name="Wolf, Jacob D." userId="05576282-d74a-4647-9cd1-42b570626f82" providerId="ADAL" clId="{136A725E-B8E8-4A14-A3A0-93F0CF47529D}" dt="2023-02-17T20:39:42.461" v="9315" actId="1036"/>
          <ac:picMkLst>
            <pc:docMk/>
            <pc:sldMk cId="2943366840" sldId="439"/>
            <ac:picMk id="4" creationId="{03E38C60-A48F-C115-55F8-4ACCFD918763}"/>
          </ac:picMkLst>
        </pc:picChg>
        <pc:cxnChg chg="add mod">
          <ac:chgData name="Wolf, Jacob D." userId="05576282-d74a-4647-9cd1-42b570626f82" providerId="ADAL" clId="{136A725E-B8E8-4A14-A3A0-93F0CF47529D}" dt="2023-02-17T20:39:42.461" v="9315" actId="1036"/>
          <ac:cxnSpMkLst>
            <pc:docMk/>
            <pc:sldMk cId="2943366840" sldId="439"/>
            <ac:cxnSpMk id="14" creationId="{290C90DC-E180-6BAD-2525-8C340C16BBB4}"/>
          </ac:cxnSpMkLst>
        </pc:cxnChg>
        <pc:cxnChg chg="add mod">
          <ac:chgData name="Wolf, Jacob D." userId="05576282-d74a-4647-9cd1-42b570626f82" providerId="ADAL" clId="{136A725E-B8E8-4A14-A3A0-93F0CF47529D}" dt="2023-02-17T20:39:42.461" v="9315" actId="1036"/>
          <ac:cxnSpMkLst>
            <pc:docMk/>
            <pc:sldMk cId="2943366840" sldId="439"/>
            <ac:cxnSpMk id="19" creationId="{E622A33A-4991-AB17-3FE7-3398307C70B7}"/>
          </ac:cxnSpMkLst>
        </pc:cxnChg>
      </pc:sldChg>
      <pc:sldChg chg="modSp mod modAnim">
        <pc:chgData name="Wolf, Jacob D." userId="05576282-d74a-4647-9cd1-42b570626f82" providerId="ADAL" clId="{136A725E-B8E8-4A14-A3A0-93F0CF47529D}" dt="2023-02-22T19:20:21.616" v="15263" actId="14100"/>
        <pc:sldMkLst>
          <pc:docMk/>
          <pc:sldMk cId="521105698" sldId="440"/>
        </pc:sldMkLst>
        <pc:picChg chg="mod">
          <ac:chgData name="Wolf, Jacob D." userId="05576282-d74a-4647-9cd1-42b570626f82" providerId="ADAL" clId="{136A725E-B8E8-4A14-A3A0-93F0CF47529D}" dt="2023-02-22T19:20:17.260" v="15262" actId="688"/>
          <ac:picMkLst>
            <pc:docMk/>
            <pc:sldMk cId="521105698" sldId="440"/>
            <ac:picMk id="11" creationId="{8C6F5B31-90B5-142D-B34B-FF3814C4A638}"/>
          </ac:picMkLst>
        </pc:picChg>
        <pc:cxnChg chg="mod">
          <ac:chgData name="Wolf, Jacob D." userId="05576282-d74a-4647-9cd1-42b570626f82" providerId="ADAL" clId="{136A725E-B8E8-4A14-A3A0-93F0CF47529D}" dt="2023-02-22T19:20:21.616" v="15263" actId="14100"/>
          <ac:cxnSpMkLst>
            <pc:docMk/>
            <pc:sldMk cId="521105698" sldId="440"/>
            <ac:cxnSpMk id="12" creationId="{0C329858-631E-886D-78B6-6EAA09912DE1}"/>
          </ac:cxnSpMkLst>
        </pc:cxnChg>
        <pc:cxnChg chg="mod">
          <ac:chgData name="Wolf, Jacob D." userId="05576282-d74a-4647-9cd1-42b570626f82" providerId="ADAL" clId="{136A725E-B8E8-4A14-A3A0-93F0CF47529D}" dt="2023-02-22T19:20:04.748" v="15258" actId="14100"/>
          <ac:cxnSpMkLst>
            <pc:docMk/>
            <pc:sldMk cId="521105698" sldId="440"/>
            <ac:cxnSpMk id="13" creationId="{19FF976E-FE6B-D47A-B26F-0F9F0D160CAE}"/>
          </ac:cxnSpMkLst>
        </pc:cxnChg>
      </pc:sldChg>
      <pc:sldChg chg="addSp delSp modSp new mod modAnim">
        <pc:chgData name="Wolf, Jacob D." userId="05576282-d74a-4647-9cd1-42b570626f82" providerId="ADAL" clId="{136A725E-B8E8-4A14-A3A0-93F0CF47529D}" dt="2023-02-22T21:04:33.630" v="17250" actId="1035"/>
        <pc:sldMkLst>
          <pc:docMk/>
          <pc:sldMk cId="3847271972" sldId="442"/>
        </pc:sldMkLst>
        <pc:spChg chg="mod">
          <ac:chgData name="Wolf, Jacob D." userId="05576282-d74a-4647-9cd1-42b570626f82" providerId="ADAL" clId="{136A725E-B8E8-4A14-A3A0-93F0CF47529D}" dt="2023-02-22T21:03:24.485" v="17210" actId="1076"/>
          <ac:spMkLst>
            <pc:docMk/>
            <pc:sldMk cId="3847271972" sldId="442"/>
            <ac:spMk id="2" creationId="{96689B80-BB45-7FDA-0352-9C225368F9D9}"/>
          </ac:spMkLst>
        </pc:spChg>
        <pc:spChg chg="del mod">
          <ac:chgData name="Wolf, Jacob D." userId="05576282-d74a-4647-9cd1-42b570626f82" providerId="ADAL" clId="{136A725E-B8E8-4A14-A3A0-93F0CF47529D}" dt="2023-02-22T18:18:04.437" v="14332" actId="478"/>
          <ac:spMkLst>
            <pc:docMk/>
            <pc:sldMk cId="3847271972" sldId="442"/>
            <ac:spMk id="3" creationId="{CE1B1EB0-A0BB-70E0-6336-4FA818961ECB}"/>
          </ac:spMkLst>
        </pc:spChg>
        <pc:spChg chg="add mod">
          <ac:chgData name="Wolf, Jacob D." userId="05576282-d74a-4647-9cd1-42b570626f82" providerId="ADAL" clId="{136A725E-B8E8-4A14-A3A0-93F0CF47529D}" dt="2023-02-22T21:03:33.157" v="17231" actId="1035"/>
          <ac:spMkLst>
            <pc:docMk/>
            <pc:sldMk cId="3847271972" sldId="442"/>
            <ac:spMk id="5" creationId="{F14A3713-404D-EBC4-6FDE-C873EA990847}"/>
          </ac:spMkLst>
        </pc:spChg>
        <pc:spChg chg="add mod">
          <ac:chgData name="Wolf, Jacob D." userId="05576282-d74a-4647-9cd1-42b570626f82" providerId="ADAL" clId="{136A725E-B8E8-4A14-A3A0-93F0CF47529D}" dt="2023-02-22T21:03:33.157" v="17231" actId="1035"/>
          <ac:spMkLst>
            <pc:docMk/>
            <pc:sldMk cId="3847271972" sldId="442"/>
            <ac:spMk id="6" creationId="{BAA8AE87-4CCD-AB2D-9324-ACADE2CFFDD8}"/>
          </ac:spMkLst>
        </pc:spChg>
        <pc:spChg chg="add mod">
          <ac:chgData name="Wolf, Jacob D." userId="05576282-d74a-4647-9cd1-42b570626f82" providerId="ADAL" clId="{136A725E-B8E8-4A14-A3A0-93F0CF47529D}" dt="2023-02-22T21:03:33.157" v="17231" actId="1035"/>
          <ac:spMkLst>
            <pc:docMk/>
            <pc:sldMk cId="3847271972" sldId="442"/>
            <ac:spMk id="7" creationId="{211DD4A0-3E58-680F-FEF2-436DF5AA5693}"/>
          </ac:spMkLst>
        </pc:spChg>
        <pc:spChg chg="add mod ord">
          <ac:chgData name="Wolf, Jacob D." userId="05576282-d74a-4647-9cd1-42b570626f82" providerId="ADAL" clId="{136A725E-B8E8-4A14-A3A0-93F0CF47529D}" dt="2023-02-22T20:37:24.151" v="17197" actId="166"/>
          <ac:spMkLst>
            <pc:docMk/>
            <pc:sldMk cId="3847271972" sldId="442"/>
            <ac:spMk id="8" creationId="{C6255C33-56B7-DA4A-1614-E00AF11A3B30}"/>
          </ac:spMkLst>
        </pc:spChg>
        <pc:spChg chg="add del mod">
          <ac:chgData name="Wolf, Jacob D." userId="05576282-d74a-4647-9cd1-42b570626f82" providerId="ADAL" clId="{136A725E-B8E8-4A14-A3A0-93F0CF47529D}" dt="2023-02-22T20:07:41.805" v="16175" actId="478"/>
          <ac:spMkLst>
            <pc:docMk/>
            <pc:sldMk cId="3847271972" sldId="442"/>
            <ac:spMk id="9" creationId="{103D6E12-B2FE-4DB8-4074-7D0924BC0F46}"/>
          </ac:spMkLst>
        </pc:spChg>
        <pc:spChg chg="add del mod">
          <ac:chgData name="Wolf, Jacob D." userId="05576282-d74a-4647-9cd1-42b570626f82" providerId="ADAL" clId="{136A725E-B8E8-4A14-A3A0-93F0CF47529D}" dt="2023-02-22T18:15:36.238" v="14237" actId="478"/>
          <ac:spMkLst>
            <pc:docMk/>
            <pc:sldMk cId="3847271972" sldId="442"/>
            <ac:spMk id="11" creationId="{A536EDF4-1987-B273-34BB-EA42A6984E43}"/>
          </ac:spMkLst>
        </pc:spChg>
        <pc:spChg chg="add del mod">
          <ac:chgData name="Wolf, Jacob D." userId="05576282-d74a-4647-9cd1-42b570626f82" providerId="ADAL" clId="{136A725E-B8E8-4A14-A3A0-93F0CF47529D}" dt="2023-02-22T20:07:44.057" v="16176" actId="478"/>
          <ac:spMkLst>
            <pc:docMk/>
            <pc:sldMk cId="3847271972" sldId="442"/>
            <ac:spMk id="12" creationId="{A2C9319C-81CB-AAF3-0E18-16BC08893B3B}"/>
          </ac:spMkLst>
        </pc:spChg>
        <pc:spChg chg="add del mod">
          <ac:chgData name="Wolf, Jacob D." userId="05576282-d74a-4647-9cd1-42b570626f82" providerId="ADAL" clId="{136A725E-B8E8-4A14-A3A0-93F0CF47529D}" dt="2023-02-22T18:18:08.607" v="14333" actId="478"/>
          <ac:spMkLst>
            <pc:docMk/>
            <pc:sldMk cId="3847271972" sldId="442"/>
            <ac:spMk id="14" creationId="{33A05102-2651-EE94-6FE4-70B2962C0A06}"/>
          </ac:spMkLst>
        </pc:spChg>
        <pc:spChg chg="add mod">
          <ac:chgData name="Wolf, Jacob D." userId="05576282-d74a-4647-9cd1-42b570626f82" providerId="ADAL" clId="{136A725E-B8E8-4A14-A3A0-93F0CF47529D}" dt="2023-02-22T21:04:17.600" v="17240" actId="1035"/>
          <ac:spMkLst>
            <pc:docMk/>
            <pc:sldMk cId="3847271972" sldId="442"/>
            <ac:spMk id="17" creationId="{9C528BB3-F65B-B8B5-0892-85072FF36857}"/>
          </ac:spMkLst>
        </pc:spChg>
        <pc:spChg chg="add del mod">
          <ac:chgData name="Wolf, Jacob D." userId="05576282-d74a-4647-9cd1-42b570626f82" providerId="ADAL" clId="{136A725E-B8E8-4A14-A3A0-93F0CF47529D}" dt="2023-02-22T18:32:45.892" v="14577" actId="21"/>
          <ac:spMkLst>
            <pc:docMk/>
            <pc:sldMk cId="3847271972" sldId="442"/>
            <ac:spMk id="19" creationId="{D62AB35D-EF0C-3E70-EC44-3E72386FF1E4}"/>
          </ac:spMkLst>
        </pc:spChg>
        <pc:spChg chg="add mod">
          <ac:chgData name="Wolf, Jacob D." userId="05576282-d74a-4647-9cd1-42b570626f82" providerId="ADAL" clId="{136A725E-B8E8-4A14-A3A0-93F0CF47529D}" dt="2023-02-22T18:28:32.953" v="14432" actId="571"/>
          <ac:spMkLst>
            <pc:docMk/>
            <pc:sldMk cId="3847271972" sldId="442"/>
            <ac:spMk id="21" creationId="{9B45A2C2-7FD5-0FC0-DA54-19338CF76855}"/>
          </ac:spMkLst>
        </pc:spChg>
        <pc:spChg chg="add mod">
          <ac:chgData name="Wolf, Jacob D." userId="05576282-d74a-4647-9cd1-42b570626f82" providerId="ADAL" clId="{136A725E-B8E8-4A14-A3A0-93F0CF47529D}" dt="2023-02-22T21:04:33.630" v="17250" actId="1035"/>
          <ac:spMkLst>
            <pc:docMk/>
            <pc:sldMk cId="3847271972" sldId="442"/>
            <ac:spMk id="23" creationId="{2FE820B8-FD01-6F6A-371E-7CAF75857382}"/>
          </ac:spMkLst>
        </pc:spChg>
        <pc:spChg chg="add mod">
          <ac:chgData name="Wolf, Jacob D." userId="05576282-d74a-4647-9cd1-42b570626f82" providerId="ADAL" clId="{136A725E-B8E8-4A14-A3A0-93F0CF47529D}" dt="2023-02-22T21:04:33.630" v="17250" actId="1035"/>
          <ac:spMkLst>
            <pc:docMk/>
            <pc:sldMk cId="3847271972" sldId="442"/>
            <ac:spMk id="24" creationId="{ED965A3D-FA60-72C6-01AA-B9341D08502C}"/>
          </ac:spMkLst>
        </pc:spChg>
        <pc:picChg chg="add mod">
          <ac:chgData name="Wolf, Jacob D." userId="05576282-d74a-4647-9cd1-42b570626f82" providerId="ADAL" clId="{136A725E-B8E8-4A14-A3A0-93F0CF47529D}" dt="2023-02-22T21:03:33.157" v="17231" actId="1035"/>
          <ac:picMkLst>
            <pc:docMk/>
            <pc:sldMk cId="3847271972" sldId="442"/>
            <ac:picMk id="4" creationId="{165A6B05-6B38-AFD9-9FB7-97AA091AA37C}"/>
          </ac:picMkLst>
        </pc:picChg>
        <pc:picChg chg="add mod modCrop">
          <ac:chgData name="Wolf, Jacob D." userId="05576282-d74a-4647-9cd1-42b570626f82" providerId="ADAL" clId="{136A725E-B8E8-4A14-A3A0-93F0CF47529D}" dt="2023-02-22T21:03:33.157" v="17231" actId="1035"/>
          <ac:picMkLst>
            <pc:docMk/>
            <pc:sldMk cId="3847271972" sldId="442"/>
            <ac:picMk id="16" creationId="{B6FFCC07-C280-05CF-A9FB-E762523CE23A}"/>
          </ac:picMkLst>
        </pc:picChg>
        <pc:picChg chg="add mod">
          <ac:chgData name="Wolf, Jacob D." userId="05576282-d74a-4647-9cd1-42b570626f82" providerId="ADAL" clId="{136A725E-B8E8-4A14-A3A0-93F0CF47529D}" dt="2023-02-22T18:28:32.953" v="14432" actId="571"/>
          <ac:picMkLst>
            <pc:docMk/>
            <pc:sldMk cId="3847271972" sldId="442"/>
            <ac:picMk id="20" creationId="{15063D76-B8FE-37BB-C662-42878A429FE1}"/>
          </ac:picMkLst>
        </pc:picChg>
        <pc:picChg chg="add mod">
          <ac:chgData name="Wolf, Jacob D." userId="05576282-d74a-4647-9cd1-42b570626f82" providerId="ADAL" clId="{136A725E-B8E8-4A14-A3A0-93F0CF47529D}" dt="2023-02-22T21:04:33.630" v="17250" actId="1035"/>
          <ac:picMkLst>
            <pc:docMk/>
            <pc:sldMk cId="3847271972" sldId="442"/>
            <ac:picMk id="22" creationId="{F7E16F53-3FDF-D0E6-C4B9-B0FF646F150E}"/>
          </ac:picMkLst>
        </pc:picChg>
        <pc:cxnChg chg="add mod">
          <ac:chgData name="Wolf, Jacob D." userId="05576282-d74a-4647-9cd1-42b570626f82" providerId="ADAL" clId="{136A725E-B8E8-4A14-A3A0-93F0CF47529D}" dt="2023-02-22T21:03:58.864" v="17234" actId="1582"/>
          <ac:cxnSpMkLst>
            <pc:docMk/>
            <pc:sldMk cId="3847271972" sldId="442"/>
            <ac:cxnSpMk id="9" creationId="{1C10BEDF-7ABD-5597-DDB5-63AA71ED1609}"/>
          </ac:cxnSpMkLst>
        </pc:cxnChg>
      </pc:sldChg>
      <pc:sldChg chg="new del">
        <pc:chgData name="Wolf, Jacob D." userId="05576282-d74a-4647-9cd1-42b570626f82" providerId="ADAL" clId="{136A725E-B8E8-4A14-A3A0-93F0CF47529D}" dt="2023-02-10T20:27:32.775" v="2477" actId="47"/>
        <pc:sldMkLst>
          <pc:docMk/>
          <pc:sldMk cId="2628041234" sldId="443"/>
        </pc:sldMkLst>
      </pc:sldChg>
      <pc:sldChg chg="addSp delSp modSp new mod modAnim">
        <pc:chgData name="Wolf, Jacob D." userId="05576282-d74a-4647-9cd1-42b570626f82" providerId="ADAL" clId="{136A725E-B8E8-4A14-A3A0-93F0CF47529D}" dt="2023-02-22T19:44:43.775" v="15532" actId="1076"/>
        <pc:sldMkLst>
          <pc:docMk/>
          <pc:sldMk cId="1309570482" sldId="444"/>
        </pc:sldMkLst>
        <pc:spChg chg="mod">
          <ac:chgData name="Wolf, Jacob D." userId="05576282-d74a-4647-9cd1-42b570626f82" providerId="ADAL" clId="{136A725E-B8E8-4A14-A3A0-93F0CF47529D}" dt="2023-02-17T20:41:07.667" v="9349" actId="1036"/>
          <ac:spMkLst>
            <pc:docMk/>
            <pc:sldMk cId="1309570482" sldId="444"/>
            <ac:spMk id="2" creationId="{F91BA2B9-FD49-F8F8-64EC-3D390D5E1A1A}"/>
          </ac:spMkLst>
        </pc:spChg>
        <pc:spChg chg="del">
          <ac:chgData name="Wolf, Jacob D." userId="05576282-d74a-4647-9cd1-42b570626f82" providerId="ADAL" clId="{136A725E-B8E8-4A14-A3A0-93F0CF47529D}" dt="2023-02-10T20:13:01.418" v="2258" actId="478"/>
          <ac:spMkLst>
            <pc:docMk/>
            <pc:sldMk cId="1309570482" sldId="444"/>
            <ac:spMk id="3" creationId="{5471F01D-8B52-AEE7-B094-7C47E8AE40E9}"/>
          </ac:spMkLst>
        </pc:spChg>
        <pc:spChg chg="add del mod">
          <ac:chgData name="Wolf, Jacob D." userId="05576282-d74a-4647-9cd1-42b570626f82" providerId="ADAL" clId="{136A725E-B8E8-4A14-A3A0-93F0CF47529D}" dt="2023-02-17T20:41:46.227" v="9352" actId="478"/>
          <ac:spMkLst>
            <pc:docMk/>
            <pc:sldMk cId="1309570482" sldId="444"/>
            <ac:spMk id="3" creationId="{5FF5ADF8-EC1E-741E-4CFB-096050EFF943}"/>
          </ac:spMkLst>
        </pc:spChg>
        <pc:spChg chg="add del mod ord">
          <ac:chgData name="Wolf, Jacob D." userId="05576282-d74a-4647-9cd1-42b570626f82" providerId="ADAL" clId="{136A725E-B8E8-4A14-A3A0-93F0CF47529D}" dt="2023-02-22T01:38:22.662" v="11195"/>
          <ac:spMkLst>
            <pc:docMk/>
            <pc:sldMk cId="1309570482" sldId="444"/>
            <ac:spMk id="3" creationId="{72F6B547-8E0D-2936-8248-7C3A8CAC1CF0}"/>
          </ac:spMkLst>
        </pc:spChg>
        <pc:spChg chg="add del mod">
          <ac:chgData name="Wolf, Jacob D." userId="05576282-d74a-4647-9cd1-42b570626f82" providerId="ADAL" clId="{136A725E-B8E8-4A14-A3A0-93F0CF47529D}" dt="2023-02-17T20:41:46.227" v="9352" actId="478"/>
          <ac:spMkLst>
            <pc:docMk/>
            <pc:sldMk cId="1309570482" sldId="444"/>
            <ac:spMk id="4" creationId="{4C751980-7698-44D7-618D-0835AD6CA655}"/>
          </ac:spMkLst>
        </pc:spChg>
        <pc:spChg chg="add del mod">
          <ac:chgData name="Wolf, Jacob D." userId="05576282-d74a-4647-9cd1-42b570626f82" providerId="ADAL" clId="{136A725E-B8E8-4A14-A3A0-93F0CF47529D}" dt="2023-02-17T20:41:46.227" v="9352" actId="478"/>
          <ac:spMkLst>
            <pc:docMk/>
            <pc:sldMk cId="1309570482" sldId="444"/>
            <ac:spMk id="5" creationId="{33EB2FAE-149D-9568-DE63-DA3161FA6D26}"/>
          </ac:spMkLst>
        </pc:spChg>
        <pc:spChg chg="add del mod">
          <ac:chgData name="Wolf, Jacob D." userId="05576282-d74a-4647-9cd1-42b570626f82" providerId="ADAL" clId="{136A725E-B8E8-4A14-A3A0-93F0CF47529D}" dt="2023-02-17T20:41:46.227" v="9352" actId="478"/>
          <ac:spMkLst>
            <pc:docMk/>
            <pc:sldMk cId="1309570482" sldId="444"/>
            <ac:spMk id="6" creationId="{06C696DC-BFC4-EB66-D1AA-6D43AA4321B4}"/>
          </ac:spMkLst>
        </pc:spChg>
        <pc:spChg chg="add del mod">
          <ac:chgData name="Wolf, Jacob D." userId="05576282-d74a-4647-9cd1-42b570626f82" providerId="ADAL" clId="{136A725E-B8E8-4A14-A3A0-93F0CF47529D}" dt="2023-02-17T20:41:46.227" v="9352" actId="478"/>
          <ac:spMkLst>
            <pc:docMk/>
            <pc:sldMk cId="1309570482" sldId="444"/>
            <ac:spMk id="7" creationId="{15E6EDB3-7AEA-14B0-FAC9-2CBF9D236AFC}"/>
          </ac:spMkLst>
        </pc:spChg>
        <pc:spChg chg="add del mod">
          <ac:chgData name="Wolf, Jacob D." userId="05576282-d74a-4647-9cd1-42b570626f82" providerId="ADAL" clId="{136A725E-B8E8-4A14-A3A0-93F0CF47529D}" dt="2023-02-10T21:33:16.491" v="4926" actId="478"/>
          <ac:spMkLst>
            <pc:docMk/>
            <pc:sldMk cId="1309570482" sldId="444"/>
            <ac:spMk id="7" creationId="{1F95E534-5C48-C1C5-41B8-A5E38FC40D0B}"/>
          </ac:spMkLst>
        </pc:spChg>
        <pc:spChg chg="add del mod">
          <ac:chgData name="Wolf, Jacob D." userId="05576282-d74a-4647-9cd1-42b570626f82" providerId="ADAL" clId="{136A725E-B8E8-4A14-A3A0-93F0CF47529D}" dt="2023-02-17T20:41:46.227" v="9352" actId="478"/>
          <ac:spMkLst>
            <pc:docMk/>
            <pc:sldMk cId="1309570482" sldId="444"/>
            <ac:spMk id="8" creationId="{06E1A4C0-9391-7AD8-7BE4-20000FEA4BC0}"/>
          </ac:spMkLst>
        </pc:spChg>
        <pc:spChg chg="add del mod">
          <ac:chgData name="Wolf, Jacob D." userId="05576282-d74a-4647-9cd1-42b570626f82" providerId="ADAL" clId="{136A725E-B8E8-4A14-A3A0-93F0CF47529D}" dt="2023-02-10T20:18:50.546" v="2334"/>
          <ac:spMkLst>
            <pc:docMk/>
            <pc:sldMk cId="1309570482" sldId="444"/>
            <ac:spMk id="8" creationId="{7ED66444-71F3-2A33-10B8-18CAA77CFFAC}"/>
          </ac:spMkLst>
        </pc:spChg>
        <pc:spChg chg="add del mod">
          <ac:chgData name="Wolf, Jacob D." userId="05576282-d74a-4647-9cd1-42b570626f82" providerId="ADAL" clId="{136A725E-B8E8-4A14-A3A0-93F0CF47529D}" dt="2023-02-17T20:41:46.227" v="9352" actId="478"/>
          <ac:spMkLst>
            <pc:docMk/>
            <pc:sldMk cId="1309570482" sldId="444"/>
            <ac:spMk id="9" creationId="{09B6EBF9-D7BE-D728-ADA5-FFAA6D9195E5}"/>
          </ac:spMkLst>
        </pc:spChg>
        <pc:spChg chg="add mod">
          <ac:chgData name="Wolf, Jacob D." userId="05576282-d74a-4647-9cd1-42b570626f82" providerId="ADAL" clId="{136A725E-B8E8-4A14-A3A0-93F0CF47529D}" dt="2023-02-10T21:09:26.859" v="4078" actId="164"/>
          <ac:spMkLst>
            <pc:docMk/>
            <pc:sldMk cId="1309570482" sldId="444"/>
            <ac:spMk id="9" creationId="{5C34B8C5-8788-9F46-C308-DFBBFA502E07}"/>
          </ac:spMkLst>
        </pc:spChg>
        <pc:spChg chg="mod topLvl">
          <ac:chgData name="Wolf, Jacob D." userId="05576282-d74a-4647-9cd1-42b570626f82" providerId="ADAL" clId="{136A725E-B8E8-4A14-A3A0-93F0CF47529D}" dt="2023-02-10T21:09:26.859" v="4078" actId="164"/>
          <ac:spMkLst>
            <pc:docMk/>
            <pc:sldMk cId="1309570482" sldId="444"/>
            <ac:spMk id="11" creationId="{64FA7E5D-9890-12B2-AC56-E89EF00B9E0B}"/>
          </ac:spMkLst>
        </pc:spChg>
        <pc:spChg chg="mod topLvl">
          <ac:chgData name="Wolf, Jacob D." userId="05576282-d74a-4647-9cd1-42b570626f82" providerId="ADAL" clId="{136A725E-B8E8-4A14-A3A0-93F0CF47529D}" dt="2023-02-10T21:09:26.859" v="4078" actId="164"/>
          <ac:spMkLst>
            <pc:docMk/>
            <pc:sldMk cId="1309570482" sldId="444"/>
            <ac:spMk id="12" creationId="{4B1688E3-F726-FBCD-7189-7C0AE0B63F15}"/>
          </ac:spMkLst>
        </pc:spChg>
        <pc:spChg chg="mod topLvl">
          <ac:chgData name="Wolf, Jacob D." userId="05576282-d74a-4647-9cd1-42b570626f82" providerId="ADAL" clId="{136A725E-B8E8-4A14-A3A0-93F0CF47529D}" dt="2023-02-10T21:09:26.859" v="4078" actId="164"/>
          <ac:spMkLst>
            <pc:docMk/>
            <pc:sldMk cId="1309570482" sldId="444"/>
            <ac:spMk id="13" creationId="{564936E0-E95C-FA5F-9166-18DAA8986FC7}"/>
          </ac:spMkLst>
        </pc:spChg>
        <pc:spChg chg="add del mod">
          <ac:chgData name="Wolf, Jacob D." userId="05576282-d74a-4647-9cd1-42b570626f82" providerId="ADAL" clId="{136A725E-B8E8-4A14-A3A0-93F0CF47529D}" dt="2023-02-17T20:41:46.227" v="9352" actId="478"/>
          <ac:spMkLst>
            <pc:docMk/>
            <pc:sldMk cId="1309570482" sldId="444"/>
            <ac:spMk id="15" creationId="{39E05345-0AD1-5190-25B0-6ADB0391AFDB}"/>
          </ac:spMkLst>
        </pc:spChg>
        <pc:spChg chg="add del mod">
          <ac:chgData name="Wolf, Jacob D." userId="05576282-d74a-4647-9cd1-42b570626f82" providerId="ADAL" clId="{136A725E-B8E8-4A14-A3A0-93F0CF47529D}" dt="2023-02-17T20:41:46.227" v="9352" actId="478"/>
          <ac:spMkLst>
            <pc:docMk/>
            <pc:sldMk cId="1309570482" sldId="444"/>
            <ac:spMk id="19" creationId="{5C6D0A83-37D7-35EE-E125-5B1DD213F50E}"/>
          </ac:spMkLst>
        </pc:spChg>
        <pc:spChg chg="add del mod">
          <ac:chgData name="Wolf, Jacob D." userId="05576282-d74a-4647-9cd1-42b570626f82" providerId="ADAL" clId="{136A725E-B8E8-4A14-A3A0-93F0CF47529D}" dt="2023-02-17T20:41:46.227" v="9352" actId="478"/>
          <ac:spMkLst>
            <pc:docMk/>
            <pc:sldMk cId="1309570482" sldId="444"/>
            <ac:spMk id="20" creationId="{6860A8A7-FEFD-101A-7543-6036FDD46A2F}"/>
          </ac:spMkLst>
        </pc:spChg>
        <pc:spChg chg="add del mod">
          <ac:chgData name="Wolf, Jacob D." userId="05576282-d74a-4647-9cd1-42b570626f82" providerId="ADAL" clId="{136A725E-B8E8-4A14-A3A0-93F0CF47529D}" dt="2023-02-17T20:41:46.227" v="9352" actId="478"/>
          <ac:spMkLst>
            <pc:docMk/>
            <pc:sldMk cId="1309570482" sldId="444"/>
            <ac:spMk id="21" creationId="{0BECFDCD-79A1-5F17-56C9-09BB3FB45D90}"/>
          </ac:spMkLst>
        </pc:spChg>
        <pc:spChg chg="add del mod">
          <ac:chgData name="Wolf, Jacob D." userId="05576282-d74a-4647-9cd1-42b570626f82" providerId="ADAL" clId="{136A725E-B8E8-4A14-A3A0-93F0CF47529D}" dt="2023-02-17T20:41:46.227" v="9352" actId="478"/>
          <ac:spMkLst>
            <pc:docMk/>
            <pc:sldMk cId="1309570482" sldId="444"/>
            <ac:spMk id="25" creationId="{1E9F29EF-00BF-9BA9-E0EC-612917EBBAB1}"/>
          </ac:spMkLst>
        </pc:spChg>
        <pc:spChg chg="add del mod">
          <ac:chgData name="Wolf, Jacob D." userId="05576282-d74a-4647-9cd1-42b570626f82" providerId="ADAL" clId="{136A725E-B8E8-4A14-A3A0-93F0CF47529D}" dt="2023-02-17T20:41:46.227" v="9352" actId="478"/>
          <ac:spMkLst>
            <pc:docMk/>
            <pc:sldMk cId="1309570482" sldId="444"/>
            <ac:spMk id="26" creationId="{6FC64E33-217B-F087-90FB-4CB6648F3ECA}"/>
          </ac:spMkLst>
        </pc:spChg>
        <pc:spChg chg="add del mod">
          <ac:chgData name="Wolf, Jacob D." userId="05576282-d74a-4647-9cd1-42b570626f82" providerId="ADAL" clId="{136A725E-B8E8-4A14-A3A0-93F0CF47529D}" dt="2023-02-17T20:41:46.227" v="9352" actId="478"/>
          <ac:spMkLst>
            <pc:docMk/>
            <pc:sldMk cId="1309570482" sldId="444"/>
            <ac:spMk id="27" creationId="{E20DC662-A9F9-CD98-16D3-5DD9C7CBFE94}"/>
          </ac:spMkLst>
        </pc:spChg>
        <pc:spChg chg="add del mod">
          <ac:chgData name="Wolf, Jacob D." userId="05576282-d74a-4647-9cd1-42b570626f82" providerId="ADAL" clId="{136A725E-B8E8-4A14-A3A0-93F0CF47529D}" dt="2023-02-17T20:41:46.227" v="9352" actId="478"/>
          <ac:spMkLst>
            <pc:docMk/>
            <pc:sldMk cId="1309570482" sldId="444"/>
            <ac:spMk id="28" creationId="{A93BCCE4-BD7A-6D4E-EB86-009C54D8F034}"/>
          </ac:spMkLst>
        </pc:spChg>
        <pc:spChg chg="add del mod">
          <ac:chgData name="Wolf, Jacob D." userId="05576282-d74a-4647-9cd1-42b570626f82" providerId="ADAL" clId="{136A725E-B8E8-4A14-A3A0-93F0CF47529D}" dt="2023-02-17T20:41:46.227" v="9352" actId="478"/>
          <ac:spMkLst>
            <pc:docMk/>
            <pc:sldMk cId="1309570482" sldId="444"/>
            <ac:spMk id="29" creationId="{3575C8DE-3D03-0EC2-8223-4D548C5B7CA9}"/>
          </ac:spMkLst>
        </pc:spChg>
        <pc:spChg chg="add del mod">
          <ac:chgData name="Wolf, Jacob D." userId="05576282-d74a-4647-9cd1-42b570626f82" providerId="ADAL" clId="{136A725E-B8E8-4A14-A3A0-93F0CF47529D}" dt="2023-02-17T20:41:46.227" v="9352" actId="478"/>
          <ac:spMkLst>
            <pc:docMk/>
            <pc:sldMk cId="1309570482" sldId="444"/>
            <ac:spMk id="30" creationId="{99AFFDD9-EC86-20CF-7179-42CDC469A2F1}"/>
          </ac:spMkLst>
        </pc:spChg>
        <pc:spChg chg="add del mod">
          <ac:chgData name="Wolf, Jacob D." userId="05576282-d74a-4647-9cd1-42b570626f82" providerId="ADAL" clId="{136A725E-B8E8-4A14-A3A0-93F0CF47529D}" dt="2023-02-17T20:41:46.227" v="9352" actId="478"/>
          <ac:spMkLst>
            <pc:docMk/>
            <pc:sldMk cId="1309570482" sldId="444"/>
            <ac:spMk id="31" creationId="{435FEF63-B6BE-4E5C-B69E-E246618AB764}"/>
          </ac:spMkLst>
        </pc:spChg>
        <pc:spChg chg="add del mod topLvl">
          <ac:chgData name="Wolf, Jacob D." userId="05576282-d74a-4647-9cd1-42b570626f82" providerId="ADAL" clId="{136A725E-B8E8-4A14-A3A0-93F0CF47529D}" dt="2023-02-10T21:07:35.718" v="3859" actId="478"/>
          <ac:spMkLst>
            <pc:docMk/>
            <pc:sldMk cId="1309570482" sldId="444"/>
            <ac:spMk id="31" creationId="{B7D11749-B269-8B2C-A473-8A82220F8966}"/>
          </ac:spMkLst>
        </pc:spChg>
        <pc:spChg chg="add mod">
          <ac:chgData name="Wolf, Jacob D." userId="05576282-d74a-4647-9cd1-42b570626f82" providerId="ADAL" clId="{136A725E-B8E8-4A14-A3A0-93F0CF47529D}" dt="2023-02-22T19:44:43.775" v="15532" actId="1076"/>
          <ac:spMkLst>
            <pc:docMk/>
            <pc:sldMk cId="1309570482" sldId="444"/>
            <ac:spMk id="32" creationId="{315DD813-90AE-B01D-CC4A-513D3962D3A9}"/>
          </ac:spMkLst>
        </pc:spChg>
        <pc:spChg chg="add del mod">
          <ac:chgData name="Wolf, Jacob D." userId="05576282-d74a-4647-9cd1-42b570626f82" providerId="ADAL" clId="{136A725E-B8E8-4A14-A3A0-93F0CF47529D}" dt="2023-02-10T21:33:16.491" v="4926" actId="478"/>
          <ac:spMkLst>
            <pc:docMk/>
            <pc:sldMk cId="1309570482" sldId="444"/>
            <ac:spMk id="33" creationId="{401BAA17-1502-BD81-2A72-6AF16B72B926}"/>
          </ac:spMkLst>
        </pc:spChg>
        <pc:spChg chg="add del">
          <ac:chgData name="Wolf, Jacob D." userId="05576282-d74a-4647-9cd1-42b570626f82" providerId="ADAL" clId="{136A725E-B8E8-4A14-A3A0-93F0CF47529D}" dt="2023-02-17T20:43:23.158" v="9428" actId="22"/>
          <ac:spMkLst>
            <pc:docMk/>
            <pc:sldMk cId="1309570482" sldId="444"/>
            <ac:spMk id="34" creationId="{BEE2E640-79BD-1C50-A3C8-5DC08C522F45}"/>
          </ac:spMkLst>
        </pc:spChg>
        <pc:spChg chg="add del mod">
          <ac:chgData name="Wolf, Jacob D." userId="05576282-d74a-4647-9cd1-42b570626f82" providerId="ADAL" clId="{136A725E-B8E8-4A14-A3A0-93F0CF47529D}" dt="2023-02-10T21:33:16.491" v="4926" actId="478"/>
          <ac:spMkLst>
            <pc:docMk/>
            <pc:sldMk cId="1309570482" sldId="444"/>
            <ac:spMk id="35" creationId="{615562EF-C186-6E8E-28CD-A6F9F030A053}"/>
          </ac:spMkLst>
        </pc:spChg>
        <pc:spChg chg="add mod topLvl">
          <ac:chgData name="Wolf, Jacob D." userId="05576282-d74a-4647-9cd1-42b570626f82" providerId="ADAL" clId="{136A725E-B8E8-4A14-A3A0-93F0CF47529D}" dt="2023-02-10T21:09:26.859" v="4078" actId="164"/>
          <ac:spMkLst>
            <pc:docMk/>
            <pc:sldMk cId="1309570482" sldId="444"/>
            <ac:spMk id="41" creationId="{CF653593-A235-9A89-7A4C-8D650FE71972}"/>
          </ac:spMkLst>
        </pc:spChg>
        <pc:spChg chg="add mod ord">
          <ac:chgData name="Wolf, Jacob D." userId="05576282-d74a-4647-9cd1-42b570626f82" providerId="ADAL" clId="{136A725E-B8E8-4A14-A3A0-93F0CF47529D}" dt="2023-02-22T17:47:18.198" v="13808" actId="167"/>
          <ac:spMkLst>
            <pc:docMk/>
            <pc:sldMk cId="1309570482" sldId="444"/>
            <ac:spMk id="44" creationId="{8A6F62E4-C19B-87FC-FDE7-74D0D262C4E5}"/>
          </ac:spMkLst>
        </pc:spChg>
        <pc:spChg chg="add del mod">
          <ac:chgData name="Wolf, Jacob D." userId="05576282-d74a-4647-9cd1-42b570626f82" providerId="ADAL" clId="{136A725E-B8E8-4A14-A3A0-93F0CF47529D}" dt="2023-02-10T21:33:16.491" v="4926" actId="478"/>
          <ac:spMkLst>
            <pc:docMk/>
            <pc:sldMk cId="1309570482" sldId="444"/>
            <ac:spMk id="44" creationId="{C68D7F19-9D56-7040-C90B-5705439F0530}"/>
          </ac:spMkLst>
        </pc:spChg>
        <pc:spChg chg="add del mod">
          <ac:chgData name="Wolf, Jacob D." userId="05576282-d74a-4647-9cd1-42b570626f82" providerId="ADAL" clId="{136A725E-B8E8-4A14-A3A0-93F0CF47529D}" dt="2023-02-22T02:24:19.949" v="11737" actId="478"/>
          <ac:spMkLst>
            <pc:docMk/>
            <pc:sldMk cId="1309570482" sldId="444"/>
            <ac:spMk id="45" creationId="{9E23878A-D256-6B5A-A39F-41DFED107FB7}"/>
          </ac:spMkLst>
        </pc:spChg>
        <pc:spChg chg="add mod ord">
          <ac:chgData name="Wolf, Jacob D." userId="05576282-d74a-4647-9cd1-42b570626f82" providerId="ADAL" clId="{136A725E-B8E8-4A14-A3A0-93F0CF47529D}" dt="2023-02-22T17:46:24.664" v="13778" actId="167"/>
          <ac:spMkLst>
            <pc:docMk/>
            <pc:sldMk cId="1309570482" sldId="444"/>
            <ac:spMk id="46" creationId="{86517CC9-BBDB-47DE-8EED-CFCF50ED025E}"/>
          </ac:spMkLst>
        </pc:spChg>
        <pc:spChg chg="add mod">
          <ac:chgData name="Wolf, Jacob D." userId="05576282-d74a-4647-9cd1-42b570626f82" providerId="ADAL" clId="{136A725E-B8E8-4A14-A3A0-93F0CF47529D}" dt="2023-02-10T21:09:26.859" v="4078" actId="164"/>
          <ac:spMkLst>
            <pc:docMk/>
            <pc:sldMk cId="1309570482" sldId="444"/>
            <ac:spMk id="54" creationId="{CA5C78D1-88CE-72E7-84DC-648BBAC2F504}"/>
          </ac:spMkLst>
        </pc:spChg>
        <pc:spChg chg="add del mod">
          <ac:chgData name="Wolf, Jacob D." userId="05576282-d74a-4647-9cd1-42b570626f82" providerId="ADAL" clId="{136A725E-B8E8-4A14-A3A0-93F0CF47529D}" dt="2023-02-17T20:49:02.162" v="9682" actId="478"/>
          <ac:spMkLst>
            <pc:docMk/>
            <pc:sldMk cId="1309570482" sldId="444"/>
            <ac:spMk id="57" creationId="{99C0D1A2-9A5F-D072-B66C-CCD75947BC0E}"/>
          </ac:spMkLst>
        </pc:spChg>
        <pc:spChg chg="add mod">
          <ac:chgData name="Wolf, Jacob D." userId="05576282-d74a-4647-9cd1-42b570626f82" providerId="ADAL" clId="{136A725E-B8E8-4A14-A3A0-93F0CF47529D}" dt="2023-02-17T20:49:58.889" v="9698" actId="164"/>
          <ac:spMkLst>
            <pc:docMk/>
            <pc:sldMk cId="1309570482" sldId="444"/>
            <ac:spMk id="58" creationId="{DA7AD9FF-8309-3C95-A1D2-487891528B1F}"/>
          </ac:spMkLst>
        </pc:spChg>
        <pc:spChg chg="add mod">
          <ac:chgData name="Wolf, Jacob D." userId="05576282-d74a-4647-9cd1-42b570626f82" providerId="ADAL" clId="{136A725E-B8E8-4A14-A3A0-93F0CF47529D}" dt="2023-02-17T21:50:41.941" v="10994" actId="1076"/>
          <ac:spMkLst>
            <pc:docMk/>
            <pc:sldMk cId="1309570482" sldId="444"/>
            <ac:spMk id="60" creationId="{C1CDB3F3-7BEC-080D-3316-3B11F9AA2B8E}"/>
          </ac:spMkLst>
        </pc:spChg>
        <pc:spChg chg="add del mod">
          <ac:chgData name="Wolf, Jacob D." userId="05576282-d74a-4647-9cd1-42b570626f82" providerId="ADAL" clId="{136A725E-B8E8-4A14-A3A0-93F0CF47529D}" dt="2023-02-10T21:33:16.491" v="4926" actId="478"/>
          <ac:spMkLst>
            <pc:docMk/>
            <pc:sldMk cId="1309570482" sldId="444"/>
            <ac:spMk id="61" creationId="{A59FA7D4-5F59-7F3E-622A-1F1DDB429BAB}"/>
          </ac:spMkLst>
        </pc:spChg>
        <pc:spChg chg="mod ord topLvl">
          <ac:chgData name="Wolf, Jacob D." userId="05576282-d74a-4647-9cd1-42b570626f82" providerId="ADAL" clId="{136A725E-B8E8-4A14-A3A0-93F0CF47529D}" dt="2023-02-17T20:57:38.979" v="9853" actId="20577"/>
          <ac:spMkLst>
            <pc:docMk/>
            <pc:sldMk cId="1309570482" sldId="444"/>
            <ac:spMk id="63" creationId="{316E3A81-D793-6A9C-B2BB-1B6BA24C2221}"/>
          </ac:spMkLst>
        </pc:spChg>
        <pc:spChg chg="mod topLvl">
          <ac:chgData name="Wolf, Jacob D." userId="05576282-d74a-4647-9cd1-42b570626f82" providerId="ADAL" clId="{136A725E-B8E8-4A14-A3A0-93F0CF47529D}" dt="2023-02-17T20:57:38.979" v="9853" actId="20577"/>
          <ac:spMkLst>
            <pc:docMk/>
            <pc:sldMk cId="1309570482" sldId="444"/>
            <ac:spMk id="64" creationId="{6BFA1819-5A99-CFE6-09C5-63AFB55CBAB9}"/>
          </ac:spMkLst>
        </pc:spChg>
        <pc:spChg chg="mod topLvl">
          <ac:chgData name="Wolf, Jacob D." userId="05576282-d74a-4647-9cd1-42b570626f82" providerId="ADAL" clId="{136A725E-B8E8-4A14-A3A0-93F0CF47529D}" dt="2023-02-17T20:57:38.979" v="9853" actId="20577"/>
          <ac:spMkLst>
            <pc:docMk/>
            <pc:sldMk cId="1309570482" sldId="444"/>
            <ac:spMk id="65" creationId="{ACBBAAFD-BE49-9AE2-BD8D-7F8C3E3C3006}"/>
          </ac:spMkLst>
        </pc:spChg>
        <pc:spChg chg="mod topLvl">
          <ac:chgData name="Wolf, Jacob D." userId="05576282-d74a-4647-9cd1-42b570626f82" providerId="ADAL" clId="{136A725E-B8E8-4A14-A3A0-93F0CF47529D}" dt="2023-02-17T20:57:38.979" v="9853" actId="20577"/>
          <ac:spMkLst>
            <pc:docMk/>
            <pc:sldMk cId="1309570482" sldId="444"/>
            <ac:spMk id="66" creationId="{31BE446E-5DCA-BA4B-C5C5-7FAE3F6CB1C4}"/>
          </ac:spMkLst>
        </pc:spChg>
        <pc:spChg chg="mod topLvl">
          <ac:chgData name="Wolf, Jacob D." userId="05576282-d74a-4647-9cd1-42b570626f82" providerId="ADAL" clId="{136A725E-B8E8-4A14-A3A0-93F0CF47529D}" dt="2023-02-17T20:57:38.979" v="9853" actId="20577"/>
          <ac:spMkLst>
            <pc:docMk/>
            <pc:sldMk cId="1309570482" sldId="444"/>
            <ac:spMk id="73" creationId="{ED90022A-3539-2C97-FF83-15DD4668AA47}"/>
          </ac:spMkLst>
        </pc:spChg>
        <pc:spChg chg="mod topLvl">
          <ac:chgData name="Wolf, Jacob D." userId="05576282-d74a-4647-9cd1-42b570626f82" providerId="ADAL" clId="{136A725E-B8E8-4A14-A3A0-93F0CF47529D}" dt="2023-02-17T20:57:38.979" v="9853" actId="20577"/>
          <ac:spMkLst>
            <pc:docMk/>
            <pc:sldMk cId="1309570482" sldId="444"/>
            <ac:spMk id="77" creationId="{ADB822E5-CAC3-871D-B2E6-A91FD6EE4E9A}"/>
          </ac:spMkLst>
        </pc:spChg>
        <pc:spChg chg="add mod">
          <ac:chgData name="Wolf, Jacob D." userId="05576282-d74a-4647-9cd1-42b570626f82" providerId="ADAL" clId="{136A725E-B8E8-4A14-A3A0-93F0CF47529D}" dt="2023-02-17T20:50:43.154" v="9714" actId="1076"/>
          <ac:spMkLst>
            <pc:docMk/>
            <pc:sldMk cId="1309570482" sldId="444"/>
            <ac:spMk id="78" creationId="{A636CCCC-2DE9-855E-0230-D4A668B4A6A2}"/>
          </ac:spMkLst>
        </pc:spChg>
        <pc:spChg chg="add mod">
          <ac:chgData name="Wolf, Jacob D." userId="05576282-d74a-4647-9cd1-42b570626f82" providerId="ADAL" clId="{136A725E-B8E8-4A14-A3A0-93F0CF47529D}" dt="2023-02-17T20:49:58.889" v="9698" actId="164"/>
          <ac:spMkLst>
            <pc:docMk/>
            <pc:sldMk cId="1309570482" sldId="444"/>
            <ac:spMk id="79" creationId="{79321EE6-BB2F-0E4B-0AF1-71D614C80825}"/>
          </ac:spMkLst>
        </pc:spChg>
        <pc:spChg chg="add del mod">
          <ac:chgData name="Wolf, Jacob D." userId="05576282-d74a-4647-9cd1-42b570626f82" providerId="ADAL" clId="{136A725E-B8E8-4A14-A3A0-93F0CF47529D}" dt="2023-02-17T20:43:30.668" v="9430" actId="478"/>
          <ac:spMkLst>
            <pc:docMk/>
            <pc:sldMk cId="1309570482" sldId="444"/>
            <ac:spMk id="80" creationId="{377D6860-0B94-8BFC-15E2-ED8E3BC89A50}"/>
          </ac:spMkLst>
        </pc:spChg>
        <pc:spChg chg="add mod ord">
          <ac:chgData name="Wolf, Jacob D." userId="05576282-d74a-4647-9cd1-42b570626f82" providerId="ADAL" clId="{136A725E-B8E8-4A14-A3A0-93F0CF47529D}" dt="2023-02-17T20:57:38.979" v="9853" actId="20577"/>
          <ac:spMkLst>
            <pc:docMk/>
            <pc:sldMk cId="1309570482" sldId="444"/>
            <ac:spMk id="81" creationId="{51588A94-F77D-20B5-A4E5-5BE9FF9D5907}"/>
          </ac:spMkLst>
        </pc:spChg>
        <pc:spChg chg="add mod">
          <ac:chgData name="Wolf, Jacob D." userId="05576282-d74a-4647-9cd1-42b570626f82" providerId="ADAL" clId="{136A725E-B8E8-4A14-A3A0-93F0CF47529D}" dt="2023-02-17T20:57:38.979" v="9853" actId="20577"/>
          <ac:spMkLst>
            <pc:docMk/>
            <pc:sldMk cId="1309570482" sldId="444"/>
            <ac:spMk id="86" creationId="{B1C56F0A-F71C-CCC1-0A65-60343A432E5D}"/>
          </ac:spMkLst>
        </pc:spChg>
        <pc:spChg chg="add del mod">
          <ac:chgData name="Wolf, Jacob D." userId="05576282-d74a-4647-9cd1-42b570626f82" providerId="ADAL" clId="{136A725E-B8E8-4A14-A3A0-93F0CF47529D}" dt="2023-02-10T21:59:08.911" v="6293" actId="478"/>
          <ac:spMkLst>
            <pc:docMk/>
            <pc:sldMk cId="1309570482" sldId="444"/>
            <ac:spMk id="88" creationId="{78F3BC91-9325-4121-FD0D-192ADBF248FD}"/>
          </ac:spMkLst>
        </pc:spChg>
        <pc:spChg chg="add del">
          <ac:chgData name="Wolf, Jacob D." userId="05576282-d74a-4647-9cd1-42b570626f82" providerId="ADAL" clId="{136A725E-B8E8-4A14-A3A0-93F0CF47529D}" dt="2023-02-10T21:59:33.076" v="6295" actId="11529"/>
          <ac:spMkLst>
            <pc:docMk/>
            <pc:sldMk cId="1309570482" sldId="444"/>
            <ac:spMk id="89" creationId="{4D8BD2E2-9D08-9788-8F32-F716FDEC20D6}"/>
          </ac:spMkLst>
        </pc:spChg>
        <pc:spChg chg="add del">
          <ac:chgData name="Wolf, Jacob D." userId="05576282-d74a-4647-9cd1-42b570626f82" providerId="ADAL" clId="{136A725E-B8E8-4A14-A3A0-93F0CF47529D}" dt="2023-02-10T21:59:49.574" v="6297" actId="11529"/>
          <ac:spMkLst>
            <pc:docMk/>
            <pc:sldMk cId="1309570482" sldId="444"/>
            <ac:spMk id="90" creationId="{0BA8DD2C-79E3-6270-EF34-9EDD5D20E403}"/>
          </ac:spMkLst>
        </pc:spChg>
        <pc:spChg chg="add mod">
          <ac:chgData name="Wolf, Jacob D." userId="05576282-d74a-4647-9cd1-42b570626f82" providerId="ADAL" clId="{136A725E-B8E8-4A14-A3A0-93F0CF47529D}" dt="2023-02-17T20:57:38.979" v="9853" actId="20577"/>
          <ac:spMkLst>
            <pc:docMk/>
            <pc:sldMk cId="1309570482" sldId="444"/>
            <ac:spMk id="91" creationId="{DCC72663-9180-4430-A5BA-3FE95768A5E0}"/>
          </ac:spMkLst>
        </pc:spChg>
        <pc:spChg chg="add mod">
          <ac:chgData name="Wolf, Jacob D." userId="05576282-d74a-4647-9cd1-42b570626f82" providerId="ADAL" clId="{136A725E-B8E8-4A14-A3A0-93F0CF47529D}" dt="2023-02-17T20:57:38.979" v="9853" actId="20577"/>
          <ac:spMkLst>
            <pc:docMk/>
            <pc:sldMk cId="1309570482" sldId="444"/>
            <ac:spMk id="92" creationId="{36337255-E0ED-B632-F8B1-3373D27F4AB0}"/>
          </ac:spMkLst>
        </pc:spChg>
        <pc:spChg chg="add del mod">
          <ac:chgData name="Wolf, Jacob D." userId="05576282-d74a-4647-9cd1-42b570626f82" providerId="ADAL" clId="{136A725E-B8E8-4A14-A3A0-93F0CF47529D}" dt="2023-02-17T20:43:33.055" v="9431" actId="478"/>
          <ac:spMkLst>
            <pc:docMk/>
            <pc:sldMk cId="1309570482" sldId="444"/>
            <ac:spMk id="95" creationId="{F645C601-8D44-8672-5469-2E1744F9F6A0}"/>
          </ac:spMkLst>
        </pc:spChg>
        <pc:spChg chg="add mod">
          <ac:chgData name="Wolf, Jacob D." userId="05576282-d74a-4647-9cd1-42b570626f82" providerId="ADAL" clId="{136A725E-B8E8-4A14-A3A0-93F0CF47529D}" dt="2023-02-22T18:52:30.935" v="15020" actId="1076"/>
          <ac:spMkLst>
            <pc:docMk/>
            <pc:sldMk cId="1309570482" sldId="444"/>
            <ac:spMk id="96" creationId="{E3CE86C1-8B1C-8470-FA72-A8B5FA5F5920}"/>
          </ac:spMkLst>
        </pc:spChg>
        <pc:grpChg chg="add del mod">
          <ac:chgData name="Wolf, Jacob D." userId="05576282-d74a-4647-9cd1-42b570626f82" providerId="ADAL" clId="{136A725E-B8E8-4A14-A3A0-93F0CF47529D}" dt="2023-02-10T20:22:17.427" v="2347" actId="165"/>
          <ac:grpSpMkLst>
            <pc:docMk/>
            <pc:sldMk cId="1309570482" sldId="444"/>
            <ac:grpSpMk id="10" creationId="{D5F09429-E22D-883B-7632-FDB9B825FAF3}"/>
          </ac:grpSpMkLst>
        </pc:grpChg>
        <pc:grpChg chg="add mod">
          <ac:chgData name="Wolf, Jacob D." userId="05576282-d74a-4647-9cd1-42b570626f82" providerId="ADAL" clId="{136A725E-B8E8-4A14-A3A0-93F0CF47529D}" dt="2023-02-17T20:52:52.382" v="9775" actId="1038"/>
          <ac:grpSpMkLst>
            <pc:docMk/>
            <pc:sldMk cId="1309570482" sldId="444"/>
            <ac:grpSpMk id="39" creationId="{2FDA6268-9F09-53C1-CD0B-1E2ACF9C3899}"/>
          </ac:grpSpMkLst>
        </pc:grpChg>
        <pc:grpChg chg="add mod">
          <ac:chgData name="Wolf, Jacob D." userId="05576282-d74a-4647-9cd1-42b570626f82" providerId="ADAL" clId="{136A725E-B8E8-4A14-A3A0-93F0CF47529D}" dt="2023-02-17T20:57:38.979" v="9853" actId="20577"/>
          <ac:grpSpMkLst>
            <pc:docMk/>
            <pc:sldMk cId="1309570482" sldId="444"/>
            <ac:grpSpMk id="40" creationId="{11E2216C-2E61-B107-3F52-2F75D382D341}"/>
          </ac:grpSpMkLst>
        </pc:grpChg>
        <pc:grpChg chg="add del mod">
          <ac:chgData name="Wolf, Jacob D." userId="05576282-d74a-4647-9cd1-42b570626f82" providerId="ADAL" clId="{136A725E-B8E8-4A14-A3A0-93F0CF47529D}" dt="2023-02-10T21:07:25.616" v="3858" actId="165"/>
          <ac:grpSpMkLst>
            <pc:docMk/>
            <pc:sldMk cId="1309570482" sldId="444"/>
            <ac:grpSpMk id="42" creationId="{DDE9A226-DC63-FD7F-E00B-E56C20D3FD64}"/>
          </ac:grpSpMkLst>
        </pc:grpChg>
        <pc:grpChg chg="add del mod">
          <ac:chgData name="Wolf, Jacob D." userId="05576282-d74a-4647-9cd1-42b570626f82" providerId="ADAL" clId="{136A725E-B8E8-4A14-A3A0-93F0CF47529D}" dt="2023-02-10T21:33:16.491" v="4926" actId="478"/>
          <ac:grpSpMkLst>
            <pc:docMk/>
            <pc:sldMk cId="1309570482" sldId="444"/>
            <ac:grpSpMk id="55" creationId="{03635568-5132-A8E1-EBFF-D9BC908FAB49}"/>
          </ac:grpSpMkLst>
        </pc:grpChg>
        <pc:grpChg chg="add del mod">
          <ac:chgData name="Wolf, Jacob D." userId="05576282-d74a-4647-9cd1-42b570626f82" providerId="ADAL" clId="{136A725E-B8E8-4A14-A3A0-93F0CF47529D}" dt="2023-02-10T21:57:26.709" v="6092" actId="165"/>
          <ac:grpSpMkLst>
            <pc:docMk/>
            <pc:sldMk cId="1309570482" sldId="444"/>
            <ac:grpSpMk id="62" creationId="{CE680A8D-5F0B-7AA3-B554-855518CA7C46}"/>
          </ac:grpSpMkLst>
        </pc:grpChg>
        <pc:picChg chg="add del mod">
          <ac:chgData name="Wolf, Jacob D." userId="05576282-d74a-4647-9cd1-42b570626f82" providerId="ADAL" clId="{136A725E-B8E8-4A14-A3A0-93F0CF47529D}" dt="2023-02-10T20:14:46.095" v="2266" actId="478"/>
          <ac:picMkLst>
            <pc:docMk/>
            <pc:sldMk cId="1309570482" sldId="444"/>
            <ac:picMk id="4" creationId="{932B0360-81D7-462B-89EC-10EA9302E1FE}"/>
          </ac:picMkLst>
        </pc:picChg>
        <pc:picChg chg="add del mod">
          <ac:chgData name="Wolf, Jacob D." userId="05576282-d74a-4647-9cd1-42b570626f82" providerId="ADAL" clId="{136A725E-B8E8-4A14-A3A0-93F0CF47529D}" dt="2023-02-10T20:47:46.580" v="3087" actId="478"/>
          <ac:picMkLst>
            <pc:docMk/>
            <pc:sldMk cId="1309570482" sldId="444"/>
            <ac:picMk id="5" creationId="{11A9871D-396E-4103-A677-FD81B2913AEE}"/>
          </ac:picMkLst>
        </pc:picChg>
        <pc:picChg chg="add del mod">
          <ac:chgData name="Wolf, Jacob D." userId="05576282-d74a-4647-9cd1-42b570626f82" providerId="ADAL" clId="{136A725E-B8E8-4A14-A3A0-93F0CF47529D}" dt="2023-02-10T20:14:44.952" v="2265" actId="478"/>
          <ac:picMkLst>
            <pc:docMk/>
            <pc:sldMk cId="1309570482" sldId="444"/>
            <ac:picMk id="6" creationId="{9BD256DC-B609-4E74-BA88-8481739869F7}"/>
          </ac:picMkLst>
        </pc:picChg>
        <pc:picChg chg="add del mod">
          <ac:chgData name="Wolf, Jacob D." userId="05576282-d74a-4647-9cd1-42b570626f82" providerId="ADAL" clId="{136A725E-B8E8-4A14-A3A0-93F0CF47529D}" dt="2023-02-10T20:35:35.853" v="2831" actId="478"/>
          <ac:picMkLst>
            <pc:docMk/>
            <pc:sldMk cId="1309570482" sldId="444"/>
            <ac:picMk id="32" creationId="{B62409EA-57A6-48E5-92F7-D9329180D3A2}"/>
          </ac:picMkLst>
        </pc:picChg>
        <pc:picChg chg="add del mod">
          <ac:chgData name="Wolf, Jacob D." userId="05576282-d74a-4647-9cd1-42b570626f82" providerId="ADAL" clId="{136A725E-B8E8-4A14-A3A0-93F0CF47529D}" dt="2023-02-10T20:38:11.421" v="2905" actId="478"/>
          <ac:picMkLst>
            <pc:docMk/>
            <pc:sldMk cId="1309570482" sldId="444"/>
            <ac:picMk id="34" creationId="{E0D15DC8-F16B-4A9D-B3B3-878B9A81BE3C}"/>
          </ac:picMkLst>
        </pc:picChg>
        <pc:picChg chg="add del mod">
          <ac:chgData name="Wolf, Jacob D." userId="05576282-d74a-4647-9cd1-42b570626f82" providerId="ADAL" clId="{136A725E-B8E8-4A14-A3A0-93F0CF47529D}" dt="2023-02-10T20:58:17.120" v="3745" actId="478"/>
          <ac:picMkLst>
            <pc:docMk/>
            <pc:sldMk cId="1309570482" sldId="444"/>
            <ac:picMk id="43" creationId="{12AAECFA-9E47-40E9-90B1-02CC9CA09214}"/>
          </ac:picMkLst>
        </pc:picChg>
        <pc:picChg chg="add del mod">
          <ac:chgData name="Wolf, Jacob D." userId="05576282-d74a-4647-9cd1-42b570626f82" providerId="ADAL" clId="{136A725E-B8E8-4A14-A3A0-93F0CF47529D}" dt="2023-02-10T21:00:02.323" v="3794" actId="478"/>
          <ac:picMkLst>
            <pc:docMk/>
            <pc:sldMk cId="1309570482" sldId="444"/>
            <ac:picMk id="45" creationId="{932B0360-81D7-462B-89EC-10EA9302E1FE}"/>
          </ac:picMkLst>
        </pc:picChg>
        <pc:picChg chg="add del mod">
          <ac:chgData name="Wolf, Jacob D." userId="05576282-d74a-4647-9cd1-42b570626f82" providerId="ADAL" clId="{136A725E-B8E8-4A14-A3A0-93F0CF47529D}" dt="2023-02-10T21:11:00.109" v="4098" actId="478"/>
          <ac:picMkLst>
            <pc:docMk/>
            <pc:sldMk cId="1309570482" sldId="444"/>
            <ac:picMk id="56" creationId="{9BD256DC-B609-4E74-BA88-8481739869F7}"/>
          </ac:picMkLst>
        </pc:picChg>
        <pc:cxnChg chg="add del mod">
          <ac:chgData name="Wolf, Jacob D." userId="05576282-d74a-4647-9cd1-42b570626f82" providerId="ADAL" clId="{136A725E-B8E8-4A14-A3A0-93F0CF47529D}" dt="2023-02-17T20:41:46.227" v="9352" actId="478"/>
          <ac:cxnSpMkLst>
            <pc:docMk/>
            <pc:sldMk cId="1309570482" sldId="444"/>
            <ac:cxnSpMk id="10" creationId="{4A585D27-5113-14C2-DA13-E5885BFB4767}"/>
          </ac:cxnSpMkLst>
        </pc:cxnChg>
        <pc:cxnChg chg="add del mod">
          <ac:chgData name="Wolf, Jacob D." userId="05576282-d74a-4647-9cd1-42b570626f82" providerId="ADAL" clId="{136A725E-B8E8-4A14-A3A0-93F0CF47529D}" dt="2023-02-17T20:41:46.227" v="9352" actId="478"/>
          <ac:cxnSpMkLst>
            <pc:docMk/>
            <pc:sldMk cId="1309570482" sldId="444"/>
            <ac:cxnSpMk id="11" creationId="{38DCC207-A2B9-3C05-6553-8D1A0F64CA3B}"/>
          </ac:cxnSpMkLst>
        </pc:cxnChg>
        <pc:cxnChg chg="add del mod">
          <ac:chgData name="Wolf, Jacob D." userId="05576282-d74a-4647-9cd1-42b570626f82" providerId="ADAL" clId="{136A725E-B8E8-4A14-A3A0-93F0CF47529D}" dt="2023-02-17T20:41:46.227" v="9352" actId="478"/>
          <ac:cxnSpMkLst>
            <pc:docMk/>
            <pc:sldMk cId="1309570482" sldId="444"/>
            <ac:cxnSpMk id="12" creationId="{C26DAEB7-67D1-3A3F-2E4D-14EC7F0C4030}"/>
          </ac:cxnSpMkLst>
        </pc:cxnChg>
        <pc:cxnChg chg="add del mod">
          <ac:chgData name="Wolf, Jacob D." userId="05576282-d74a-4647-9cd1-42b570626f82" providerId="ADAL" clId="{136A725E-B8E8-4A14-A3A0-93F0CF47529D}" dt="2023-02-17T20:41:46.227" v="9352" actId="478"/>
          <ac:cxnSpMkLst>
            <pc:docMk/>
            <pc:sldMk cId="1309570482" sldId="444"/>
            <ac:cxnSpMk id="13" creationId="{7C77395D-E27B-1E67-868F-45CD1105E4AE}"/>
          </ac:cxnSpMkLst>
        </pc:cxnChg>
        <pc:cxnChg chg="add del mod">
          <ac:chgData name="Wolf, Jacob D." userId="05576282-d74a-4647-9cd1-42b570626f82" providerId="ADAL" clId="{136A725E-B8E8-4A14-A3A0-93F0CF47529D}" dt="2023-02-17T20:41:46.227" v="9352" actId="478"/>
          <ac:cxnSpMkLst>
            <pc:docMk/>
            <pc:sldMk cId="1309570482" sldId="444"/>
            <ac:cxnSpMk id="14" creationId="{73BF2A40-9DB9-B191-6D9D-0D2E3C52D6F5}"/>
          </ac:cxnSpMkLst>
        </pc:cxnChg>
        <pc:cxnChg chg="mod topLvl">
          <ac:chgData name="Wolf, Jacob D." userId="05576282-d74a-4647-9cd1-42b570626f82" providerId="ADAL" clId="{136A725E-B8E8-4A14-A3A0-93F0CF47529D}" dt="2023-02-10T21:09:26.859" v="4078" actId="164"/>
          <ac:cxnSpMkLst>
            <pc:docMk/>
            <pc:sldMk cId="1309570482" sldId="444"/>
            <ac:cxnSpMk id="14" creationId="{E58FB449-EFAF-A33F-1DAE-B6E3FC08129E}"/>
          </ac:cxnSpMkLst>
        </pc:cxnChg>
        <pc:cxnChg chg="mod topLvl">
          <ac:chgData name="Wolf, Jacob D." userId="05576282-d74a-4647-9cd1-42b570626f82" providerId="ADAL" clId="{136A725E-B8E8-4A14-A3A0-93F0CF47529D}" dt="2023-02-10T21:09:26.859" v="4078" actId="164"/>
          <ac:cxnSpMkLst>
            <pc:docMk/>
            <pc:sldMk cId="1309570482" sldId="444"/>
            <ac:cxnSpMk id="15" creationId="{4F3F4958-F0F7-1ED7-7144-7BD767B9EE4D}"/>
          </ac:cxnSpMkLst>
        </pc:cxnChg>
        <pc:cxnChg chg="add del mod">
          <ac:chgData name="Wolf, Jacob D." userId="05576282-d74a-4647-9cd1-42b570626f82" providerId="ADAL" clId="{136A725E-B8E8-4A14-A3A0-93F0CF47529D}" dt="2023-02-17T20:41:46.227" v="9352" actId="478"/>
          <ac:cxnSpMkLst>
            <pc:docMk/>
            <pc:sldMk cId="1309570482" sldId="444"/>
            <ac:cxnSpMk id="16" creationId="{2E8E3734-D86C-3E74-E177-2C164C44235F}"/>
          </ac:cxnSpMkLst>
        </pc:cxnChg>
        <pc:cxnChg chg="add del mod">
          <ac:chgData name="Wolf, Jacob D." userId="05576282-d74a-4647-9cd1-42b570626f82" providerId="ADAL" clId="{136A725E-B8E8-4A14-A3A0-93F0CF47529D}" dt="2023-02-17T20:41:46.227" v="9352" actId="478"/>
          <ac:cxnSpMkLst>
            <pc:docMk/>
            <pc:sldMk cId="1309570482" sldId="444"/>
            <ac:cxnSpMk id="17" creationId="{04928F76-B23C-72B3-531A-703146E4BC75}"/>
          </ac:cxnSpMkLst>
        </pc:cxnChg>
        <pc:cxnChg chg="add del mod">
          <ac:chgData name="Wolf, Jacob D." userId="05576282-d74a-4647-9cd1-42b570626f82" providerId="ADAL" clId="{136A725E-B8E8-4A14-A3A0-93F0CF47529D}" dt="2023-02-17T20:41:46.227" v="9352" actId="478"/>
          <ac:cxnSpMkLst>
            <pc:docMk/>
            <pc:sldMk cId="1309570482" sldId="444"/>
            <ac:cxnSpMk id="18" creationId="{FC30885B-00EA-4C99-4AD5-7EAFC183292A}"/>
          </ac:cxnSpMkLst>
        </pc:cxnChg>
        <pc:cxnChg chg="add mod topLvl">
          <ac:chgData name="Wolf, Jacob D." userId="05576282-d74a-4647-9cd1-42b570626f82" providerId="ADAL" clId="{136A725E-B8E8-4A14-A3A0-93F0CF47529D}" dt="2023-02-10T21:09:26.859" v="4078" actId="164"/>
          <ac:cxnSpMkLst>
            <pc:docMk/>
            <pc:sldMk cId="1309570482" sldId="444"/>
            <ac:cxnSpMk id="21" creationId="{617FBFFF-F511-3B0F-E353-F83F8C84F372}"/>
          </ac:cxnSpMkLst>
        </pc:cxnChg>
        <pc:cxnChg chg="add del mod">
          <ac:chgData name="Wolf, Jacob D." userId="05576282-d74a-4647-9cd1-42b570626f82" providerId="ADAL" clId="{136A725E-B8E8-4A14-A3A0-93F0CF47529D}" dt="2023-02-17T20:41:46.227" v="9352" actId="478"/>
          <ac:cxnSpMkLst>
            <pc:docMk/>
            <pc:sldMk cId="1309570482" sldId="444"/>
            <ac:cxnSpMk id="22" creationId="{4EB731CB-6528-13AC-34E8-631CDC8B3C3C}"/>
          </ac:cxnSpMkLst>
        </pc:cxnChg>
        <pc:cxnChg chg="add del mod">
          <ac:chgData name="Wolf, Jacob D." userId="05576282-d74a-4647-9cd1-42b570626f82" providerId="ADAL" clId="{136A725E-B8E8-4A14-A3A0-93F0CF47529D}" dt="2023-02-17T20:41:46.227" v="9352" actId="478"/>
          <ac:cxnSpMkLst>
            <pc:docMk/>
            <pc:sldMk cId="1309570482" sldId="444"/>
            <ac:cxnSpMk id="23" creationId="{E8B643A5-0409-BA1E-A684-75FAFD3F1380}"/>
          </ac:cxnSpMkLst>
        </pc:cxnChg>
        <pc:cxnChg chg="add del mod">
          <ac:chgData name="Wolf, Jacob D." userId="05576282-d74a-4647-9cd1-42b570626f82" providerId="ADAL" clId="{136A725E-B8E8-4A14-A3A0-93F0CF47529D}" dt="2023-02-17T20:41:46.227" v="9352" actId="478"/>
          <ac:cxnSpMkLst>
            <pc:docMk/>
            <pc:sldMk cId="1309570482" sldId="444"/>
            <ac:cxnSpMk id="24" creationId="{CA3B72B7-0498-372E-0CF9-CB6EA17ABD21}"/>
          </ac:cxnSpMkLst>
        </pc:cxnChg>
        <pc:cxnChg chg="add mod topLvl">
          <ac:chgData name="Wolf, Jacob D." userId="05576282-d74a-4647-9cd1-42b570626f82" providerId="ADAL" clId="{136A725E-B8E8-4A14-A3A0-93F0CF47529D}" dt="2023-02-10T21:09:26.859" v="4078" actId="164"/>
          <ac:cxnSpMkLst>
            <pc:docMk/>
            <pc:sldMk cId="1309570482" sldId="444"/>
            <ac:cxnSpMk id="26" creationId="{106368B3-8D2F-E1E1-162E-14156277378B}"/>
          </ac:cxnSpMkLst>
        </pc:cxnChg>
        <pc:cxnChg chg="add mod topLvl">
          <ac:chgData name="Wolf, Jacob D." userId="05576282-d74a-4647-9cd1-42b570626f82" providerId="ADAL" clId="{136A725E-B8E8-4A14-A3A0-93F0CF47529D}" dt="2023-02-10T21:09:26.859" v="4078" actId="164"/>
          <ac:cxnSpMkLst>
            <pc:docMk/>
            <pc:sldMk cId="1309570482" sldId="444"/>
            <ac:cxnSpMk id="28" creationId="{E862E4B2-92DC-9C19-832D-4790C8280311}"/>
          </ac:cxnSpMkLst>
        </pc:cxnChg>
        <pc:cxnChg chg="add mod">
          <ac:chgData name="Wolf, Jacob D." userId="05576282-d74a-4647-9cd1-42b570626f82" providerId="ADAL" clId="{136A725E-B8E8-4A14-A3A0-93F0CF47529D}" dt="2023-02-17T20:51:38.264" v="9735" actId="14100"/>
          <ac:cxnSpMkLst>
            <pc:docMk/>
            <pc:sldMk cId="1309570482" sldId="444"/>
            <ac:cxnSpMk id="36" creationId="{D7AC55F3-718C-7DF9-AB60-1C80FB820668}"/>
          </ac:cxnSpMkLst>
        </pc:cxnChg>
        <pc:cxnChg chg="add del mod">
          <ac:chgData name="Wolf, Jacob D." userId="05576282-d74a-4647-9cd1-42b570626f82" providerId="ADAL" clId="{136A725E-B8E8-4A14-A3A0-93F0CF47529D}" dt="2023-02-10T20:42:40.561" v="2934" actId="478"/>
          <ac:cxnSpMkLst>
            <pc:docMk/>
            <pc:sldMk cId="1309570482" sldId="444"/>
            <ac:cxnSpMk id="37" creationId="{34E87F50-0730-3E24-8489-B97526DF48BC}"/>
          </ac:cxnSpMkLst>
        </pc:cxnChg>
        <pc:cxnChg chg="add mod">
          <ac:chgData name="Wolf, Jacob D." userId="05576282-d74a-4647-9cd1-42b570626f82" providerId="ADAL" clId="{136A725E-B8E8-4A14-A3A0-93F0CF47529D}" dt="2023-02-17T20:51:30.632" v="9732" actId="1076"/>
          <ac:cxnSpMkLst>
            <pc:docMk/>
            <pc:sldMk cId="1309570482" sldId="444"/>
            <ac:cxnSpMk id="37" creationId="{F4088385-22A0-D592-A66F-03EDA8952FDB}"/>
          </ac:cxnSpMkLst>
        </pc:cxnChg>
        <pc:cxnChg chg="add mod topLvl">
          <ac:chgData name="Wolf, Jacob D." userId="05576282-d74a-4647-9cd1-42b570626f82" providerId="ADAL" clId="{136A725E-B8E8-4A14-A3A0-93F0CF47529D}" dt="2023-02-10T21:33:16.491" v="4926" actId="478"/>
          <ac:cxnSpMkLst>
            <pc:docMk/>
            <pc:sldMk cId="1309570482" sldId="444"/>
            <ac:cxnSpMk id="39" creationId="{761C4B46-C5EB-CCB0-A991-B55F424E495B}"/>
          </ac:cxnSpMkLst>
        </pc:cxnChg>
        <pc:cxnChg chg="add mod">
          <ac:chgData name="Wolf, Jacob D." userId="05576282-d74a-4647-9cd1-42b570626f82" providerId="ADAL" clId="{136A725E-B8E8-4A14-A3A0-93F0CF47529D}" dt="2023-02-17T20:51:55.158" v="9740" actId="1037"/>
          <ac:cxnSpMkLst>
            <pc:docMk/>
            <pc:sldMk cId="1309570482" sldId="444"/>
            <ac:cxnSpMk id="42" creationId="{A19CC2B3-7671-41B1-37DE-3F19B968A263}"/>
          </ac:cxnSpMkLst>
        </pc:cxnChg>
        <pc:cxnChg chg="add mod">
          <ac:chgData name="Wolf, Jacob D." userId="05576282-d74a-4647-9cd1-42b570626f82" providerId="ADAL" clId="{136A725E-B8E8-4A14-A3A0-93F0CF47529D}" dt="2023-02-10T21:09:26.859" v="4078" actId="164"/>
          <ac:cxnSpMkLst>
            <pc:docMk/>
            <pc:sldMk cId="1309570482" sldId="444"/>
            <ac:cxnSpMk id="47" creationId="{B6F37701-EF75-AECB-40DF-E91AC671D919}"/>
          </ac:cxnSpMkLst>
        </pc:cxnChg>
        <pc:cxnChg chg="add mod">
          <ac:chgData name="Wolf, Jacob D." userId="05576282-d74a-4647-9cd1-42b570626f82" providerId="ADAL" clId="{136A725E-B8E8-4A14-A3A0-93F0CF47529D}" dt="2023-02-10T21:09:26.859" v="4078" actId="164"/>
          <ac:cxnSpMkLst>
            <pc:docMk/>
            <pc:sldMk cId="1309570482" sldId="444"/>
            <ac:cxnSpMk id="50" creationId="{2F374938-7D28-099F-AA3B-38C2207E9CFD}"/>
          </ac:cxnSpMkLst>
        </pc:cxnChg>
        <pc:cxnChg chg="add mod">
          <ac:chgData name="Wolf, Jacob D." userId="05576282-d74a-4647-9cd1-42b570626f82" providerId="ADAL" clId="{136A725E-B8E8-4A14-A3A0-93F0CF47529D}" dt="2023-02-10T21:09:26.859" v="4078" actId="164"/>
          <ac:cxnSpMkLst>
            <pc:docMk/>
            <pc:sldMk cId="1309570482" sldId="444"/>
            <ac:cxnSpMk id="52" creationId="{8C3B5BAA-E1DB-0CB3-9EBC-1A81E38E3C7A}"/>
          </ac:cxnSpMkLst>
        </pc:cxnChg>
        <pc:cxnChg chg="mod topLvl">
          <ac:chgData name="Wolf, Jacob D." userId="05576282-d74a-4647-9cd1-42b570626f82" providerId="ADAL" clId="{136A725E-B8E8-4A14-A3A0-93F0CF47529D}" dt="2023-02-17T20:57:38.979" v="9853" actId="20577"/>
          <ac:cxnSpMkLst>
            <pc:docMk/>
            <pc:sldMk cId="1309570482" sldId="444"/>
            <ac:cxnSpMk id="67" creationId="{FF463375-811C-FD3C-1AAF-7E5C4AFE3DB9}"/>
          </ac:cxnSpMkLst>
        </pc:cxnChg>
        <pc:cxnChg chg="mod topLvl">
          <ac:chgData name="Wolf, Jacob D." userId="05576282-d74a-4647-9cd1-42b570626f82" providerId="ADAL" clId="{136A725E-B8E8-4A14-A3A0-93F0CF47529D}" dt="2023-02-17T20:57:38.979" v="9853" actId="20577"/>
          <ac:cxnSpMkLst>
            <pc:docMk/>
            <pc:sldMk cId="1309570482" sldId="444"/>
            <ac:cxnSpMk id="68" creationId="{B7722ED2-6058-A951-3E6F-B2C9917FFB55}"/>
          </ac:cxnSpMkLst>
        </pc:cxnChg>
        <pc:cxnChg chg="mod topLvl">
          <ac:chgData name="Wolf, Jacob D." userId="05576282-d74a-4647-9cd1-42b570626f82" providerId="ADAL" clId="{136A725E-B8E8-4A14-A3A0-93F0CF47529D}" dt="2023-02-17T20:57:38.979" v="9853" actId="20577"/>
          <ac:cxnSpMkLst>
            <pc:docMk/>
            <pc:sldMk cId="1309570482" sldId="444"/>
            <ac:cxnSpMk id="69" creationId="{C703CAB4-27E5-33BD-219A-EB222BBEB43D}"/>
          </ac:cxnSpMkLst>
        </pc:cxnChg>
        <pc:cxnChg chg="mod topLvl">
          <ac:chgData name="Wolf, Jacob D." userId="05576282-d74a-4647-9cd1-42b570626f82" providerId="ADAL" clId="{136A725E-B8E8-4A14-A3A0-93F0CF47529D}" dt="2023-02-17T20:57:38.979" v="9853" actId="20577"/>
          <ac:cxnSpMkLst>
            <pc:docMk/>
            <pc:sldMk cId="1309570482" sldId="444"/>
            <ac:cxnSpMk id="70" creationId="{A69B9F64-E05F-BEFA-D5E6-9F12940B8182}"/>
          </ac:cxnSpMkLst>
        </pc:cxnChg>
        <pc:cxnChg chg="mod topLvl">
          <ac:chgData name="Wolf, Jacob D." userId="05576282-d74a-4647-9cd1-42b570626f82" providerId="ADAL" clId="{136A725E-B8E8-4A14-A3A0-93F0CF47529D}" dt="2023-02-17T20:57:38.979" v="9853" actId="20577"/>
          <ac:cxnSpMkLst>
            <pc:docMk/>
            <pc:sldMk cId="1309570482" sldId="444"/>
            <ac:cxnSpMk id="71" creationId="{1819F2BA-EB10-D338-9811-2AD85DECC6AF}"/>
          </ac:cxnSpMkLst>
        </pc:cxnChg>
        <pc:cxnChg chg="del mod topLvl">
          <ac:chgData name="Wolf, Jacob D." userId="05576282-d74a-4647-9cd1-42b570626f82" providerId="ADAL" clId="{136A725E-B8E8-4A14-A3A0-93F0CF47529D}" dt="2023-02-10T22:00:30.540" v="6304" actId="478"/>
          <ac:cxnSpMkLst>
            <pc:docMk/>
            <pc:sldMk cId="1309570482" sldId="444"/>
            <ac:cxnSpMk id="72" creationId="{8690B44B-14FD-9F02-95ED-DB6E66D6FF99}"/>
          </ac:cxnSpMkLst>
        </pc:cxnChg>
        <pc:cxnChg chg="mod topLvl">
          <ac:chgData name="Wolf, Jacob D." userId="05576282-d74a-4647-9cd1-42b570626f82" providerId="ADAL" clId="{136A725E-B8E8-4A14-A3A0-93F0CF47529D}" dt="2023-02-17T20:57:38.979" v="9853" actId="20577"/>
          <ac:cxnSpMkLst>
            <pc:docMk/>
            <pc:sldMk cId="1309570482" sldId="444"/>
            <ac:cxnSpMk id="74" creationId="{722330C8-4E44-9375-D633-6E36C566793D}"/>
          </ac:cxnSpMkLst>
        </pc:cxnChg>
        <pc:cxnChg chg="mod topLvl">
          <ac:chgData name="Wolf, Jacob D." userId="05576282-d74a-4647-9cd1-42b570626f82" providerId="ADAL" clId="{136A725E-B8E8-4A14-A3A0-93F0CF47529D}" dt="2023-02-17T20:57:38.979" v="9853" actId="20577"/>
          <ac:cxnSpMkLst>
            <pc:docMk/>
            <pc:sldMk cId="1309570482" sldId="444"/>
            <ac:cxnSpMk id="75" creationId="{A3F0AAF1-DE64-7CDA-55E1-0B7485A17C3F}"/>
          </ac:cxnSpMkLst>
        </pc:cxnChg>
        <pc:cxnChg chg="mod topLvl">
          <ac:chgData name="Wolf, Jacob D." userId="05576282-d74a-4647-9cd1-42b570626f82" providerId="ADAL" clId="{136A725E-B8E8-4A14-A3A0-93F0CF47529D}" dt="2023-02-17T20:57:38.979" v="9853" actId="20577"/>
          <ac:cxnSpMkLst>
            <pc:docMk/>
            <pc:sldMk cId="1309570482" sldId="444"/>
            <ac:cxnSpMk id="76" creationId="{1ED80A20-4E33-3B93-75A0-1AC3C3FF419E}"/>
          </ac:cxnSpMkLst>
        </pc:cxnChg>
        <pc:cxnChg chg="add mod">
          <ac:chgData name="Wolf, Jacob D." userId="05576282-d74a-4647-9cd1-42b570626f82" providerId="ADAL" clId="{136A725E-B8E8-4A14-A3A0-93F0CF47529D}" dt="2023-02-17T20:57:38.979" v="9853" actId="20577"/>
          <ac:cxnSpMkLst>
            <pc:docMk/>
            <pc:sldMk cId="1309570482" sldId="444"/>
            <ac:cxnSpMk id="82" creationId="{EB6AB9C1-5D80-139A-B115-8FBCC5138FC4}"/>
          </ac:cxnSpMkLst>
        </pc:cxnChg>
        <pc:cxnChg chg="add mod">
          <ac:chgData name="Wolf, Jacob D." userId="05576282-d74a-4647-9cd1-42b570626f82" providerId="ADAL" clId="{136A725E-B8E8-4A14-A3A0-93F0CF47529D}" dt="2023-02-17T20:57:38.979" v="9853" actId="20577"/>
          <ac:cxnSpMkLst>
            <pc:docMk/>
            <pc:sldMk cId="1309570482" sldId="444"/>
            <ac:cxnSpMk id="83" creationId="{0C0665D5-46A7-5E2A-7BE8-244FD19ABC27}"/>
          </ac:cxnSpMkLst>
        </pc:cxnChg>
        <pc:cxnChg chg="add mod">
          <ac:chgData name="Wolf, Jacob D." userId="05576282-d74a-4647-9cd1-42b570626f82" providerId="ADAL" clId="{136A725E-B8E8-4A14-A3A0-93F0CF47529D}" dt="2023-02-17T20:57:38.979" v="9853" actId="20577"/>
          <ac:cxnSpMkLst>
            <pc:docMk/>
            <pc:sldMk cId="1309570482" sldId="444"/>
            <ac:cxnSpMk id="84" creationId="{BADF1E4E-68DB-7FEC-742F-2F21969267AA}"/>
          </ac:cxnSpMkLst>
        </pc:cxnChg>
        <pc:cxnChg chg="add del mod">
          <ac:chgData name="Wolf, Jacob D." userId="05576282-d74a-4647-9cd1-42b570626f82" providerId="ADAL" clId="{136A725E-B8E8-4A14-A3A0-93F0CF47529D}" dt="2023-02-10T22:00:54.462" v="6476" actId="478"/>
          <ac:cxnSpMkLst>
            <pc:docMk/>
            <pc:sldMk cId="1309570482" sldId="444"/>
            <ac:cxnSpMk id="85" creationId="{A73DA616-FC09-A6F8-2E71-3A1EAC3E84F9}"/>
          </ac:cxnSpMkLst>
        </pc:cxnChg>
      </pc:sldChg>
      <pc:sldChg chg="add">
        <pc:chgData name="Wolf, Jacob D." userId="05576282-d74a-4647-9cd1-42b570626f82" providerId="ADAL" clId="{136A725E-B8E8-4A14-A3A0-93F0CF47529D}" dt="2023-02-22T19:13:46.348" v="15208"/>
        <pc:sldMkLst>
          <pc:docMk/>
          <pc:sldMk cId="1528003206" sldId="445"/>
        </pc:sldMkLst>
      </pc:sldChg>
      <pc:sldChg chg="modSp del">
        <pc:chgData name="Wolf, Jacob D." userId="05576282-d74a-4647-9cd1-42b570626f82" providerId="ADAL" clId="{136A725E-B8E8-4A14-A3A0-93F0CF47529D}" dt="2023-02-22T19:13:35.443" v="15207" actId="2696"/>
        <pc:sldMkLst>
          <pc:docMk/>
          <pc:sldMk cId="3858297953" sldId="445"/>
        </pc:sldMkLst>
        <pc:graphicFrameChg chg="mod">
          <ac:chgData name="Wolf, Jacob D." userId="05576282-d74a-4647-9cd1-42b570626f82" providerId="ADAL" clId="{136A725E-B8E8-4A14-A3A0-93F0CF47529D}" dt="2023-02-22T19:11:46.126" v="15206" actId="20577"/>
          <ac:graphicFrameMkLst>
            <pc:docMk/>
            <pc:sldMk cId="3858297953" sldId="445"/>
            <ac:graphicFrameMk id="4" creationId="{B1DD6A10-287C-D1F1-5B4B-B436D7D548B0}"/>
          </ac:graphicFrameMkLst>
        </pc:graphicFrameChg>
      </pc:sldChg>
      <pc:sldChg chg="addSp delSp modSp new del mod">
        <pc:chgData name="Wolf, Jacob D." userId="05576282-d74a-4647-9cd1-42b570626f82" providerId="ADAL" clId="{136A725E-B8E8-4A14-A3A0-93F0CF47529D}" dt="2023-02-22T18:22:15.734" v="14348" actId="47"/>
        <pc:sldMkLst>
          <pc:docMk/>
          <pc:sldMk cId="3209348459" sldId="446"/>
        </pc:sldMkLst>
        <pc:spChg chg="mod">
          <ac:chgData name="Wolf, Jacob D." userId="05576282-d74a-4647-9cd1-42b570626f82" providerId="ADAL" clId="{136A725E-B8E8-4A14-A3A0-93F0CF47529D}" dt="2023-02-10T21:22:04.957" v="4473" actId="20577"/>
          <ac:spMkLst>
            <pc:docMk/>
            <pc:sldMk cId="3209348459" sldId="446"/>
            <ac:spMk id="2" creationId="{07EDE493-7A0A-5771-4D37-D2016C723796}"/>
          </ac:spMkLst>
        </pc:spChg>
        <pc:spChg chg="del">
          <ac:chgData name="Wolf, Jacob D." userId="05576282-d74a-4647-9cd1-42b570626f82" providerId="ADAL" clId="{136A725E-B8E8-4A14-A3A0-93F0CF47529D}" dt="2023-02-10T21:22:07.655" v="4474" actId="478"/>
          <ac:spMkLst>
            <pc:docMk/>
            <pc:sldMk cId="3209348459" sldId="446"/>
            <ac:spMk id="3" creationId="{579343D3-3177-139C-DB20-BEDEA913D0DD}"/>
          </ac:spMkLst>
        </pc:spChg>
        <pc:spChg chg="add mod">
          <ac:chgData name="Wolf, Jacob D." userId="05576282-d74a-4647-9cd1-42b570626f82" providerId="ADAL" clId="{136A725E-B8E8-4A14-A3A0-93F0CF47529D}" dt="2023-02-10T21:24:21.133" v="4794" actId="20577"/>
          <ac:spMkLst>
            <pc:docMk/>
            <pc:sldMk cId="3209348459" sldId="446"/>
            <ac:spMk id="4" creationId="{4090E731-B184-B263-A836-E9F284A09472}"/>
          </ac:spMkLst>
        </pc:spChg>
      </pc:sldChg>
      <pc:sldChg chg="addSp delSp modSp new mod modAnim">
        <pc:chgData name="Wolf, Jacob D." userId="05576282-d74a-4647-9cd1-42b570626f82" providerId="ADAL" clId="{136A725E-B8E8-4A14-A3A0-93F0CF47529D}" dt="2023-02-22T20:10:51.300" v="16332" actId="1036"/>
        <pc:sldMkLst>
          <pc:docMk/>
          <pc:sldMk cId="1417129510" sldId="447"/>
        </pc:sldMkLst>
        <pc:spChg chg="mod">
          <ac:chgData name="Wolf, Jacob D." userId="05576282-d74a-4647-9cd1-42b570626f82" providerId="ADAL" clId="{136A725E-B8E8-4A14-A3A0-93F0CF47529D}" dt="2023-02-22T17:51:36.238" v="13921" actId="1035"/>
          <ac:spMkLst>
            <pc:docMk/>
            <pc:sldMk cId="1417129510" sldId="447"/>
            <ac:spMk id="2" creationId="{2461FE48-FE02-7F7B-916C-B41FCE7F83C3}"/>
          </ac:spMkLst>
        </pc:spChg>
        <pc:spChg chg="del">
          <ac:chgData name="Wolf, Jacob D." userId="05576282-d74a-4647-9cd1-42b570626f82" providerId="ADAL" clId="{136A725E-B8E8-4A14-A3A0-93F0CF47529D}" dt="2023-02-10T21:33:24.100" v="4927" actId="478"/>
          <ac:spMkLst>
            <pc:docMk/>
            <pc:sldMk cId="1417129510" sldId="447"/>
            <ac:spMk id="3" creationId="{49813426-6B4D-A454-C860-5AA3FB46BC44}"/>
          </ac:spMkLst>
        </pc:spChg>
        <pc:spChg chg="add mod ord">
          <ac:chgData name="Wolf, Jacob D." userId="05576282-d74a-4647-9cd1-42b570626f82" providerId="ADAL" clId="{136A725E-B8E8-4A14-A3A0-93F0CF47529D}" dt="2023-02-17T20:58:18.687" v="9857" actId="167"/>
          <ac:spMkLst>
            <pc:docMk/>
            <pc:sldMk cId="1417129510" sldId="447"/>
            <ac:spMk id="3" creationId="{5DD43FEA-9726-947E-8165-953264849C31}"/>
          </ac:spMkLst>
        </pc:spChg>
        <pc:spChg chg="add mod">
          <ac:chgData name="Wolf, Jacob D." userId="05576282-d74a-4647-9cd1-42b570626f82" providerId="ADAL" clId="{136A725E-B8E8-4A14-A3A0-93F0CF47529D}" dt="2023-02-10T22:29:35.375" v="7833" actId="1076"/>
          <ac:spMkLst>
            <pc:docMk/>
            <pc:sldMk cId="1417129510" sldId="447"/>
            <ac:spMk id="4" creationId="{04089E6D-8DC5-A75D-5993-2D60E7CEBA82}"/>
          </ac:spMkLst>
        </pc:spChg>
        <pc:spChg chg="add del mod">
          <ac:chgData name="Wolf, Jacob D." userId="05576282-d74a-4647-9cd1-42b570626f82" providerId="ADAL" clId="{136A725E-B8E8-4A14-A3A0-93F0CF47529D}" dt="2023-02-17T21:03:54.494" v="9917" actId="478"/>
          <ac:spMkLst>
            <pc:docMk/>
            <pc:sldMk cId="1417129510" sldId="447"/>
            <ac:spMk id="5" creationId="{D42BD4CB-3CCE-6DC0-8FDA-C23689DAA89B}"/>
          </ac:spMkLst>
        </pc:spChg>
        <pc:spChg chg="add mod">
          <ac:chgData name="Wolf, Jacob D." userId="05576282-d74a-4647-9cd1-42b570626f82" providerId="ADAL" clId="{136A725E-B8E8-4A14-A3A0-93F0CF47529D}" dt="2023-02-10T22:29:48.170" v="7835" actId="1076"/>
          <ac:spMkLst>
            <pc:docMk/>
            <pc:sldMk cId="1417129510" sldId="447"/>
            <ac:spMk id="6" creationId="{B44B1F9E-7CFF-E52A-242A-79BA91A92F62}"/>
          </ac:spMkLst>
        </pc:spChg>
        <pc:spChg chg="add del mod">
          <ac:chgData name="Wolf, Jacob D." userId="05576282-d74a-4647-9cd1-42b570626f82" providerId="ADAL" clId="{136A725E-B8E8-4A14-A3A0-93F0CF47529D}" dt="2023-02-17T20:54:02.913" v="9791" actId="478"/>
          <ac:spMkLst>
            <pc:docMk/>
            <pc:sldMk cId="1417129510" sldId="447"/>
            <ac:spMk id="7" creationId="{E0FDC667-6E75-C7D2-B222-C9B60DE7D40A}"/>
          </ac:spMkLst>
        </pc:spChg>
        <pc:spChg chg="mod">
          <ac:chgData name="Wolf, Jacob D." userId="05576282-d74a-4647-9cd1-42b570626f82" providerId="ADAL" clId="{136A725E-B8E8-4A14-A3A0-93F0CF47529D}" dt="2023-02-17T20:55:09.651" v="9832" actId="1038"/>
          <ac:spMkLst>
            <pc:docMk/>
            <pc:sldMk cId="1417129510" sldId="447"/>
            <ac:spMk id="9" creationId="{CA339291-DCB6-0CE9-2B22-CBED9B2E7896}"/>
          </ac:spMkLst>
        </pc:spChg>
        <pc:spChg chg="mod">
          <ac:chgData name="Wolf, Jacob D." userId="05576282-d74a-4647-9cd1-42b570626f82" providerId="ADAL" clId="{136A725E-B8E8-4A14-A3A0-93F0CF47529D}" dt="2023-02-17T20:55:01.624" v="9799" actId="20577"/>
          <ac:spMkLst>
            <pc:docMk/>
            <pc:sldMk cId="1417129510" sldId="447"/>
            <ac:spMk id="10" creationId="{D922F15A-A110-1CD4-C94D-1E3DBFAAA07B}"/>
          </ac:spMkLst>
        </pc:spChg>
        <pc:spChg chg="mod">
          <ac:chgData name="Wolf, Jacob D." userId="05576282-d74a-4647-9cd1-42b570626f82" providerId="ADAL" clId="{136A725E-B8E8-4A14-A3A0-93F0CF47529D}" dt="2023-02-17T20:55:01.624" v="9799" actId="20577"/>
          <ac:spMkLst>
            <pc:docMk/>
            <pc:sldMk cId="1417129510" sldId="447"/>
            <ac:spMk id="11" creationId="{D9C78A24-0F4A-432C-268B-C834F57EBC91}"/>
          </ac:spMkLst>
        </pc:spChg>
        <pc:spChg chg="mod">
          <ac:chgData name="Wolf, Jacob D." userId="05576282-d74a-4647-9cd1-42b570626f82" providerId="ADAL" clId="{136A725E-B8E8-4A14-A3A0-93F0CF47529D}" dt="2023-02-17T20:55:01.624" v="9799" actId="20577"/>
          <ac:spMkLst>
            <pc:docMk/>
            <pc:sldMk cId="1417129510" sldId="447"/>
            <ac:spMk id="12" creationId="{831F9C07-2D39-50D1-DBB9-AD12B1462D98}"/>
          </ac:spMkLst>
        </pc:spChg>
        <pc:spChg chg="mod">
          <ac:chgData name="Wolf, Jacob D." userId="05576282-d74a-4647-9cd1-42b570626f82" providerId="ADAL" clId="{136A725E-B8E8-4A14-A3A0-93F0CF47529D}" dt="2023-02-17T20:55:01.624" v="9799" actId="20577"/>
          <ac:spMkLst>
            <pc:docMk/>
            <pc:sldMk cId="1417129510" sldId="447"/>
            <ac:spMk id="19" creationId="{C9423474-0C85-7611-C611-8A115ED1BC5C}"/>
          </ac:spMkLst>
        </pc:spChg>
        <pc:spChg chg="del mod">
          <ac:chgData name="Wolf, Jacob D." userId="05576282-d74a-4647-9cd1-42b570626f82" providerId="ADAL" clId="{136A725E-B8E8-4A14-A3A0-93F0CF47529D}" dt="2023-02-17T20:54:18.089" v="9793" actId="478"/>
          <ac:spMkLst>
            <pc:docMk/>
            <pc:sldMk cId="1417129510" sldId="447"/>
            <ac:spMk id="23" creationId="{A9EA31D1-B016-52C0-4D0A-32B1C28FFE55}"/>
          </ac:spMkLst>
        </pc:spChg>
        <pc:spChg chg="add mod">
          <ac:chgData name="Wolf, Jacob D." userId="05576282-d74a-4647-9cd1-42b570626f82" providerId="ADAL" clId="{136A725E-B8E8-4A14-A3A0-93F0CF47529D}" dt="2023-02-17T21:43:07.668" v="10632" actId="1076"/>
          <ac:spMkLst>
            <pc:docMk/>
            <pc:sldMk cId="1417129510" sldId="447"/>
            <ac:spMk id="24" creationId="{3D269B0B-ADE4-6C7E-4B32-06F95ACB3BB7}"/>
          </ac:spMkLst>
        </pc:spChg>
        <pc:spChg chg="add mod">
          <ac:chgData name="Wolf, Jacob D." userId="05576282-d74a-4647-9cd1-42b570626f82" providerId="ADAL" clId="{136A725E-B8E8-4A14-A3A0-93F0CF47529D}" dt="2023-02-22T18:01:11.637" v="13924" actId="1076"/>
          <ac:spMkLst>
            <pc:docMk/>
            <pc:sldMk cId="1417129510" sldId="447"/>
            <ac:spMk id="25" creationId="{704D710E-89AF-A051-4175-D28FF04CDEF0}"/>
          </ac:spMkLst>
        </pc:spChg>
        <pc:spChg chg="add del mod">
          <ac:chgData name="Wolf, Jacob D." userId="05576282-d74a-4647-9cd1-42b570626f82" providerId="ADAL" clId="{136A725E-B8E8-4A14-A3A0-93F0CF47529D}" dt="2023-02-10T22:25:59.009" v="7700" actId="478"/>
          <ac:spMkLst>
            <pc:docMk/>
            <pc:sldMk cId="1417129510" sldId="447"/>
            <ac:spMk id="26" creationId="{2F2DE4EB-4A1D-DA54-75C8-79E713B3E3B7}"/>
          </ac:spMkLst>
        </pc:spChg>
        <pc:spChg chg="add mod">
          <ac:chgData name="Wolf, Jacob D." userId="05576282-d74a-4647-9cd1-42b570626f82" providerId="ADAL" clId="{136A725E-B8E8-4A14-A3A0-93F0CF47529D}" dt="2023-02-17T21:01:55.507" v="9894" actId="1076"/>
          <ac:spMkLst>
            <pc:docMk/>
            <pc:sldMk cId="1417129510" sldId="447"/>
            <ac:spMk id="26" creationId="{89FA093B-57B5-89F8-317B-9D872E1B1DC9}"/>
          </ac:spMkLst>
        </pc:spChg>
        <pc:spChg chg="add del mod">
          <ac:chgData name="Wolf, Jacob D." userId="05576282-d74a-4647-9cd1-42b570626f82" providerId="ADAL" clId="{136A725E-B8E8-4A14-A3A0-93F0CF47529D}" dt="2023-02-22T18:45:03.846" v="14903" actId="478"/>
          <ac:spMkLst>
            <pc:docMk/>
            <pc:sldMk cId="1417129510" sldId="447"/>
            <ac:spMk id="27" creationId="{2EBCA222-F280-81C1-782F-E4F102589FC2}"/>
          </ac:spMkLst>
        </pc:spChg>
        <pc:spChg chg="add del mod">
          <ac:chgData name="Wolf, Jacob D." userId="05576282-d74a-4647-9cd1-42b570626f82" providerId="ADAL" clId="{136A725E-B8E8-4A14-A3A0-93F0CF47529D}" dt="2023-02-22T18:45:03.846" v="14903" actId="478"/>
          <ac:spMkLst>
            <pc:docMk/>
            <pc:sldMk cId="1417129510" sldId="447"/>
            <ac:spMk id="28" creationId="{291DA335-2FB9-6B5A-F442-75D8598E3959}"/>
          </ac:spMkLst>
        </pc:spChg>
        <pc:spChg chg="add mod">
          <ac:chgData name="Wolf, Jacob D." userId="05576282-d74a-4647-9cd1-42b570626f82" providerId="ADAL" clId="{136A725E-B8E8-4A14-A3A0-93F0CF47529D}" dt="2023-02-17T21:06:00.593" v="10072" actId="1076"/>
          <ac:spMkLst>
            <pc:docMk/>
            <pc:sldMk cId="1417129510" sldId="447"/>
            <ac:spMk id="29" creationId="{7535B813-6735-CE4A-40F4-BDC236C23F19}"/>
          </ac:spMkLst>
        </pc:spChg>
        <pc:spChg chg="add mod">
          <ac:chgData name="Wolf, Jacob D." userId="05576282-d74a-4647-9cd1-42b570626f82" providerId="ADAL" clId="{136A725E-B8E8-4A14-A3A0-93F0CF47529D}" dt="2023-02-22T20:10:51.300" v="16332" actId="1036"/>
          <ac:spMkLst>
            <pc:docMk/>
            <pc:sldMk cId="1417129510" sldId="447"/>
            <ac:spMk id="30" creationId="{7653DCCB-20C5-825B-0224-35AE680A2184}"/>
          </ac:spMkLst>
        </pc:spChg>
        <pc:spChg chg="add mod">
          <ac:chgData name="Wolf, Jacob D." userId="05576282-d74a-4647-9cd1-42b570626f82" providerId="ADAL" clId="{136A725E-B8E8-4A14-A3A0-93F0CF47529D}" dt="2023-02-22T19:44:55.176" v="15547" actId="1076"/>
          <ac:spMkLst>
            <pc:docMk/>
            <pc:sldMk cId="1417129510" sldId="447"/>
            <ac:spMk id="31" creationId="{28C1B169-3B3D-45AA-4B4A-3DE9486318BE}"/>
          </ac:spMkLst>
        </pc:spChg>
        <pc:spChg chg="add del mod">
          <ac:chgData name="Wolf, Jacob D." userId="05576282-d74a-4647-9cd1-42b570626f82" providerId="ADAL" clId="{136A725E-B8E8-4A14-A3A0-93F0CF47529D}" dt="2023-02-17T21:05:33.760" v="9971" actId="478"/>
          <ac:spMkLst>
            <pc:docMk/>
            <pc:sldMk cId="1417129510" sldId="447"/>
            <ac:spMk id="32" creationId="{12448A47-0AAB-F2E5-BAC1-E1D04BC66CD3}"/>
          </ac:spMkLst>
        </pc:spChg>
        <pc:spChg chg="add mod">
          <ac:chgData name="Wolf, Jacob D." userId="05576282-d74a-4647-9cd1-42b570626f82" providerId="ADAL" clId="{136A725E-B8E8-4A14-A3A0-93F0CF47529D}" dt="2023-02-22T20:10:51.300" v="16332" actId="1036"/>
          <ac:spMkLst>
            <pc:docMk/>
            <pc:sldMk cId="1417129510" sldId="447"/>
            <ac:spMk id="33" creationId="{120EBF18-F4CE-931C-A3C2-C0344207858D}"/>
          </ac:spMkLst>
        </pc:spChg>
        <pc:spChg chg="add mod ord">
          <ac:chgData name="Wolf, Jacob D." userId="05576282-d74a-4647-9cd1-42b570626f82" providerId="ADAL" clId="{136A725E-B8E8-4A14-A3A0-93F0CF47529D}" dt="2023-02-17T21:11:02.354" v="10223" actId="167"/>
          <ac:spMkLst>
            <pc:docMk/>
            <pc:sldMk cId="1417129510" sldId="447"/>
            <ac:spMk id="34" creationId="{06A06632-A0BC-0045-2416-6B901D945460}"/>
          </ac:spMkLst>
        </pc:spChg>
        <pc:grpChg chg="add mod">
          <ac:chgData name="Wolf, Jacob D." userId="05576282-d74a-4647-9cd1-42b570626f82" providerId="ADAL" clId="{136A725E-B8E8-4A14-A3A0-93F0CF47529D}" dt="2023-02-17T20:55:01.624" v="9799" actId="20577"/>
          <ac:grpSpMkLst>
            <pc:docMk/>
            <pc:sldMk cId="1417129510" sldId="447"/>
            <ac:grpSpMk id="8" creationId="{C5D10AE3-CD73-FDDF-0EC6-C211A4927B76}"/>
          </ac:grpSpMkLst>
        </pc:grpChg>
        <pc:cxnChg chg="mod">
          <ac:chgData name="Wolf, Jacob D." userId="05576282-d74a-4647-9cd1-42b570626f82" providerId="ADAL" clId="{136A725E-B8E8-4A14-A3A0-93F0CF47529D}" dt="2023-02-17T20:55:01.624" v="9799" actId="20577"/>
          <ac:cxnSpMkLst>
            <pc:docMk/>
            <pc:sldMk cId="1417129510" sldId="447"/>
            <ac:cxnSpMk id="13" creationId="{ACA54F96-E3D7-8383-8936-024F5CF9D9EF}"/>
          </ac:cxnSpMkLst>
        </pc:cxnChg>
        <pc:cxnChg chg="mod">
          <ac:chgData name="Wolf, Jacob D." userId="05576282-d74a-4647-9cd1-42b570626f82" providerId="ADAL" clId="{136A725E-B8E8-4A14-A3A0-93F0CF47529D}" dt="2023-02-17T20:55:01.624" v="9799" actId="20577"/>
          <ac:cxnSpMkLst>
            <pc:docMk/>
            <pc:sldMk cId="1417129510" sldId="447"/>
            <ac:cxnSpMk id="14" creationId="{36BF50B1-10AD-DCB8-D9F2-73E2CDE3FAF7}"/>
          </ac:cxnSpMkLst>
        </pc:cxnChg>
        <pc:cxnChg chg="mod">
          <ac:chgData name="Wolf, Jacob D." userId="05576282-d74a-4647-9cd1-42b570626f82" providerId="ADAL" clId="{136A725E-B8E8-4A14-A3A0-93F0CF47529D}" dt="2023-02-17T20:55:01.624" v="9799" actId="20577"/>
          <ac:cxnSpMkLst>
            <pc:docMk/>
            <pc:sldMk cId="1417129510" sldId="447"/>
            <ac:cxnSpMk id="15" creationId="{2CE17E0C-CCFB-FA92-C394-3C376C76D6F5}"/>
          </ac:cxnSpMkLst>
        </pc:cxnChg>
        <pc:cxnChg chg="mod">
          <ac:chgData name="Wolf, Jacob D." userId="05576282-d74a-4647-9cd1-42b570626f82" providerId="ADAL" clId="{136A725E-B8E8-4A14-A3A0-93F0CF47529D}" dt="2023-02-17T20:55:01.624" v="9799" actId="20577"/>
          <ac:cxnSpMkLst>
            <pc:docMk/>
            <pc:sldMk cId="1417129510" sldId="447"/>
            <ac:cxnSpMk id="16" creationId="{EB74ABB4-E36A-CFC7-8711-B4BF9753F7AE}"/>
          </ac:cxnSpMkLst>
        </pc:cxnChg>
        <pc:cxnChg chg="mod">
          <ac:chgData name="Wolf, Jacob D." userId="05576282-d74a-4647-9cd1-42b570626f82" providerId="ADAL" clId="{136A725E-B8E8-4A14-A3A0-93F0CF47529D}" dt="2023-02-17T20:55:01.624" v="9799" actId="20577"/>
          <ac:cxnSpMkLst>
            <pc:docMk/>
            <pc:sldMk cId="1417129510" sldId="447"/>
            <ac:cxnSpMk id="17" creationId="{C34D0018-AE78-3D44-A83E-D955E06F2448}"/>
          </ac:cxnSpMkLst>
        </pc:cxnChg>
        <pc:cxnChg chg="mod">
          <ac:chgData name="Wolf, Jacob D." userId="05576282-d74a-4647-9cd1-42b570626f82" providerId="ADAL" clId="{136A725E-B8E8-4A14-A3A0-93F0CF47529D}" dt="2023-02-17T20:55:01.624" v="9799" actId="20577"/>
          <ac:cxnSpMkLst>
            <pc:docMk/>
            <pc:sldMk cId="1417129510" sldId="447"/>
            <ac:cxnSpMk id="18" creationId="{5F6064C3-9392-F994-FD53-DA89560AF5F7}"/>
          </ac:cxnSpMkLst>
        </pc:cxnChg>
        <pc:cxnChg chg="del mod">
          <ac:chgData name="Wolf, Jacob D." userId="05576282-d74a-4647-9cd1-42b570626f82" providerId="ADAL" clId="{136A725E-B8E8-4A14-A3A0-93F0CF47529D}" dt="2023-02-17T20:54:37.651" v="9794" actId="478"/>
          <ac:cxnSpMkLst>
            <pc:docMk/>
            <pc:sldMk cId="1417129510" sldId="447"/>
            <ac:cxnSpMk id="20" creationId="{74FB47B4-E7C6-D27C-17D2-2E6CCAFC58AB}"/>
          </ac:cxnSpMkLst>
        </pc:cxnChg>
        <pc:cxnChg chg="del mod">
          <ac:chgData name="Wolf, Jacob D." userId="05576282-d74a-4647-9cd1-42b570626f82" providerId="ADAL" clId="{136A725E-B8E8-4A14-A3A0-93F0CF47529D}" dt="2023-02-17T20:54:41.842" v="9795" actId="478"/>
          <ac:cxnSpMkLst>
            <pc:docMk/>
            <pc:sldMk cId="1417129510" sldId="447"/>
            <ac:cxnSpMk id="21" creationId="{47D04983-AE9C-81C0-301A-411B98768E25}"/>
          </ac:cxnSpMkLst>
        </pc:cxnChg>
        <pc:cxnChg chg="del mod">
          <ac:chgData name="Wolf, Jacob D." userId="05576282-d74a-4647-9cd1-42b570626f82" providerId="ADAL" clId="{136A725E-B8E8-4A14-A3A0-93F0CF47529D}" dt="2023-02-17T20:54:45.841" v="9796" actId="478"/>
          <ac:cxnSpMkLst>
            <pc:docMk/>
            <pc:sldMk cId="1417129510" sldId="447"/>
            <ac:cxnSpMk id="22" creationId="{8862D63E-8820-7FF4-C7C4-DC1CF3C936EC}"/>
          </ac:cxnSpMkLst>
        </pc:cxnChg>
      </pc:sldChg>
      <pc:sldChg chg="addCm">
        <pc:chgData name="Wolf, Jacob D." userId="05576282-d74a-4647-9cd1-42b570626f82" providerId="ADAL" clId="{136A725E-B8E8-4A14-A3A0-93F0CF47529D}" dt="2023-03-06T20:40:11.572" v="17303"/>
        <pc:sldMkLst>
          <pc:docMk/>
          <pc:sldMk cId="2058674322" sldId="450"/>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0:02.453" v="17302"/>
              <pc2:cmMkLst xmlns:pc2="http://schemas.microsoft.com/office/powerpoint/2019/9/main/command">
                <pc:docMk/>
                <pc:sldMk cId="2058674322" sldId="450"/>
                <pc2:cmMk id="{443AE84D-2556-48CD-A638-895022D674E9}"/>
              </pc2:cmMkLst>
            </pc226:cmChg>
            <pc226:cmChg xmlns:pc226="http://schemas.microsoft.com/office/powerpoint/2022/06/main/command" chg="add">
              <pc226:chgData name="Wolf, Jacob D." userId="05576282-d74a-4647-9cd1-42b570626f82" providerId="ADAL" clId="{136A725E-B8E8-4A14-A3A0-93F0CF47529D}" dt="2023-03-06T20:40:11.572" v="17303"/>
              <pc2:cmMkLst xmlns:pc2="http://schemas.microsoft.com/office/powerpoint/2019/9/main/command">
                <pc:docMk/>
                <pc:sldMk cId="2058674322" sldId="450"/>
                <pc2:cmMk id="{35183B6A-D095-4443-BBED-EF64D2EFDD7C}"/>
              </pc2:cmMkLst>
            </pc226:cmChg>
          </p:ext>
        </pc:extLst>
      </pc:sldChg>
      <pc:sldChg chg="addCm">
        <pc:chgData name="Wolf, Jacob D." userId="05576282-d74a-4647-9cd1-42b570626f82" providerId="ADAL" clId="{136A725E-B8E8-4A14-A3A0-93F0CF47529D}" dt="2023-03-06T20:40:44.581" v="17304"/>
        <pc:sldMkLst>
          <pc:docMk/>
          <pc:sldMk cId="1386235131" sldId="451"/>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0:44.581" v="17304"/>
              <pc2:cmMkLst xmlns:pc2="http://schemas.microsoft.com/office/powerpoint/2019/9/main/command">
                <pc:docMk/>
                <pc:sldMk cId="1386235131" sldId="451"/>
                <pc2:cmMk id="{943C48EE-F398-4629-8E8D-8DF1A87A79B8}"/>
              </pc2:cmMkLst>
            </pc226:cmChg>
          </p:ext>
        </pc:extLst>
      </pc:sldChg>
      <pc:sldChg chg="addSp delSp mod addCm">
        <pc:chgData name="Wolf, Jacob D." userId="05576282-d74a-4647-9cd1-42b570626f82" providerId="ADAL" clId="{136A725E-B8E8-4A14-A3A0-93F0CF47529D}" dt="2023-03-06T20:41:11.422" v="17307" actId="478"/>
        <pc:sldMkLst>
          <pc:docMk/>
          <pc:sldMk cId="238257271" sldId="452"/>
        </pc:sldMkLst>
        <pc:spChg chg="add del">
          <ac:chgData name="Wolf, Jacob D." userId="05576282-d74a-4647-9cd1-42b570626f82" providerId="ADAL" clId="{136A725E-B8E8-4A14-A3A0-93F0CF47529D}" dt="2023-03-06T20:41:11.422" v="17307" actId="478"/>
          <ac:spMkLst>
            <pc:docMk/>
            <pc:sldMk cId="238257271" sldId="452"/>
            <ac:spMk id="5" creationId="{2EED8772-70EB-B96B-EDA4-F7D65BA1734B}"/>
          </ac:spMkLst>
        </pc:sp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1:09.285" v="17306"/>
              <pc2:cmMkLst xmlns:pc2="http://schemas.microsoft.com/office/powerpoint/2019/9/main/command">
                <pc:docMk/>
                <pc:sldMk cId="238257271" sldId="452"/>
                <pc2:cmMk id="{346BC14A-341A-4F79-8591-6495375FA5F3}"/>
              </pc2:cmMkLst>
            </pc226:cmChg>
          </p:ext>
        </pc:extLst>
      </pc:sldChg>
      <pc:sldChg chg="addCm">
        <pc:chgData name="Wolf, Jacob D." userId="05576282-d74a-4647-9cd1-42b570626f82" providerId="ADAL" clId="{136A725E-B8E8-4A14-A3A0-93F0CF47529D}" dt="2023-03-06T20:44:31.378" v="17315"/>
        <pc:sldMkLst>
          <pc:docMk/>
          <pc:sldMk cId="1470874738" sldId="453"/>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4:31.378" v="17315"/>
              <pc2:cmMkLst xmlns:pc2="http://schemas.microsoft.com/office/powerpoint/2019/9/main/command">
                <pc:docMk/>
                <pc:sldMk cId="1470874738" sldId="453"/>
                <pc2:cmMk id="{7DFD11A8-23F4-4CB8-8225-C3308860129F}"/>
              </pc2:cmMkLst>
            </pc226:cmChg>
            <pc226:cmChg xmlns:pc226="http://schemas.microsoft.com/office/powerpoint/2022/06/main/command" chg="add">
              <pc226:chgData name="Wolf, Jacob D." userId="05576282-d74a-4647-9cd1-42b570626f82" providerId="ADAL" clId="{136A725E-B8E8-4A14-A3A0-93F0CF47529D}" dt="2023-03-06T20:43:46.179" v="17313"/>
              <pc2:cmMkLst xmlns:pc2="http://schemas.microsoft.com/office/powerpoint/2019/9/main/command">
                <pc:docMk/>
                <pc:sldMk cId="1470874738" sldId="453"/>
                <pc2:cmMk id="{44983CD5-0385-41B8-8B9D-7C09877E0B4C}"/>
              </pc2:cmMkLst>
            </pc226:cmChg>
            <pc226:cmChg xmlns:pc226="http://schemas.microsoft.com/office/powerpoint/2022/06/main/command" chg="add">
              <pc226:chgData name="Wolf, Jacob D." userId="05576282-d74a-4647-9cd1-42b570626f82" providerId="ADAL" clId="{136A725E-B8E8-4A14-A3A0-93F0CF47529D}" dt="2023-03-06T20:44:14.054" v="17314"/>
              <pc2:cmMkLst xmlns:pc2="http://schemas.microsoft.com/office/powerpoint/2019/9/main/command">
                <pc:docMk/>
                <pc:sldMk cId="1470874738" sldId="453"/>
                <pc2:cmMk id="{8901B5FC-620F-4B3B-934E-B096B5299E50}"/>
              </pc2:cmMkLst>
            </pc226:cmChg>
          </p:ext>
        </pc:extLst>
      </pc:sldChg>
      <pc:sldChg chg="modSp mod">
        <pc:chgData name="Wolf, Jacob D." userId="05576282-d74a-4647-9cd1-42b570626f82" providerId="ADAL" clId="{136A725E-B8E8-4A14-A3A0-93F0CF47529D}" dt="2023-02-22T18:12:28.044" v="14072" actId="2711"/>
        <pc:sldMkLst>
          <pc:docMk/>
          <pc:sldMk cId="2002816061" sldId="454"/>
        </pc:sldMkLst>
        <pc:spChg chg="mod">
          <ac:chgData name="Wolf, Jacob D." userId="05576282-d74a-4647-9cd1-42b570626f82" providerId="ADAL" clId="{136A725E-B8E8-4A14-A3A0-93F0CF47529D}" dt="2023-02-22T18:12:28.044" v="14072" actId="2711"/>
          <ac:spMkLst>
            <pc:docMk/>
            <pc:sldMk cId="2002816061" sldId="454"/>
            <ac:spMk id="7" creationId="{64E5CC5B-3E51-FDFF-D018-870DC31E0F31}"/>
          </ac:spMkLst>
        </pc:spChg>
      </pc:sldChg>
      <pc:sldChg chg="modSp mod">
        <pc:chgData name="Wolf, Jacob D." userId="05576282-d74a-4647-9cd1-42b570626f82" providerId="ADAL" clId="{136A725E-B8E8-4A14-A3A0-93F0CF47529D}" dt="2023-02-22T18:12:18.795" v="14071" actId="1035"/>
        <pc:sldMkLst>
          <pc:docMk/>
          <pc:sldMk cId="4256440272" sldId="457"/>
        </pc:sldMkLst>
        <pc:spChg chg="mod">
          <ac:chgData name="Wolf, Jacob D." userId="05576282-d74a-4647-9cd1-42b570626f82" providerId="ADAL" clId="{136A725E-B8E8-4A14-A3A0-93F0CF47529D}" dt="2023-02-22T18:12:18.795" v="14071" actId="1035"/>
          <ac:spMkLst>
            <pc:docMk/>
            <pc:sldMk cId="4256440272" sldId="457"/>
            <ac:spMk id="7" creationId="{DCE98CC1-0A29-4FE3-65AC-688BE18C78F6}"/>
          </ac:spMkLst>
        </pc:spChg>
      </pc:sldChg>
      <pc:sldChg chg="addCm">
        <pc:chgData name="Wolf, Jacob D." userId="05576282-d74a-4647-9cd1-42b570626f82" providerId="ADAL" clId="{136A725E-B8E8-4A14-A3A0-93F0CF47529D}" dt="2023-03-06T20:39:36.799" v="17301"/>
        <pc:sldMkLst>
          <pc:docMk/>
          <pc:sldMk cId="3839142448" sldId="458"/>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39:36.799" v="17301"/>
              <pc2:cmMkLst xmlns:pc2="http://schemas.microsoft.com/office/powerpoint/2019/9/main/command">
                <pc:docMk/>
                <pc:sldMk cId="3839142448" sldId="458"/>
                <pc2:cmMk id="{81D257CB-8ADC-4B6E-AB46-AFF56D723BD4}"/>
              </pc2:cmMkLst>
            </pc226:cmChg>
          </p:ext>
        </pc:extLst>
      </pc:sldChg>
      <pc:sldChg chg="modSp addCm">
        <pc:chgData name="Wolf, Jacob D." userId="05576282-d74a-4647-9cd1-42b570626f82" providerId="ADAL" clId="{136A725E-B8E8-4A14-A3A0-93F0CF47529D}" dt="2023-03-06T20:41:38.481" v="17308"/>
        <pc:sldMkLst>
          <pc:docMk/>
          <pc:sldMk cId="2928943781" sldId="459"/>
        </pc:sldMkLst>
        <pc:graphicFrameChg chg="mod">
          <ac:chgData name="Wolf, Jacob D." userId="05576282-d74a-4647-9cd1-42b570626f82" providerId="ADAL" clId="{136A725E-B8E8-4A14-A3A0-93F0CF47529D}" dt="2023-02-22T19:15:39.770" v="15214" actId="2711"/>
          <ac:graphicFrameMkLst>
            <pc:docMk/>
            <pc:sldMk cId="2928943781" sldId="459"/>
            <ac:graphicFrameMk id="63" creationId="{5FBA6674-D383-FEE8-5681-466C9FF4A520}"/>
          </ac:graphicFrameMkLst>
        </pc:graphicFrame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1:38.481" v="17308"/>
              <pc2:cmMkLst xmlns:pc2="http://schemas.microsoft.com/office/powerpoint/2019/9/main/command">
                <pc:docMk/>
                <pc:sldMk cId="2928943781" sldId="459"/>
                <pc2:cmMk id="{4BF95A06-CE7F-48AC-BAD9-D3B2A0730346}"/>
              </pc2:cmMkLst>
            </pc226:cmChg>
          </p:ext>
        </pc:extLst>
      </pc:sldChg>
      <pc:sldChg chg="modSp add del mod ord">
        <pc:chgData name="Wolf, Jacob D." userId="05576282-d74a-4647-9cd1-42b570626f82" providerId="ADAL" clId="{136A725E-B8E8-4A14-A3A0-93F0CF47529D}" dt="2023-02-22T18:10:09.501" v="14052" actId="47"/>
        <pc:sldMkLst>
          <pc:docMk/>
          <pc:sldMk cId="2746044258" sldId="464"/>
        </pc:sldMkLst>
        <pc:spChg chg="mod">
          <ac:chgData name="Wolf, Jacob D." userId="05576282-d74a-4647-9cd1-42b570626f82" providerId="ADAL" clId="{136A725E-B8E8-4A14-A3A0-93F0CF47529D}" dt="2023-02-22T04:11:34.632" v="13613" actId="20577"/>
          <ac:spMkLst>
            <pc:docMk/>
            <pc:sldMk cId="2746044258" sldId="464"/>
            <ac:spMk id="2" creationId="{F91BA2B9-FD49-F8F8-64EC-3D390D5E1A1A}"/>
          </ac:spMkLst>
        </pc:spChg>
      </pc:sldChg>
      <pc:sldChg chg="addSp delSp modSp add mod">
        <pc:chgData name="Wolf, Jacob D." userId="05576282-d74a-4647-9cd1-42b570626f82" providerId="ADAL" clId="{136A725E-B8E8-4A14-A3A0-93F0CF47529D}" dt="2023-02-22T20:12:23.892" v="16360" actId="14100"/>
        <pc:sldMkLst>
          <pc:docMk/>
          <pc:sldMk cId="2942199775" sldId="465"/>
        </pc:sldMkLst>
        <pc:spChg chg="mod">
          <ac:chgData name="Wolf, Jacob D." userId="05576282-d74a-4647-9cd1-42b570626f82" providerId="ADAL" clId="{136A725E-B8E8-4A14-A3A0-93F0CF47529D}" dt="2023-02-17T21:25:37.612" v="10565" actId="20577"/>
          <ac:spMkLst>
            <pc:docMk/>
            <pc:sldMk cId="2942199775" sldId="465"/>
            <ac:spMk id="2" creationId="{2461FE48-FE02-7F7B-916C-B41FCE7F83C3}"/>
          </ac:spMkLst>
        </pc:spChg>
        <pc:spChg chg="del">
          <ac:chgData name="Wolf, Jacob D." userId="05576282-d74a-4647-9cd1-42b570626f82" providerId="ADAL" clId="{136A725E-B8E8-4A14-A3A0-93F0CF47529D}" dt="2023-02-17T21:11:51.095" v="10228" actId="478"/>
          <ac:spMkLst>
            <pc:docMk/>
            <pc:sldMk cId="2942199775" sldId="465"/>
            <ac:spMk id="3" creationId="{5DD43FEA-9726-947E-8165-953264849C31}"/>
          </ac:spMkLst>
        </pc:spChg>
        <pc:spChg chg="add del mod">
          <ac:chgData name="Wolf, Jacob D." userId="05576282-d74a-4647-9cd1-42b570626f82" providerId="ADAL" clId="{136A725E-B8E8-4A14-A3A0-93F0CF47529D}" dt="2023-02-22T20:04:43.756" v="16084" actId="478"/>
          <ac:spMkLst>
            <pc:docMk/>
            <pc:sldMk cId="2942199775" sldId="465"/>
            <ac:spMk id="3" creationId="{F29C7B3C-6D4E-CE53-CFBB-60BCBC21966C}"/>
          </ac:spMkLst>
        </pc:spChg>
        <pc:spChg chg="del">
          <ac:chgData name="Wolf, Jacob D." userId="05576282-d74a-4647-9cd1-42b570626f82" providerId="ADAL" clId="{136A725E-B8E8-4A14-A3A0-93F0CF47529D}" dt="2023-02-17T21:11:48.164" v="10227" actId="478"/>
          <ac:spMkLst>
            <pc:docMk/>
            <pc:sldMk cId="2942199775" sldId="465"/>
            <ac:spMk id="4" creationId="{04089E6D-8DC5-A75D-5993-2D60E7CEBA82}"/>
          </ac:spMkLst>
        </pc:spChg>
        <pc:spChg chg="add mod ord">
          <ac:chgData name="Wolf, Jacob D." userId="05576282-d74a-4647-9cd1-42b570626f82" providerId="ADAL" clId="{136A725E-B8E8-4A14-A3A0-93F0CF47529D}" dt="2023-02-22T01:50:24.063" v="11445" actId="1036"/>
          <ac:spMkLst>
            <pc:docMk/>
            <pc:sldMk cId="2942199775" sldId="465"/>
            <ac:spMk id="4" creationId="{223D21B3-135B-C0B2-C8E5-6AB911239156}"/>
          </ac:spMkLst>
        </pc:spChg>
        <pc:spChg chg="mod ord">
          <ac:chgData name="Wolf, Jacob D." userId="05576282-d74a-4647-9cd1-42b570626f82" providerId="ADAL" clId="{136A725E-B8E8-4A14-A3A0-93F0CF47529D}" dt="2023-02-17T21:26:25.115" v="10600" actId="167"/>
          <ac:spMkLst>
            <pc:docMk/>
            <pc:sldMk cId="2942199775" sldId="465"/>
            <ac:spMk id="5" creationId="{D42BD4CB-3CCE-6DC0-8FDA-C23689DAA89B}"/>
          </ac:spMkLst>
        </pc:spChg>
        <pc:spChg chg="add mod">
          <ac:chgData name="Wolf, Jacob D." userId="05576282-d74a-4647-9cd1-42b570626f82" providerId="ADAL" clId="{136A725E-B8E8-4A14-A3A0-93F0CF47529D}" dt="2023-02-22T18:45:21.471" v="14905" actId="1076"/>
          <ac:spMkLst>
            <pc:docMk/>
            <pc:sldMk cId="2942199775" sldId="465"/>
            <ac:spMk id="6" creationId="{6B6B4D6A-FDD0-5E55-CF32-22D1AAC60805}"/>
          </ac:spMkLst>
        </pc:spChg>
        <pc:spChg chg="del">
          <ac:chgData name="Wolf, Jacob D." userId="05576282-d74a-4647-9cd1-42b570626f82" providerId="ADAL" clId="{136A725E-B8E8-4A14-A3A0-93F0CF47529D}" dt="2023-02-17T21:11:53.150" v="10229" actId="478"/>
          <ac:spMkLst>
            <pc:docMk/>
            <pc:sldMk cId="2942199775" sldId="465"/>
            <ac:spMk id="6" creationId="{B44B1F9E-7CFF-E52A-242A-79BA91A92F62}"/>
          </ac:spMkLst>
        </pc:spChg>
        <pc:spChg chg="add mod ord">
          <ac:chgData name="Wolf, Jacob D." userId="05576282-d74a-4647-9cd1-42b570626f82" providerId="ADAL" clId="{136A725E-B8E8-4A14-A3A0-93F0CF47529D}" dt="2023-02-17T21:26:36.835" v="10605" actId="167"/>
          <ac:spMkLst>
            <pc:docMk/>
            <pc:sldMk cId="2942199775" sldId="465"/>
            <ac:spMk id="7" creationId="{D70BA90A-8512-8899-127F-1DFCCE526301}"/>
          </ac:spMkLst>
        </pc:spChg>
        <pc:spChg chg="add mod">
          <ac:chgData name="Wolf, Jacob D." userId="05576282-d74a-4647-9cd1-42b570626f82" providerId="ADAL" clId="{136A725E-B8E8-4A14-A3A0-93F0CF47529D}" dt="2023-02-22T18:45:21.471" v="14905" actId="1076"/>
          <ac:spMkLst>
            <pc:docMk/>
            <pc:sldMk cId="2942199775" sldId="465"/>
            <ac:spMk id="8" creationId="{466FD924-1800-78F4-D60B-EE34EE1A6DA3}"/>
          </ac:spMkLst>
        </pc:spChg>
        <pc:spChg chg="add mod">
          <ac:chgData name="Wolf, Jacob D." userId="05576282-d74a-4647-9cd1-42b570626f82" providerId="ADAL" clId="{136A725E-B8E8-4A14-A3A0-93F0CF47529D}" dt="2023-02-22T20:12:23.892" v="16360" actId="14100"/>
          <ac:spMkLst>
            <pc:docMk/>
            <pc:sldMk cId="2942199775" sldId="465"/>
            <ac:spMk id="9" creationId="{C188171E-A0D7-0F9F-1487-1CA7A92FD444}"/>
          </ac:spMkLst>
        </pc:spChg>
        <pc:spChg chg="add mod">
          <ac:chgData name="Wolf, Jacob D." userId="05576282-d74a-4647-9cd1-42b570626f82" providerId="ADAL" clId="{136A725E-B8E8-4A14-A3A0-93F0CF47529D}" dt="2023-02-22T20:12:20.970" v="16359" actId="14100"/>
          <ac:spMkLst>
            <pc:docMk/>
            <pc:sldMk cId="2942199775" sldId="465"/>
            <ac:spMk id="20" creationId="{85EDA165-338A-F883-9E9D-FDB0B1ECCC59}"/>
          </ac:spMkLst>
        </pc:spChg>
        <pc:spChg chg="add del mod">
          <ac:chgData name="Wolf, Jacob D." userId="05576282-d74a-4647-9cd1-42b570626f82" providerId="ADAL" clId="{136A725E-B8E8-4A14-A3A0-93F0CF47529D}" dt="2023-02-22T01:50:16.191" v="11421" actId="478"/>
          <ac:spMkLst>
            <pc:docMk/>
            <pc:sldMk cId="2942199775" sldId="465"/>
            <ac:spMk id="21" creationId="{FAF46281-E4D5-C1AC-D4A1-5958BB66DEF5}"/>
          </ac:spMkLst>
        </pc:spChg>
        <pc:spChg chg="add mod ord">
          <ac:chgData name="Wolf, Jacob D." userId="05576282-d74a-4647-9cd1-42b570626f82" providerId="ADAL" clId="{136A725E-B8E8-4A14-A3A0-93F0CF47529D}" dt="2023-02-22T01:50:24.063" v="11445" actId="1036"/>
          <ac:spMkLst>
            <pc:docMk/>
            <pc:sldMk cId="2942199775" sldId="465"/>
            <ac:spMk id="22" creationId="{B1423DC1-7060-088F-7815-A5810F505816}"/>
          </ac:spMkLst>
        </pc:spChg>
        <pc:spChg chg="del">
          <ac:chgData name="Wolf, Jacob D." userId="05576282-d74a-4647-9cd1-42b570626f82" providerId="ADAL" clId="{136A725E-B8E8-4A14-A3A0-93F0CF47529D}" dt="2023-02-17T21:11:51.095" v="10228" actId="478"/>
          <ac:spMkLst>
            <pc:docMk/>
            <pc:sldMk cId="2942199775" sldId="465"/>
            <ac:spMk id="24" creationId="{3D269B0B-ADE4-6C7E-4B32-06F95ACB3BB7}"/>
          </ac:spMkLst>
        </pc:spChg>
        <pc:spChg chg="del mod">
          <ac:chgData name="Wolf, Jacob D." userId="05576282-d74a-4647-9cd1-42b570626f82" providerId="ADAL" clId="{136A725E-B8E8-4A14-A3A0-93F0CF47529D}" dt="2023-02-17T21:11:44.541" v="10226" actId="478"/>
          <ac:spMkLst>
            <pc:docMk/>
            <pc:sldMk cId="2942199775" sldId="465"/>
            <ac:spMk id="25" creationId="{704D710E-89AF-A051-4175-D28FF04CDEF0}"/>
          </ac:spMkLst>
        </pc:spChg>
        <pc:spChg chg="del">
          <ac:chgData name="Wolf, Jacob D." userId="05576282-d74a-4647-9cd1-42b570626f82" providerId="ADAL" clId="{136A725E-B8E8-4A14-A3A0-93F0CF47529D}" dt="2023-02-17T21:12:21.002" v="10232" actId="478"/>
          <ac:spMkLst>
            <pc:docMk/>
            <pc:sldMk cId="2942199775" sldId="465"/>
            <ac:spMk id="26" creationId="{89FA093B-57B5-89F8-317B-9D872E1B1DC9}"/>
          </ac:spMkLst>
        </pc:spChg>
        <pc:spChg chg="del">
          <ac:chgData name="Wolf, Jacob D." userId="05576282-d74a-4647-9cd1-42b570626f82" providerId="ADAL" clId="{136A725E-B8E8-4A14-A3A0-93F0CF47529D}" dt="2023-02-17T21:11:59.315" v="10230" actId="478"/>
          <ac:spMkLst>
            <pc:docMk/>
            <pc:sldMk cId="2942199775" sldId="465"/>
            <ac:spMk id="27" creationId="{2EBCA222-F280-81C1-782F-E4F102589FC2}"/>
          </ac:spMkLst>
        </pc:spChg>
        <pc:spChg chg="del">
          <ac:chgData name="Wolf, Jacob D." userId="05576282-d74a-4647-9cd1-42b570626f82" providerId="ADAL" clId="{136A725E-B8E8-4A14-A3A0-93F0CF47529D}" dt="2023-02-17T21:14:35.754" v="10306" actId="478"/>
          <ac:spMkLst>
            <pc:docMk/>
            <pc:sldMk cId="2942199775" sldId="465"/>
            <ac:spMk id="28" creationId="{291DA335-2FB9-6B5A-F442-75D8598E3959}"/>
          </ac:spMkLst>
        </pc:spChg>
        <pc:spChg chg="mod">
          <ac:chgData name="Wolf, Jacob D." userId="05576282-d74a-4647-9cd1-42b570626f82" providerId="ADAL" clId="{136A725E-B8E8-4A14-A3A0-93F0CF47529D}" dt="2023-02-17T21:19:53.789" v="10453" actId="20577"/>
          <ac:spMkLst>
            <pc:docMk/>
            <pc:sldMk cId="2942199775" sldId="465"/>
            <ac:spMk id="29" creationId="{7535B813-6735-CE4A-40F4-BDC236C23F19}"/>
          </ac:spMkLst>
        </pc:spChg>
        <pc:spChg chg="del mod">
          <ac:chgData name="Wolf, Jacob D." userId="05576282-d74a-4647-9cd1-42b570626f82" providerId="ADAL" clId="{136A725E-B8E8-4A14-A3A0-93F0CF47529D}" dt="2023-02-17T21:12:54.319" v="10240" actId="478"/>
          <ac:spMkLst>
            <pc:docMk/>
            <pc:sldMk cId="2942199775" sldId="465"/>
            <ac:spMk id="30" creationId="{7653DCCB-20C5-825B-0224-35AE680A2184}"/>
          </ac:spMkLst>
        </pc:spChg>
        <pc:spChg chg="mod">
          <ac:chgData name="Wolf, Jacob D." userId="05576282-d74a-4647-9cd1-42b570626f82" providerId="ADAL" clId="{136A725E-B8E8-4A14-A3A0-93F0CF47529D}" dt="2023-02-22T19:45:07.069" v="15562" actId="1076"/>
          <ac:spMkLst>
            <pc:docMk/>
            <pc:sldMk cId="2942199775" sldId="465"/>
            <ac:spMk id="31" creationId="{28C1B169-3B3D-45AA-4B4A-3DE9486318BE}"/>
          </ac:spMkLst>
        </pc:spChg>
        <pc:spChg chg="del">
          <ac:chgData name="Wolf, Jacob D." userId="05576282-d74a-4647-9cd1-42b570626f82" providerId="ADAL" clId="{136A725E-B8E8-4A14-A3A0-93F0CF47529D}" dt="2023-02-17T21:12:57.790" v="10241" actId="478"/>
          <ac:spMkLst>
            <pc:docMk/>
            <pc:sldMk cId="2942199775" sldId="465"/>
            <ac:spMk id="32" creationId="{12448A47-0AAB-F2E5-BAC1-E1D04BC66CD3}"/>
          </ac:spMkLst>
        </pc:spChg>
        <pc:grpChg chg="del">
          <ac:chgData name="Wolf, Jacob D." userId="05576282-d74a-4647-9cd1-42b570626f82" providerId="ADAL" clId="{136A725E-B8E8-4A14-A3A0-93F0CF47529D}" dt="2023-02-17T21:12:14.413" v="10231" actId="478"/>
          <ac:grpSpMkLst>
            <pc:docMk/>
            <pc:sldMk cId="2942199775" sldId="465"/>
            <ac:grpSpMk id="8" creationId="{C5D10AE3-CD73-FDDF-0EC6-C211A4927B76}"/>
          </ac:grpSpMkLst>
        </pc:grpChg>
        <pc:cxnChg chg="mod">
          <ac:chgData name="Wolf, Jacob D." userId="05576282-d74a-4647-9cd1-42b570626f82" providerId="ADAL" clId="{136A725E-B8E8-4A14-A3A0-93F0CF47529D}" dt="2023-02-17T21:12:14.413" v="10231" actId="478"/>
          <ac:cxnSpMkLst>
            <pc:docMk/>
            <pc:sldMk cId="2942199775" sldId="465"/>
            <ac:cxnSpMk id="18" creationId="{5F6064C3-9392-F994-FD53-DA89560AF5F7}"/>
          </ac:cxnSpMkLst>
        </pc:cxnChg>
      </pc:sldChg>
      <pc:sldChg chg="addSp delSp modSp add mod modAnim">
        <pc:chgData name="Wolf, Jacob D." userId="05576282-d74a-4647-9cd1-42b570626f82" providerId="ADAL" clId="{136A725E-B8E8-4A14-A3A0-93F0CF47529D}" dt="2023-02-22T20:34:25.900" v="17067"/>
        <pc:sldMkLst>
          <pc:docMk/>
          <pc:sldMk cId="1727459468" sldId="466"/>
        </pc:sldMkLst>
        <pc:spChg chg="mod">
          <ac:chgData name="Wolf, Jacob D." userId="05576282-d74a-4647-9cd1-42b570626f82" providerId="ADAL" clId="{136A725E-B8E8-4A14-A3A0-93F0CF47529D}" dt="2023-02-22T01:56:47.062" v="11597" actId="6549"/>
          <ac:spMkLst>
            <pc:docMk/>
            <pc:sldMk cId="1727459468" sldId="466"/>
            <ac:spMk id="2" creationId="{2461FE48-FE02-7F7B-916C-B41FCE7F83C3}"/>
          </ac:spMkLst>
        </pc:spChg>
        <pc:spChg chg="add mod ord">
          <ac:chgData name="Wolf, Jacob D." userId="05576282-d74a-4647-9cd1-42b570626f82" providerId="ADAL" clId="{136A725E-B8E8-4A14-A3A0-93F0CF47529D}" dt="2023-02-22T18:04:17.908" v="13985" actId="1036"/>
          <ac:spMkLst>
            <pc:docMk/>
            <pc:sldMk cId="1727459468" sldId="466"/>
            <ac:spMk id="3" creationId="{0B387D0E-EDF0-1A55-E257-A5CF479A7221}"/>
          </ac:spMkLst>
        </pc:spChg>
        <pc:spChg chg="add del mod">
          <ac:chgData name="Wolf, Jacob D." userId="05576282-d74a-4647-9cd1-42b570626f82" providerId="ADAL" clId="{136A725E-B8E8-4A14-A3A0-93F0CF47529D}" dt="2023-02-22T02:23:52.736" v="11704" actId="478"/>
          <ac:spMkLst>
            <pc:docMk/>
            <pc:sldMk cId="1727459468" sldId="466"/>
            <ac:spMk id="3" creationId="{BB57C30A-7E8F-FFC5-F7FF-0AC01821474B}"/>
          </ac:spMkLst>
        </pc:spChg>
        <pc:spChg chg="add mod ord">
          <ac:chgData name="Wolf, Jacob D." userId="05576282-d74a-4647-9cd1-42b570626f82" providerId="ADAL" clId="{136A725E-B8E8-4A14-A3A0-93F0CF47529D}" dt="2023-02-22T18:04:35.744" v="14001" actId="1038"/>
          <ac:spMkLst>
            <pc:docMk/>
            <pc:sldMk cId="1727459468" sldId="466"/>
            <ac:spMk id="4" creationId="{B9AA1D9D-4B3E-7E85-DEC1-04CB76422184}"/>
          </ac:spMkLst>
        </pc:spChg>
        <pc:spChg chg="add mod ord">
          <ac:chgData name="Wolf, Jacob D." userId="05576282-d74a-4647-9cd1-42b570626f82" providerId="ADAL" clId="{136A725E-B8E8-4A14-A3A0-93F0CF47529D}" dt="2023-02-22T20:33:25.384" v="17057" actId="1037"/>
          <ac:spMkLst>
            <pc:docMk/>
            <pc:sldMk cId="1727459468" sldId="466"/>
            <ac:spMk id="5" creationId="{3B1530F7-6C94-F0C9-E24C-57024FDD62FF}"/>
          </ac:spMkLst>
        </pc:spChg>
        <pc:spChg chg="del mod">
          <ac:chgData name="Wolf, Jacob D." userId="05576282-d74a-4647-9cd1-42b570626f82" providerId="ADAL" clId="{136A725E-B8E8-4A14-A3A0-93F0CF47529D}" dt="2023-02-17T21:41:16.340" v="10611" actId="478"/>
          <ac:spMkLst>
            <pc:docMk/>
            <pc:sldMk cId="1727459468" sldId="466"/>
            <ac:spMk id="5" creationId="{D42BD4CB-3CCE-6DC0-8FDA-C23689DAA89B}"/>
          </ac:spMkLst>
        </pc:spChg>
        <pc:spChg chg="add mod ord">
          <ac:chgData name="Wolf, Jacob D." userId="05576282-d74a-4647-9cd1-42b570626f82" providerId="ADAL" clId="{136A725E-B8E8-4A14-A3A0-93F0CF47529D}" dt="2023-02-22T18:04:25.847" v="13987" actId="167"/>
          <ac:spMkLst>
            <pc:docMk/>
            <pc:sldMk cId="1727459468" sldId="466"/>
            <ac:spMk id="6" creationId="{F30ACA86-93D5-927A-41B2-DFEE1453851D}"/>
          </ac:spMkLst>
        </pc:spChg>
        <pc:spChg chg="mod ord">
          <ac:chgData name="Wolf, Jacob D." userId="05576282-d74a-4647-9cd1-42b570626f82" providerId="ADAL" clId="{136A725E-B8E8-4A14-A3A0-93F0CF47529D}" dt="2023-02-22T20:33:25.384" v="17057" actId="1037"/>
          <ac:spMkLst>
            <pc:docMk/>
            <pc:sldMk cId="1727459468" sldId="466"/>
            <ac:spMk id="7" creationId="{D70BA90A-8512-8899-127F-1DFCCE526301}"/>
          </ac:spMkLst>
        </pc:spChg>
        <pc:spChg chg="add mod ord">
          <ac:chgData name="Wolf, Jacob D." userId="05576282-d74a-4647-9cd1-42b570626f82" providerId="ADAL" clId="{136A725E-B8E8-4A14-A3A0-93F0CF47529D}" dt="2023-02-22T18:03:24.722" v="13960" actId="167"/>
          <ac:spMkLst>
            <pc:docMk/>
            <pc:sldMk cId="1727459468" sldId="466"/>
            <ac:spMk id="8" creationId="{0C8671FB-1762-E595-60CA-3F8D72FAC9D4}"/>
          </ac:spMkLst>
        </pc:spChg>
        <pc:spChg chg="add mod ord">
          <ac:chgData name="Wolf, Jacob D." userId="05576282-d74a-4647-9cd1-42b570626f82" providerId="ADAL" clId="{136A725E-B8E8-4A14-A3A0-93F0CF47529D}" dt="2023-02-22T18:03:07.471" v="13953" actId="167"/>
          <ac:spMkLst>
            <pc:docMk/>
            <pc:sldMk cId="1727459468" sldId="466"/>
            <ac:spMk id="9" creationId="{B75E44AC-2EC9-A54D-F7BD-C681CAE60848}"/>
          </ac:spMkLst>
        </pc:spChg>
        <pc:spChg chg="add mod ord">
          <ac:chgData name="Wolf, Jacob D." userId="05576282-d74a-4647-9cd1-42b570626f82" providerId="ADAL" clId="{136A725E-B8E8-4A14-A3A0-93F0CF47529D}" dt="2023-02-22T20:33:25.384" v="17057" actId="1037"/>
          <ac:spMkLst>
            <pc:docMk/>
            <pc:sldMk cId="1727459468" sldId="466"/>
            <ac:spMk id="10" creationId="{1002C793-41D9-F10A-9336-8784415D2341}"/>
          </ac:spMkLst>
        </pc:spChg>
        <pc:spChg chg="add mod ord">
          <ac:chgData name="Wolf, Jacob D." userId="05576282-d74a-4647-9cd1-42b570626f82" providerId="ADAL" clId="{136A725E-B8E8-4A14-A3A0-93F0CF47529D}" dt="2023-02-22T20:33:25.384" v="17057" actId="1037"/>
          <ac:spMkLst>
            <pc:docMk/>
            <pc:sldMk cId="1727459468" sldId="466"/>
            <ac:spMk id="11" creationId="{BA8D4B4D-0D76-C425-C671-28A76DDFD5DB}"/>
          </ac:spMkLst>
        </pc:spChg>
        <pc:spChg chg="add mod ord">
          <ac:chgData name="Wolf, Jacob D." userId="05576282-d74a-4647-9cd1-42b570626f82" providerId="ADAL" clId="{136A725E-B8E8-4A14-A3A0-93F0CF47529D}" dt="2023-02-22T18:03:56.146" v="13964" actId="167"/>
          <ac:spMkLst>
            <pc:docMk/>
            <pc:sldMk cId="1727459468" sldId="466"/>
            <ac:spMk id="12" creationId="{59026F40-5B06-7144-CB0E-F815CCC4D883}"/>
          </ac:spMkLst>
        </pc:spChg>
        <pc:spChg chg="add mod ord">
          <ac:chgData name="Wolf, Jacob D." userId="05576282-d74a-4647-9cd1-42b570626f82" providerId="ADAL" clId="{136A725E-B8E8-4A14-A3A0-93F0CF47529D}" dt="2023-02-22T20:33:25.384" v="17057" actId="1037"/>
          <ac:spMkLst>
            <pc:docMk/>
            <pc:sldMk cId="1727459468" sldId="466"/>
            <ac:spMk id="13" creationId="{FB8152D2-4870-46C5-0EF4-1E9000A0C955}"/>
          </ac:spMkLst>
        </pc:spChg>
        <pc:spChg chg="add del">
          <ac:chgData name="Wolf, Jacob D." userId="05576282-d74a-4647-9cd1-42b570626f82" providerId="ADAL" clId="{136A725E-B8E8-4A14-A3A0-93F0CF47529D}" dt="2023-02-17T21:48:00.511" v="10832" actId="22"/>
          <ac:spMkLst>
            <pc:docMk/>
            <pc:sldMk cId="1727459468" sldId="466"/>
            <ac:spMk id="14" creationId="{BC2884D5-5BE6-B102-4179-1DE0BBA4A353}"/>
          </ac:spMkLst>
        </pc:spChg>
        <pc:spChg chg="add mod">
          <ac:chgData name="Wolf, Jacob D." userId="05576282-d74a-4647-9cd1-42b570626f82" providerId="ADAL" clId="{136A725E-B8E8-4A14-A3A0-93F0CF47529D}" dt="2023-02-22T03:15:08.519" v="12924" actId="1038"/>
          <ac:spMkLst>
            <pc:docMk/>
            <pc:sldMk cId="1727459468" sldId="466"/>
            <ac:spMk id="14" creationId="{E13E59CA-0AB3-942F-0DED-32C65167BA87}"/>
          </ac:spMkLst>
        </pc:spChg>
        <pc:spChg chg="add del mod ord">
          <ac:chgData name="Wolf, Jacob D." userId="05576282-d74a-4647-9cd1-42b570626f82" providerId="ADAL" clId="{136A725E-B8E8-4A14-A3A0-93F0CF47529D}" dt="2023-02-22T18:03:58.446" v="13965" actId="478"/>
          <ac:spMkLst>
            <pc:docMk/>
            <pc:sldMk cId="1727459468" sldId="466"/>
            <ac:spMk id="15" creationId="{633C87D7-F931-46D9-3293-5AE3C89BC3E2}"/>
          </ac:spMkLst>
        </pc:spChg>
        <pc:spChg chg="add mod">
          <ac:chgData name="Wolf, Jacob D." userId="05576282-d74a-4647-9cd1-42b570626f82" providerId="ADAL" clId="{136A725E-B8E8-4A14-A3A0-93F0CF47529D}" dt="2023-02-22T03:15:08.519" v="12924" actId="1038"/>
          <ac:spMkLst>
            <pc:docMk/>
            <pc:sldMk cId="1727459468" sldId="466"/>
            <ac:spMk id="16" creationId="{82CCBE2F-8F24-1403-D0F8-F42CD4FAADD5}"/>
          </ac:spMkLst>
        </pc:spChg>
        <pc:spChg chg="add mod">
          <ac:chgData name="Wolf, Jacob D." userId="05576282-d74a-4647-9cd1-42b570626f82" providerId="ADAL" clId="{136A725E-B8E8-4A14-A3A0-93F0CF47529D}" dt="2023-02-22T03:36:33.415" v="13000" actId="1038"/>
          <ac:spMkLst>
            <pc:docMk/>
            <pc:sldMk cId="1727459468" sldId="466"/>
            <ac:spMk id="17" creationId="{85D684AD-7651-91A8-C074-74E19E61FEB2}"/>
          </ac:spMkLst>
        </pc:spChg>
        <pc:spChg chg="add mod">
          <ac:chgData name="Wolf, Jacob D." userId="05576282-d74a-4647-9cd1-42b570626f82" providerId="ADAL" clId="{136A725E-B8E8-4A14-A3A0-93F0CF47529D}" dt="2023-02-22T03:09:14.926" v="12655" actId="1035"/>
          <ac:spMkLst>
            <pc:docMk/>
            <pc:sldMk cId="1727459468" sldId="466"/>
            <ac:spMk id="18" creationId="{EBF0A0AE-E31B-6FED-3143-E2EE09264442}"/>
          </ac:spMkLst>
        </pc:spChg>
        <pc:spChg chg="add mod">
          <ac:chgData name="Wolf, Jacob D." userId="05576282-d74a-4647-9cd1-42b570626f82" providerId="ADAL" clId="{136A725E-B8E8-4A14-A3A0-93F0CF47529D}" dt="2023-02-22T03:09:14.926" v="12655" actId="1035"/>
          <ac:spMkLst>
            <pc:docMk/>
            <pc:sldMk cId="1727459468" sldId="466"/>
            <ac:spMk id="19" creationId="{DBE7F3CA-8A4A-3463-752D-A2A5BE1D0B14}"/>
          </ac:spMkLst>
        </pc:spChg>
        <pc:spChg chg="mod ord">
          <ac:chgData name="Wolf, Jacob D." userId="05576282-d74a-4647-9cd1-42b570626f82" providerId="ADAL" clId="{136A725E-B8E8-4A14-A3A0-93F0CF47529D}" dt="2023-02-22T20:33:25.384" v="17057" actId="1037"/>
          <ac:spMkLst>
            <pc:docMk/>
            <pc:sldMk cId="1727459468" sldId="466"/>
            <ac:spMk id="20" creationId="{85EDA165-338A-F883-9E9D-FDB0B1ECCC59}"/>
          </ac:spMkLst>
        </pc:spChg>
        <pc:spChg chg="add del mod ord">
          <ac:chgData name="Wolf, Jacob D." userId="05576282-d74a-4647-9cd1-42b570626f82" providerId="ADAL" clId="{136A725E-B8E8-4A14-A3A0-93F0CF47529D}" dt="2023-02-22T03:04:43.988" v="12545" actId="478"/>
          <ac:spMkLst>
            <pc:docMk/>
            <pc:sldMk cId="1727459468" sldId="466"/>
            <ac:spMk id="21" creationId="{89942C67-318D-F0AF-5616-1ABCE5E26956}"/>
          </ac:spMkLst>
        </pc:spChg>
        <pc:spChg chg="add mod">
          <ac:chgData name="Wolf, Jacob D." userId="05576282-d74a-4647-9cd1-42b570626f82" providerId="ADAL" clId="{136A725E-B8E8-4A14-A3A0-93F0CF47529D}" dt="2023-02-22T20:33:46.877" v="17062" actId="1035"/>
          <ac:spMkLst>
            <pc:docMk/>
            <pc:sldMk cId="1727459468" sldId="466"/>
            <ac:spMk id="21" creationId="{CCCF7FD0-CCC2-E5F0-CCC6-7030A4A4BF41}"/>
          </ac:spMkLst>
        </pc:spChg>
        <pc:spChg chg="del">
          <ac:chgData name="Wolf, Jacob D." userId="05576282-d74a-4647-9cd1-42b570626f82" providerId="ADAL" clId="{136A725E-B8E8-4A14-A3A0-93F0CF47529D}" dt="2023-02-17T21:50:18.680" v="10953" actId="478"/>
          <ac:spMkLst>
            <pc:docMk/>
            <pc:sldMk cId="1727459468" sldId="466"/>
            <ac:spMk id="21" creationId="{FAF46281-E4D5-C1AC-D4A1-5958BB66DEF5}"/>
          </ac:spMkLst>
        </pc:spChg>
        <pc:spChg chg="add del mod ord">
          <ac:chgData name="Wolf, Jacob D." userId="05576282-d74a-4647-9cd1-42b570626f82" providerId="ADAL" clId="{136A725E-B8E8-4A14-A3A0-93F0CF47529D}" dt="2023-02-22T03:04:24.367" v="12530" actId="478"/>
          <ac:spMkLst>
            <pc:docMk/>
            <pc:sldMk cId="1727459468" sldId="466"/>
            <ac:spMk id="22" creationId="{B99FD336-4425-469A-AF69-BAA35F8B0223}"/>
          </ac:spMkLst>
        </pc:spChg>
        <pc:spChg chg="add mod">
          <ac:chgData name="Wolf, Jacob D." userId="05576282-d74a-4647-9cd1-42b570626f82" providerId="ADAL" clId="{136A725E-B8E8-4A14-A3A0-93F0CF47529D}" dt="2023-02-22T20:33:25.384" v="17057" actId="1037"/>
          <ac:spMkLst>
            <pc:docMk/>
            <pc:sldMk cId="1727459468" sldId="466"/>
            <ac:spMk id="23" creationId="{22FC6157-92AB-D8EE-4BB4-9BF466EBEB62}"/>
          </ac:spMkLst>
        </pc:spChg>
        <pc:spChg chg="add mod">
          <ac:chgData name="Wolf, Jacob D." userId="05576282-d74a-4647-9cd1-42b570626f82" providerId="ADAL" clId="{136A725E-B8E8-4A14-A3A0-93F0CF47529D}" dt="2023-02-22T18:02:52.756" v="13952" actId="1582"/>
          <ac:spMkLst>
            <pc:docMk/>
            <pc:sldMk cId="1727459468" sldId="466"/>
            <ac:spMk id="27" creationId="{3E5A8186-4A21-AA19-2853-FC0B4F734960}"/>
          </ac:spMkLst>
        </pc:spChg>
        <pc:spChg chg="add mod">
          <ac:chgData name="Wolf, Jacob D." userId="05576282-d74a-4647-9cd1-42b570626f82" providerId="ADAL" clId="{136A725E-B8E8-4A14-A3A0-93F0CF47529D}" dt="2023-02-22T18:02:44.878" v="13950" actId="1582"/>
          <ac:spMkLst>
            <pc:docMk/>
            <pc:sldMk cId="1727459468" sldId="466"/>
            <ac:spMk id="28" creationId="{2556E2FD-C9D8-E44A-110C-5D973F8EBC95}"/>
          </ac:spMkLst>
        </pc:spChg>
        <pc:spChg chg="del">
          <ac:chgData name="Wolf, Jacob D." userId="05576282-d74a-4647-9cd1-42b570626f82" providerId="ADAL" clId="{136A725E-B8E8-4A14-A3A0-93F0CF47529D}" dt="2023-02-17T21:44:09.287" v="10653" actId="478"/>
          <ac:spMkLst>
            <pc:docMk/>
            <pc:sldMk cId="1727459468" sldId="466"/>
            <ac:spMk id="29" creationId="{7535B813-6735-CE4A-40F4-BDC236C23F19}"/>
          </ac:spMkLst>
        </pc:spChg>
        <pc:spChg chg="del">
          <ac:chgData name="Wolf, Jacob D." userId="05576282-d74a-4647-9cd1-42b570626f82" providerId="ADAL" clId="{136A725E-B8E8-4A14-A3A0-93F0CF47529D}" dt="2023-02-17T21:50:16.508" v="10952" actId="478"/>
          <ac:spMkLst>
            <pc:docMk/>
            <pc:sldMk cId="1727459468" sldId="466"/>
            <ac:spMk id="31" creationId="{28C1B169-3B3D-45AA-4B4A-3DE9486318BE}"/>
          </ac:spMkLst>
        </pc:spChg>
        <pc:cxnChg chg="add mod">
          <ac:chgData name="Wolf, Jacob D." userId="05576282-d74a-4647-9cd1-42b570626f82" providerId="ADAL" clId="{136A725E-B8E8-4A14-A3A0-93F0CF47529D}" dt="2023-02-22T03:34:01.186" v="12943" actId="1076"/>
          <ac:cxnSpMkLst>
            <pc:docMk/>
            <pc:sldMk cId="1727459468" sldId="466"/>
            <ac:cxnSpMk id="24" creationId="{66CF2B22-1862-DBCE-8CD6-5CB2F1F5C4CD}"/>
          </ac:cxnSpMkLst>
        </pc:cxnChg>
        <pc:cxnChg chg="add mod">
          <ac:chgData name="Wolf, Jacob D." userId="05576282-d74a-4647-9cd1-42b570626f82" providerId="ADAL" clId="{136A725E-B8E8-4A14-A3A0-93F0CF47529D}" dt="2023-02-22T03:14:53.342" v="12876" actId="1035"/>
          <ac:cxnSpMkLst>
            <pc:docMk/>
            <pc:sldMk cId="1727459468" sldId="466"/>
            <ac:cxnSpMk id="26" creationId="{DBDE3E15-AE91-E044-BA4F-6F49D159ADA4}"/>
          </ac:cxnSpMkLst>
        </pc:cxnChg>
      </pc:sldChg>
      <pc:sldChg chg="modSp">
        <pc:chgData name="Wolf, Jacob D." userId="05576282-d74a-4647-9cd1-42b570626f82" providerId="ADAL" clId="{136A725E-B8E8-4A14-A3A0-93F0CF47529D}" dt="2023-02-22T20:16:55.011" v="16511" actId="2711"/>
        <pc:sldMkLst>
          <pc:docMk/>
          <pc:sldMk cId="471940510" sldId="470"/>
        </pc:sldMkLst>
        <pc:graphicFrameChg chg="mod">
          <ac:chgData name="Wolf, Jacob D." userId="05576282-d74a-4647-9cd1-42b570626f82" providerId="ADAL" clId="{136A725E-B8E8-4A14-A3A0-93F0CF47529D}" dt="2023-02-22T20:16:55.011" v="16511" actId="2711"/>
          <ac:graphicFrameMkLst>
            <pc:docMk/>
            <pc:sldMk cId="471940510" sldId="470"/>
            <ac:graphicFrameMk id="5" creationId="{250F7F66-3388-21A6-8F07-B0193249C7D6}"/>
          </ac:graphicFrameMkLst>
        </pc:graphicFrameChg>
      </pc:sldChg>
      <pc:sldChg chg="modSp">
        <pc:chgData name="Wolf, Jacob D." userId="05576282-d74a-4647-9cd1-42b570626f82" providerId="ADAL" clId="{136A725E-B8E8-4A14-A3A0-93F0CF47529D}" dt="2023-02-22T20:29:01.774" v="16837" actId="2711"/>
        <pc:sldMkLst>
          <pc:docMk/>
          <pc:sldMk cId="202413949" sldId="471"/>
        </pc:sldMkLst>
        <pc:graphicFrameChg chg="mod">
          <ac:chgData name="Wolf, Jacob D." userId="05576282-d74a-4647-9cd1-42b570626f82" providerId="ADAL" clId="{136A725E-B8E8-4A14-A3A0-93F0CF47529D}" dt="2023-02-22T20:29:01.774" v="16837" actId="2711"/>
          <ac:graphicFrameMkLst>
            <pc:docMk/>
            <pc:sldMk cId="202413949" sldId="471"/>
            <ac:graphicFrameMk id="63" creationId="{5FBA6674-D383-FEE8-5681-466C9FF4A520}"/>
          </ac:graphicFrameMkLst>
        </pc:graphicFrameChg>
      </pc:sldChg>
      <pc:sldChg chg="modSp addCm delCm">
        <pc:chgData name="Wolf, Jacob D." userId="05576282-d74a-4647-9cd1-42b570626f82" providerId="ADAL" clId="{136A725E-B8E8-4A14-A3A0-93F0CF47529D}" dt="2023-03-06T20:42:44.831" v="17312"/>
        <pc:sldMkLst>
          <pc:docMk/>
          <pc:sldMk cId="4272150472" sldId="472"/>
        </pc:sldMkLst>
        <pc:graphicFrameChg chg="mod">
          <ac:chgData name="Wolf, Jacob D." userId="05576282-d74a-4647-9cd1-42b570626f82" providerId="ADAL" clId="{136A725E-B8E8-4A14-A3A0-93F0CF47529D}" dt="2023-02-22T19:15:19.089" v="15212" actId="2711"/>
          <ac:graphicFrameMkLst>
            <pc:docMk/>
            <pc:sldMk cId="4272150472" sldId="472"/>
            <ac:graphicFrameMk id="5" creationId="{250F7F66-3388-21A6-8F07-B0193249C7D6}"/>
          </ac:graphicFrameMkLst>
        </pc:graphicFrameChg>
        <pc:extLst>
          <p:ext xmlns:p="http://schemas.openxmlformats.org/presentationml/2006/main" uri="{D6D511B9-2390-475A-947B-AFAB55BFBCF1}">
            <pc226:cmChg xmlns:pc226="http://schemas.microsoft.com/office/powerpoint/2022/06/main/command" chg="add del">
              <pc226:chgData name="Wolf, Jacob D." userId="05576282-d74a-4647-9cd1-42b570626f82" providerId="ADAL" clId="{136A725E-B8E8-4A14-A3A0-93F0CF47529D}" dt="2023-03-06T20:42:39.043" v="17311"/>
              <pc2:cmMkLst xmlns:pc2="http://schemas.microsoft.com/office/powerpoint/2019/9/main/command">
                <pc:docMk/>
                <pc:sldMk cId="4272150472" sldId="472"/>
                <pc2:cmMk id="{A8D1AD2B-E244-4632-938B-9549866B52DF}"/>
              </pc2:cmMkLst>
            </pc226:cmChg>
            <pc226:cmChg xmlns:pc226="http://schemas.microsoft.com/office/powerpoint/2022/06/main/command" chg="add">
              <pc226:chgData name="Wolf, Jacob D." userId="05576282-d74a-4647-9cd1-42b570626f82" providerId="ADAL" clId="{136A725E-B8E8-4A14-A3A0-93F0CF47529D}" dt="2023-03-06T20:42:12.863" v="17309"/>
              <pc2:cmMkLst xmlns:pc2="http://schemas.microsoft.com/office/powerpoint/2019/9/main/command">
                <pc:docMk/>
                <pc:sldMk cId="4272150472" sldId="472"/>
                <pc2:cmMk id="{1AD7DEBF-B0FD-4920-B83B-62FA6277AEBA}"/>
              </pc2:cmMkLst>
            </pc226:cmChg>
            <pc226:cmChg xmlns:pc226="http://schemas.microsoft.com/office/powerpoint/2022/06/main/command" chg="add">
              <pc226:chgData name="Wolf, Jacob D." userId="05576282-d74a-4647-9cd1-42b570626f82" providerId="ADAL" clId="{136A725E-B8E8-4A14-A3A0-93F0CF47529D}" dt="2023-03-06T20:42:44.831" v="17312"/>
              <pc2:cmMkLst xmlns:pc2="http://schemas.microsoft.com/office/powerpoint/2019/9/main/command">
                <pc:docMk/>
                <pc:sldMk cId="4272150472" sldId="472"/>
                <pc2:cmMk id="{46DB94F8-514D-4734-9C7C-EBE813368A71}"/>
              </pc2:cmMkLst>
            </pc226:cmChg>
          </p:ext>
        </pc:extLst>
      </pc:sldChg>
      <pc:sldChg chg="modSp">
        <pc:chgData name="Wolf, Jacob D." userId="05576282-d74a-4647-9cd1-42b570626f82" providerId="ADAL" clId="{136A725E-B8E8-4A14-A3A0-93F0CF47529D}" dt="2023-02-22T20:31:06.117" v="16876" actId="20577"/>
        <pc:sldMkLst>
          <pc:docMk/>
          <pc:sldMk cId="363760268" sldId="473"/>
        </pc:sldMkLst>
        <pc:graphicFrameChg chg="mod">
          <ac:chgData name="Wolf, Jacob D." userId="05576282-d74a-4647-9cd1-42b570626f82" providerId="ADAL" clId="{136A725E-B8E8-4A14-A3A0-93F0CF47529D}" dt="2023-02-22T20:31:06.117" v="16876" actId="20577"/>
          <ac:graphicFrameMkLst>
            <pc:docMk/>
            <pc:sldMk cId="363760268" sldId="473"/>
            <ac:graphicFrameMk id="63" creationId="{5FBA6674-D383-FEE8-5681-466C9FF4A520}"/>
          </ac:graphicFrameMkLst>
        </pc:graphicFrameChg>
      </pc:sldChg>
      <pc:sldChg chg="modSp">
        <pc:chgData name="Wolf, Jacob D." userId="05576282-d74a-4647-9cd1-42b570626f82" providerId="ADAL" clId="{136A725E-B8E8-4A14-A3A0-93F0CF47529D}" dt="2023-02-22T19:23:21.786" v="15278" actId="20577"/>
        <pc:sldMkLst>
          <pc:docMk/>
          <pc:sldMk cId="2570089881" sldId="474"/>
        </pc:sldMkLst>
        <pc:graphicFrameChg chg="mod">
          <ac:chgData name="Wolf, Jacob D." userId="05576282-d74a-4647-9cd1-42b570626f82" providerId="ADAL" clId="{136A725E-B8E8-4A14-A3A0-93F0CF47529D}" dt="2023-02-22T19:23:21.786" v="15278" actId="20577"/>
          <ac:graphicFrameMkLst>
            <pc:docMk/>
            <pc:sldMk cId="2570089881" sldId="474"/>
            <ac:graphicFrameMk id="5" creationId="{250F7F66-3388-21A6-8F07-B0193249C7D6}"/>
          </ac:graphicFrameMkLst>
        </pc:graphicFrameChg>
      </pc:sldChg>
      <pc:sldChg chg="addSp delSp modSp new mod delAnim modAnim addCm">
        <pc:chgData name="Wolf, Jacob D." userId="05576282-d74a-4647-9cd1-42b570626f82" providerId="ADAL" clId="{136A725E-B8E8-4A14-A3A0-93F0CF47529D}" dt="2023-03-06T20:45:52.680" v="17317"/>
        <pc:sldMkLst>
          <pc:docMk/>
          <pc:sldMk cId="3559050588" sldId="479"/>
        </pc:sldMkLst>
        <pc:spChg chg="mod">
          <ac:chgData name="Wolf, Jacob D." userId="05576282-d74a-4647-9cd1-42b570626f82" providerId="ADAL" clId="{136A725E-B8E8-4A14-A3A0-93F0CF47529D}" dt="2023-02-22T20:24:40.420" v="16675" actId="1076"/>
          <ac:spMkLst>
            <pc:docMk/>
            <pc:sldMk cId="3559050588" sldId="479"/>
            <ac:spMk id="2" creationId="{C2458783-BEC6-7CCA-FA85-D1EF10510AC2}"/>
          </ac:spMkLst>
        </pc:spChg>
        <pc:spChg chg="del">
          <ac:chgData name="Wolf, Jacob D." userId="05576282-d74a-4647-9cd1-42b570626f82" providerId="ADAL" clId="{136A725E-B8E8-4A14-A3A0-93F0CF47529D}" dt="2023-02-22T03:38:50.031" v="13126" actId="478"/>
          <ac:spMkLst>
            <pc:docMk/>
            <pc:sldMk cId="3559050588" sldId="479"/>
            <ac:spMk id="3" creationId="{668F1E1B-5572-7D00-92AE-4FA2FCADF624}"/>
          </ac:spMkLst>
        </pc:spChg>
        <pc:spChg chg="add del mod">
          <ac:chgData name="Wolf, Jacob D." userId="05576282-d74a-4647-9cd1-42b570626f82" providerId="ADAL" clId="{136A725E-B8E8-4A14-A3A0-93F0CF47529D}" dt="2023-02-22T18:48:46.471" v="14957" actId="21"/>
          <ac:spMkLst>
            <pc:docMk/>
            <pc:sldMk cId="3559050588" sldId="479"/>
            <ac:spMk id="4" creationId="{71FBB288-CCE3-1826-71EA-4B4BC7189149}"/>
          </ac:spMkLst>
        </pc:spChg>
        <pc:spChg chg="add mod">
          <ac:chgData name="Wolf, Jacob D." userId="05576282-d74a-4647-9cd1-42b570626f82" providerId="ADAL" clId="{136A725E-B8E8-4A14-A3A0-93F0CF47529D}" dt="2023-02-22T20:27:42.130" v="16773" actId="1035"/>
          <ac:spMkLst>
            <pc:docMk/>
            <pc:sldMk cId="3559050588" sldId="479"/>
            <ac:spMk id="5" creationId="{65DD4F31-FDF1-4C65-3B91-7756FC70F4AB}"/>
          </ac:spMkLst>
        </pc:spChg>
        <pc:spChg chg="add mod">
          <ac:chgData name="Wolf, Jacob D." userId="05576282-d74a-4647-9cd1-42b570626f82" providerId="ADAL" clId="{136A725E-B8E8-4A14-A3A0-93F0CF47529D}" dt="2023-02-22T20:30:03.976" v="16870" actId="1036"/>
          <ac:spMkLst>
            <pc:docMk/>
            <pc:sldMk cId="3559050588" sldId="479"/>
            <ac:spMk id="15" creationId="{8F0D0048-6A9A-5508-8624-F0FFC20FB25D}"/>
          </ac:spMkLst>
        </pc:spChg>
        <pc:spChg chg="add mod">
          <ac:chgData name="Wolf, Jacob D." userId="05576282-d74a-4647-9cd1-42b570626f82" providerId="ADAL" clId="{136A725E-B8E8-4A14-A3A0-93F0CF47529D}" dt="2023-02-22T20:30:03.976" v="16870" actId="1036"/>
          <ac:spMkLst>
            <pc:docMk/>
            <pc:sldMk cId="3559050588" sldId="479"/>
            <ac:spMk id="16" creationId="{A9D72D09-9620-9AFE-94C3-8094CC62FEB1}"/>
          </ac:spMkLst>
        </pc:spChg>
        <pc:spChg chg="add del mod">
          <ac:chgData name="Wolf, Jacob D." userId="05576282-d74a-4647-9cd1-42b570626f82" providerId="ADAL" clId="{136A725E-B8E8-4A14-A3A0-93F0CF47529D}" dt="2023-02-22T18:47:53.595" v="14921" actId="478"/>
          <ac:spMkLst>
            <pc:docMk/>
            <pc:sldMk cId="3559050588" sldId="479"/>
            <ac:spMk id="17" creationId="{42EC7EC2-5288-F300-5C11-592B446E7945}"/>
          </ac:spMkLst>
        </pc:spChg>
        <pc:spChg chg="add mod">
          <ac:chgData name="Wolf, Jacob D." userId="05576282-d74a-4647-9cd1-42b570626f82" providerId="ADAL" clId="{136A725E-B8E8-4A14-A3A0-93F0CF47529D}" dt="2023-02-22T20:30:03.976" v="16870" actId="1036"/>
          <ac:spMkLst>
            <pc:docMk/>
            <pc:sldMk cId="3559050588" sldId="479"/>
            <ac:spMk id="20" creationId="{911F2BC5-2DE8-32A6-B708-D4CE79910FF5}"/>
          </ac:spMkLst>
        </pc:spChg>
        <pc:spChg chg="add mod">
          <ac:chgData name="Wolf, Jacob D." userId="05576282-d74a-4647-9cd1-42b570626f82" providerId="ADAL" clId="{136A725E-B8E8-4A14-A3A0-93F0CF47529D}" dt="2023-02-22T20:30:03.976" v="16870" actId="1036"/>
          <ac:spMkLst>
            <pc:docMk/>
            <pc:sldMk cId="3559050588" sldId="479"/>
            <ac:spMk id="23" creationId="{F08624ED-2CAD-1627-E6BE-03D4D0E70299}"/>
          </ac:spMkLst>
        </pc:spChg>
        <pc:spChg chg="add mod">
          <ac:chgData name="Wolf, Jacob D." userId="05576282-d74a-4647-9cd1-42b570626f82" providerId="ADAL" clId="{136A725E-B8E8-4A14-A3A0-93F0CF47529D}" dt="2023-02-22T20:30:03.976" v="16870" actId="1036"/>
          <ac:spMkLst>
            <pc:docMk/>
            <pc:sldMk cId="3559050588" sldId="479"/>
            <ac:spMk id="29" creationId="{AD0AF912-9C41-51F8-5A39-F9C3E50C8A04}"/>
          </ac:spMkLst>
        </pc:spChg>
        <pc:spChg chg="add mod">
          <ac:chgData name="Wolf, Jacob D." userId="05576282-d74a-4647-9cd1-42b570626f82" providerId="ADAL" clId="{136A725E-B8E8-4A14-A3A0-93F0CF47529D}" dt="2023-02-22T20:25:11.675" v="16706" actId="1076"/>
          <ac:spMkLst>
            <pc:docMk/>
            <pc:sldMk cId="3559050588" sldId="479"/>
            <ac:spMk id="35" creationId="{AC99F7B1-E76E-19FA-B9CC-781B0D9F740F}"/>
          </ac:spMkLst>
        </pc:spChg>
        <pc:spChg chg="add del mod">
          <ac:chgData name="Wolf, Jacob D." userId="05576282-d74a-4647-9cd1-42b570626f82" providerId="ADAL" clId="{136A725E-B8E8-4A14-A3A0-93F0CF47529D}" dt="2023-02-22T20:35:28.401" v="17102" actId="21"/>
          <ac:spMkLst>
            <pc:docMk/>
            <pc:sldMk cId="3559050588" sldId="479"/>
            <ac:spMk id="42" creationId="{7CD6BBF5-C83E-4F87-DB4F-809D24555A36}"/>
          </ac:spMkLst>
        </pc:spChg>
        <pc:spChg chg="add del mod">
          <ac:chgData name="Wolf, Jacob D." userId="05576282-d74a-4647-9cd1-42b570626f82" providerId="ADAL" clId="{136A725E-B8E8-4A14-A3A0-93F0CF47529D}" dt="2023-02-22T20:35:28.401" v="17102" actId="21"/>
          <ac:spMkLst>
            <pc:docMk/>
            <pc:sldMk cId="3559050588" sldId="479"/>
            <ac:spMk id="43" creationId="{D560742A-078D-0CA1-8F6A-C6AFAC4456BE}"/>
          </ac:spMkLst>
        </pc:spChg>
        <pc:spChg chg="add del mod">
          <ac:chgData name="Wolf, Jacob D." userId="05576282-d74a-4647-9cd1-42b570626f82" providerId="ADAL" clId="{136A725E-B8E8-4A14-A3A0-93F0CF47529D}" dt="2023-02-22T20:33:56.710" v="17064" actId="478"/>
          <ac:spMkLst>
            <pc:docMk/>
            <pc:sldMk cId="3559050588" sldId="479"/>
            <ac:spMk id="44" creationId="{16014227-EBEB-CFF8-5F61-5A9657E11418}"/>
          </ac:spMkLst>
        </pc:spChg>
        <pc:picChg chg="add mod modCrop">
          <ac:chgData name="Wolf, Jacob D." userId="05576282-d74a-4647-9cd1-42b570626f82" providerId="ADAL" clId="{136A725E-B8E8-4A14-A3A0-93F0CF47529D}" dt="2023-02-22T20:26:58.709" v="16734" actId="1035"/>
          <ac:picMkLst>
            <pc:docMk/>
            <pc:sldMk cId="3559050588" sldId="479"/>
            <ac:picMk id="3" creationId="{661A62AB-5211-DA5B-7725-E8847C75ADB1}"/>
          </ac:picMkLst>
        </pc:picChg>
        <pc:picChg chg="add del mod">
          <ac:chgData name="Wolf, Jacob D." userId="05576282-d74a-4647-9cd1-42b570626f82" providerId="ADAL" clId="{136A725E-B8E8-4A14-A3A0-93F0CF47529D}" dt="2023-02-22T04:07:42.224" v="13465" actId="478"/>
          <ac:picMkLst>
            <pc:docMk/>
            <pc:sldMk cId="3559050588" sldId="479"/>
            <ac:picMk id="5" creationId="{8DEC0131-FC6C-B83D-0EDB-95C4861D86A8}"/>
          </ac:picMkLst>
        </pc:picChg>
        <pc:picChg chg="add del mod modCrop">
          <ac:chgData name="Wolf, Jacob D." userId="05576282-d74a-4647-9cd1-42b570626f82" providerId="ADAL" clId="{136A725E-B8E8-4A14-A3A0-93F0CF47529D}" dt="2023-02-22T03:59:59.572" v="13454" actId="478"/>
          <ac:picMkLst>
            <pc:docMk/>
            <pc:sldMk cId="3559050588" sldId="479"/>
            <ac:picMk id="22" creationId="{9D16B2DA-798A-0995-F0AE-8F02B4F6E4B0}"/>
          </ac:picMkLst>
        </pc:picChg>
        <pc:picChg chg="add del mod modCrop">
          <ac:chgData name="Wolf, Jacob D." userId="05576282-d74a-4647-9cd1-42b570626f82" providerId="ADAL" clId="{136A725E-B8E8-4A14-A3A0-93F0CF47529D}" dt="2023-02-22T04:07:26.618" v="13463" actId="478"/>
          <ac:picMkLst>
            <pc:docMk/>
            <pc:sldMk cId="3559050588" sldId="479"/>
            <ac:picMk id="24" creationId="{13FECD84-B2D5-3209-5E98-883735164B39}"/>
          </ac:picMkLst>
        </pc:picChg>
        <pc:picChg chg="add mod ord modCrop">
          <ac:chgData name="Wolf, Jacob D." userId="05576282-d74a-4647-9cd1-42b570626f82" providerId="ADAL" clId="{136A725E-B8E8-4A14-A3A0-93F0CF47529D}" dt="2023-02-22T20:30:03.976" v="16870" actId="1036"/>
          <ac:picMkLst>
            <pc:docMk/>
            <pc:sldMk cId="3559050588" sldId="479"/>
            <ac:picMk id="25" creationId="{15785CDA-1B31-083E-397C-BFC614B3DCB0}"/>
          </ac:picMkLst>
        </pc:picChg>
        <pc:picChg chg="add mod ord">
          <ac:chgData name="Wolf, Jacob D." userId="05576282-d74a-4647-9cd1-42b570626f82" providerId="ADAL" clId="{136A725E-B8E8-4A14-A3A0-93F0CF47529D}" dt="2023-02-22T20:27:42.130" v="16773" actId="1035"/>
          <ac:picMkLst>
            <pc:docMk/>
            <pc:sldMk cId="3559050588" sldId="479"/>
            <ac:picMk id="34" creationId="{92DD7FE0-8177-9B7D-ED8B-D656ADF5D788}"/>
          </ac:picMkLst>
        </pc:picChg>
        <pc:picChg chg="add del mod">
          <ac:chgData name="Wolf, Jacob D." userId="05576282-d74a-4647-9cd1-42b570626f82" providerId="ADAL" clId="{136A725E-B8E8-4A14-A3A0-93F0CF47529D}" dt="2023-02-22T20:26:41.711" v="16710" actId="478"/>
          <ac:picMkLst>
            <pc:docMk/>
            <pc:sldMk cId="3559050588" sldId="479"/>
            <ac:picMk id="37" creationId="{03FBDC8C-93A4-9248-5376-83B5F707636D}"/>
          </ac:picMkLst>
        </pc:picChg>
        <pc:picChg chg="add del mod">
          <ac:chgData name="Wolf, Jacob D." userId="05576282-d74a-4647-9cd1-42b570626f82" providerId="ADAL" clId="{136A725E-B8E8-4A14-A3A0-93F0CF47529D}" dt="2023-02-22T20:29:07.311" v="16838" actId="478"/>
          <ac:picMkLst>
            <pc:docMk/>
            <pc:sldMk cId="3559050588" sldId="479"/>
            <ac:picMk id="39" creationId="{4EFD0F6E-0B55-D2EC-1A3A-21721D76DF03}"/>
          </ac:picMkLst>
        </pc:picChg>
        <pc:picChg chg="add del mod modCrop">
          <ac:chgData name="Wolf, Jacob D." userId="05576282-d74a-4647-9cd1-42b570626f82" providerId="ADAL" clId="{136A725E-B8E8-4A14-A3A0-93F0CF47529D}" dt="2023-02-22T20:35:28.401" v="17102" actId="21"/>
          <ac:picMkLst>
            <pc:docMk/>
            <pc:sldMk cId="3559050588" sldId="479"/>
            <ac:picMk id="41" creationId="{3CB0F22C-54D8-825A-A8BF-505D34F6F2D3}"/>
          </ac:picMkLst>
        </pc:picChg>
        <pc:cxnChg chg="add mod">
          <ac:chgData name="Wolf, Jacob D." userId="05576282-d74a-4647-9cd1-42b570626f82" providerId="ADAL" clId="{136A725E-B8E8-4A14-A3A0-93F0CF47529D}" dt="2023-02-22T20:30:03.976" v="16870" actId="1036"/>
          <ac:cxnSpMkLst>
            <pc:docMk/>
            <pc:sldMk cId="3559050588" sldId="479"/>
            <ac:cxnSpMk id="6" creationId="{4ED328FC-0C5F-5E07-4B43-0972A0073999}"/>
          </ac:cxnSpMkLst>
        </pc:cxnChg>
        <pc:cxnChg chg="add mod">
          <ac:chgData name="Wolf, Jacob D." userId="05576282-d74a-4647-9cd1-42b570626f82" providerId="ADAL" clId="{136A725E-B8E8-4A14-A3A0-93F0CF47529D}" dt="2023-02-22T20:30:03.976" v="16870" actId="1036"/>
          <ac:cxnSpMkLst>
            <pc:docMk/>
            <pc:sldMk cId="3559050588" sldId="479"/>
            <ac:cxnSpMk id="7" creationId="{93BA5682-BA47-8FA5-CC22-AA92A6F8BEB9}"/>
          </ac:cxnSpMkLst>
        </pc:cxnChg>
        <pc:cxnChg chg="add del mod">
          <ac:chgData name="Wolf, Jacob D." userId="05576282-d74a-4647-9cd1-42b570626f82" providerId="ADAL" clId="{136A725E-B8E8-4A14-A3A0-93F0CF47529D}" dt="2023-02-22T18:49:27.383" v="14974" actId="478"/>
          <ac:cxnSpMkLst>
            <pc:docMk/>
            <pc:sldMk cId="3559050588" sldId="479"/>
            <ac:cxnSpMk id="8" creationId="{034EB2CB-85EE-3874-D64B-C5A78E878724}"/>
          </ac:cxnSpMkLst>
        </pc:cxnChg>
        <pc:cxnChg chg="add del mod">
          <ac:chgData name="Wolf, Jacob D." userId="05576282-d74a-4647-9cd1-42b570626f82" providerId="ADAL" clId="{136A725E-B8E8-4A14-A3A0-93F0CF47529D}" dt="2023-02-22T03:41:05.080" v="13134" actId="478"/>
          <ac:cxnSpMkLst>
            <pc:docMk/>
            <pc:sldMk cId="3559050588" sldId="479"/>
            <ac:cxnSpMk id="8" creationId="{1969A5BB-7004-9C8E-9E5F-FDFD81CF4BE6}"/>
          </ac:cxnSpMkLst>
        </pc:cxnChg>
        <pc:cxnChg chg="add mod">
          <ac:chgData name="Wolf, Jacob D." userId="05576282-d74a-4647-9cd1-42b570626f82" providerId="ADAL" clId="{136A725E-B8E8-4A14-A3A0-93F0CF47529D}" dt="2023-02-22T20:30:03.976" v="16870" actId="1036"/>
          <ac:cxnSpMkLst>
            <pc:docMk/>
            <pc:sldMk cId="3559050588" sldId="479"/>
            <ac:cxnSpMk id="9" creationId="{49490209-7C32-332B-7A28-E927463B907B}"/>
          </ac:cxnSpMkLst>
        </pc:cxnChg>
        <pc:cxnChg chg="add mod">
          <ac:chgData name="Wolf, Jacob D." userId="05576282-d74a-4647-9cd1-42b570626f82" providerId="ADAL" clId="{136A725E-B8E8-4A14-A3A0-93F0CF47529D}" dt="2023-02-22T20:26:58.709" v="16734" actId="1035"/>
          <ac:cxnSpMkLst>
            <pc:docMk/>
            <pc:sldMk cId="3559050588" sldId="479"/>
            <ac:cxnSpMk id="11" creationId="{7C238333-6967-B65D-19A7-482A1E803C40}"/>
          </ac:cxnSpMkLst>
        </pc:cxnChg>
        <pc:cxnChg chg="add del mod">
          <ac:chgData name="Wolf, Jacob D." userId="05576282-d74a-4647-9cd1-42b570626f82" providerId="ADAL" clId="{136A725E-B8E8-4A14-A3A0-93F0CF47529D}" dt="2023-02-22T04:10:50.069" v="13565" actId="478"/>
          <ac:cxnSpMkLst>
            <pc:docMk/>
            <pc:sldMk cId="3559050588" sldId="479"/>
            <ac:cxnSpMk id="12" creationId="{3CC1F6CC-F4BC-0205-F001-9620630CEDFB}"/>
          </ac:cxnSpMkLst>
        </pc:cxnChg>
        <pc:cxnChg chg="add mod">
          <ac:chgData name="Wolf, Jacob D." userId="05576282-d74a-4647-9cd1-42b570626f82" providerId="ADAL" clId="{136A725E-B8E8-4A14-A3A0-93F0CF47529D}" dt="2023-02-22T20:30:03.976" v="16870" actId="1036"/>
          <ac:cxnSpMkLst>
            <pc:docMk/>
            <pc:sldMk cId="3559050588" sldId="479"/>
            <ac:cxnSpMk id="13" creationId="{7574E986-CCD2-2987-9337-27C3152D5706}"/>
          </ac:cxnSpMkLst>
        </pc:cxnChg>
        <pc:cxnChg chg="add mod">
          <ac:chgData name="Wolf, Jacob D." userId="05576282-d74a-4647-9cd1-42b570626f82" providerId="ADAL" clId="{136A725E-B8E8-4A14-A3A0-93F0CF47529D}" dt="2023-02-22T20:30:03.976" v="16870" actId="1036"/>
          <ac:cxnSpMkLst>
            <pc:docMk/>
            <pc:sldMk cId="3559050588" sldId="479"/>
            <ac:cxnSpMk id="14" creationId="{8A6A30F4-8FA9-3D4E-E19E-1B06FA94C516}"/>
          </ac:cxnSpMkLst>
        </pc:cxnChg>
        <pc:cxnChg chg="add mod">
          <ac:chgData name="Wolf, Jacob D." userId="05576282-d74a-4647-9cd1-42b570626f82" providerId="ADAL" clId="{136A725E-B8E8-4A14-A3A0-93F0CF47529D}" dt="2023-02-22T20:30:03.976" v="16870" actId="1036"/>
          <ac:cxnSpMkLst>
            <pc:docMk/>
            <pc:sldMk cId="3559050588" sldId="479"/>
            <ac:cxnSpMk id="18" creationId="{DFDD8D65-6F8B-15EF-8F69-29FB32C94DA6}"/>
          </ac:cxnSpMkLst>
        </pc:cxnChg>
        <pc:cxnChg chg="add mod">
          <ac:chgData name="Wolf, Jacob D." userId="05576282-d74a-4647-9cd1-42b570626f82" providerId="ADAL" clId="{136A725E-B8E8-4A14-A3A0-93F0CF47529D}" dt="2023-02-22T20:30:03.976" v="16870" actId="1036"/>
          <ac:cxnSpMkLst>
            <pc:docMk/>
            <pc:sldMk cId="3559050588" sldId="479"/>
            <ac:cxnSpMk id="19" creationId="{44D8FD80-1B8C-9E27-AC19-9F68538A3D40}"/>
          </ac:cxnSpMkLst>
        </pc:cxnChg>
        <pc:cxnChg chg="add mod">
          <ac:chgData name="Wolf, Jacob D." userId="05576282-d74a-4647-9cd1-42b570626f82" providerId="ADAL" clId="{136A725E-B8E8-4A14-A3A0-93F0CF47529D}" dt="2023-02-22T20:30:03.976" v="16870" actId="1036"/>
          <ac:cxnSpMkLst>
            <pc:docMk/>
            <pc:sldMk cId="3559050588" sldId="479"/>
            <ac:cxnSpMk id="24" creationId="{E3576155-88E3-F506-BEB6-06DF925C8539}"/>
          </ac:cxnSpMkLst>
        </pc:cxnChg>
        <pc:cxnChg chg="add mod">
          <ac:chgData name="Wolf, Jacob D." userId="05576282-d74a-4647-9cd1-42b570626f82" providerId="ADAL" clId="{136A725E-B8E8-4A14-A3A0-93F0CF47529D}" dt="2023-02-22T20:30:03.976" v="16870" actId="1036"/>
          <ac:cxnSpMkLst>
            <pc:docMk/>
            <pc:sldMk cId="3559050588" sldId="479"/>
            <ac:cxnSpMk id="27" creationId="{7B34CC0E-7D02-2DBD-A22A-5CF462D89A0B}"/>
          </ac:cxnSpMkLst>
        </pc:cxnChg>
        <pc:cxnChg chg="add mod">
          <ac:chgData name="Wolf, Jacob D." userId="05576282-d74a-4647-9cd1-42b570626f82" providerId="ADAL" clId="{136A725E-B8E8-4A14-A3A0-93F0CF47529D}" dt="2023-02-22T20:30:03.976" v="16870" actId="1036"/>
          <ac:cxnSpMkLst>
            <pc:docMk/>
            <pc:sldMk cId="3559050588" sldId="479"/>
            <ac:cxnSpMk id="31" creationId="{8F2A2655-288D-BB25-66ED-8BAD6594B3AF}"/>
          </ac:cxnSpMkLst>
        </pc:cxn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5:52.680" v="17317"/>
              <pc2:cmMkLst xmlns:pc2="http://schemas.microsoft.com/office/powerpoint/2019/9/main/command">
                <pc:docMk/>
                <pc:sldMk cId="3559050588" sldId="479"/>
                <pc2:cmMk id="{6F6780FF-80A1-46B5-B439-DDA3E378E926}"/>
              </pc2:cmMkLst>
            </pc226:cmChg>
          </p:ext>
        </pc:extLst>
      </pc:sldChg>
      <pc:sldChg chg="addCm">
        <pc:chgData name="Wolf, Jacob D." userId="05576282-d74a-4647-9cd1-42b570626f82" providerId="ADAL" clId="{136A725E-B8E8-4A14-A3A0-93F0CF47529D}" dt="2023-03-06T20:47:33.682" v="17321"/>
        <pc:sldMkLst>
          <pc:docMk/>
          <pc:sldMk cId="1142033624" sldId="482"/>
        </pc:sldMkLst>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7:33.682" v="17321"/>
              <pc2:cmMkLst xmlns:pc2="http://schemas.microsoft.com/office/powerpoint/2019/9/main/command">
                <pc:docMk/>
                <pc:sldMk cId="1142033624" sldId="482"/>
                <pc2:cmMk id="{559D1A7A-AE05-4154-AE9C-B4306F623E9B}"/>
              </pc2:cmMkLst>
            </pc226:cmChg>
          </p:ext>
        </pc:extLst>
      </pc:sldChg>
      <pc:sldChg chg="addSp delSp modSp new del mod ord">
        <pc:chgData name="Wolf, Jacob D." userId="05576282-d74a-4647-9cd1-42b570626f82" providerId="ADAL" clId="{136A725E-B8E8-4A14-A3A0-93F0CF47529D}" dt="2023-02-22T19:48:36.093" v="15624" actId="47"/>
        <pc:sldMkLst>
          <pc:docMk/>
          <pc:sldMk cId="644977640" sldId="484"/>
        </pc:sldMkLst>
        <pc:spChg chg="mod">
          <ac:chgData name="Wolf, Jacob D." userId="05576282-d74a-4647-9cd1-42b570626f82" providerId="ADAL" clId="{136A725E-B8E8-4A14-A3A0-93F0CF47529D}" dt="2023-02-22T19:20:37.514" v="15271" actId="20577"/>
          <ac:spMkLst>
            <pc:docMk/>
            <pc:sldMk cId="644977640" sldId="484"/>
            <ac:spMk id="2" creationId="{BDA5EA68-C24E-FAD9-DA07-23625C9B3F8B}"/>
          </ac:spMkLst>
        </pc:spChg>
        <pc:spChg chg="del">
          <ac:chgData name="Wolf, Jacob D." userId="05576282-d74a-4647-9cd1-42b570626f82" providerId="ADAL" clId="{136A725E-B8E8-4A14-A3A0-93F0CF47529D}" dt="2023-02-22T19:20:41.875" v="15272" actId="478"/>
          <ac:spMkLst>
            <pc:docMk/>
            <pc:sldMk cId="644977640" sldId="484"/>
            <ac:spMk id="3" creationId="{A0AE2AEA-038A-69E8-EBF7-A96261F29968}"/>
          </ac:spMkLst>
        </pc:spChg>
        <pc:spChg chg="add mod">
          <ac:chgData name="Wolf, Jacob D." userId="05576282-d74a-4647-9cd1-42b570626f82" providerId="ADAL" clId="{136A725E-B8E8-4A14-A3A0-93F0CF47529D}" dt="2023-02-22T19:20:53.064" v="15273" actId="1076"/>
          <ac:spMkLst>
            <pc:docMk/>
            <pc:sldMk cId="644977640" sldId="484"/>
            <ac:spMk id="4" creationId="{9AED7BE2-C2DD-AC52-A224-51C16A1A3A16}"/>
          </ac:spMkLst>
        </pc:spChg>
        <pc:spChg chg="add mod">
          <ac:chgData name="Wolf, Jacob D." userId="05576282-d74a-4647-9cd1-42b570626f82" providerId="ADAL" clId="{136A725E-B8E8-4A14-A3A0-93F0CF47529D}" dt="2023-02-22T19:37:09.128" v="15465" actId="14100"/>
          <ac:spMkLst>
            <pc:docMk/>
            <pc:sldMk cId="644977640" sldId="484"/>
            <ac:spMk id="5" creationId="{E98286B7-E854-3BC5-0133-53931471968C}"/>
          </ac:spMkLst>
        </pc:spChg>
        <pc:spChg chg="add del mod">
          <ac:chgData name="Wolf, Jacob D." userId="05576282-d74a-4647-9cd1-42b570626f82" providerId="ADAL" clId="{136A725E-B8E8-4A14-A3A0-93F0CF47529D}" dt="2023-02-22T19:36:47.992" v="15459" actId="478"/>
          <ac:spMkLst>
            <pc:docMk/>
            <pc:sldMk cId="644977640" sldId="484"/>
            <ac:spMk id="6" creationId="{F7A9BD45-27D3-335A-76D6-F35ADB5F250E}"/>
          </ac:spMkLst>
        </pc:spChg>
        <pc:spChg chg="add del mod">
          <ac:chgData name="Wolf, Jacob D." userId="05576282-d74a-4647-9cd1-42b570626f82" providerId="ADAL" clId="{136A725E-B8E8-4A14-A3A0-93F0CF47529D}" dt="2023-02-22T19:31:07.501" v="15330" actId="478"/>
          <ac:spMkLst>
            <pc:docMk/>
            <pc:sldMk cId="644977640" sldId="484"/>
            <ac:spMk id="7" creationId="{474F0EF7-2F00-8C50-DDC0-2F75699AA55E}"/>
          </ac:spMkLst>
        </pc:spChg>
        <pc:spChg chg="add mod">
          <ac:chgData name="Wolf, Jacob D." userId="05576282-d74a-4647-9cd1-42b570626f82" providerId="ADAL" clId="{136A725E-B8E8-4A14-A3A0-93F0CF47529D}" dt="2023-02-22T19:31:57.884" v="15354" actId="6549"/>
          <ac:spMkLst>
            <pc:docMk/>
            <pc:sldMk cId="644977640" sldId="484"/>
            <ac:spMk id="8" creationId="{5FD3B57D-CC38-B6FE-7DEE-0B2053CEF621}"/>
          </ac:spMkLst>
        </pc:spChg>
        <pc:spChg chg="add mod">
          <ac:chgData name="Wolf, Jacob D." userId="05576282-d74a-4647-9cd1-42b570626f82" providerId="ADAL" clId="{136A725E-B8E8-4A14-A3A0-93F0CF47529D}" dt="2023-02-22T19:32:07.674" v="15355" actId="6549"/>
          <ac:spMkLst>
            <pc:docMk/>
            <pc:sldMk cId="644977640" sldId="484"/>
            <ac:spMk id="9" creationId="{E0A662F5-E73C-9EB0-3BC4-A65738DBD58A}"/>
          </ac:spMkLst>
        </pc:spChg>
        <pc:spChg chg="add mod">
          <ac:chgData name="Wolf, Jacob D." userId="05576282-d74a-4647-9cd1-42b570626f82" providerId="ADAL" clId="{136A725E-B8E8-4A14-A3A0-93F0CF47529D}" dt="2023-02-22T19:31:49.376" v="15341"/>
          <ac:spMkLst>
            <pc:docMk/>
            <pc:sldMk cId="644977640" sldId="484"/>
            <ac:spMk id="10" creationId="{340E8236-11F4-6045-6EB2-975AAC13FC6F}"/>
          </ac:spMkLst>
        </pc:spChg>
        <pc:spChg chg="add mod">
          <ac:chgData name="Wolf, Jacob D." userId="05576282-d74a-4647-9cd1-42b570626f82" providerId="ADAL" clId="{136A725E-B8E8-4A14-A3A0-93F0CF47529D}" dt="2023-02-22T19:34:06.999" v="15377" actId="20577"/>
          <ac:spMkLst>
            <pc:docMk/>
            <pc:sldMk cId="644977640" sldId="484"/>
            <ac:spMk id="11" creationId="{83E7276A-DFAC-1E71-03BF-031E5D9A8134}"/>
          </ac:spMkLst>
        </pc:spChg>
        <pc:spChg chg="add mod">
          <ac:chgData name="Wolf, Jacob D." userId="05576282-d74a-4647-9cd1-42b570626f82" providerId="ADAL" clId="{136A725E-B8E8-4A14-A3A0-93F0CF47529D}" dt="2023-02-22T19:37:21.857" v="15474" actId="20577"/>
          <ac:spMkLst>
            <pc:docMk/>
            <pc:sldMk cId="644977640" sldId="484"/>
            <ac:spMk id="12" creationId="{A945682A-5DA4-1379-890A-44B424295E8B}"/>
          </ac:spMkLst>
        </pc:spChg>
      </pc:sldChg>
      <pc:sldChg chg="addSp modSp add mod addCm">
        <pc:chgData name="Wolf, Jacob D." userId="05576282-d74a-4647-9cd1-42b570626f82" providerId="ADAL" clId="{136A725E-B8E8-4A14-A3A0-93F0CF47529D}" dt="2023-03-06T20:46:14.356" v="17318"/>
        <pc:sldMkLst>
          <pc:docMk/>
          <pc:sldMk cId="1515972492" sldId="485"/>
        </pc:sldMkLst>
        <pc:spChg chg="add mod">
          <ac:chgData name="Wolf, Jacob D." userId="05576282-d74a-4647-9cd1-42b570626f82" providerId="ADAL" clId="{136A725E-B8E8-4A14-A3A0-93F0CF47529D}" dt="2023-02-22T19:49:23.667" v="15686" actId="1036"/>
          <ac:spMkLst>
            <pc:docMk/>
            <pc:sldMk cId="1515972492" sldId="485"/>
            <ac:spMk id="3" creationId="{3377B1C6-7D53-690E-F66B-3700F4120EF5}"/>
          </ac:spMkLst>
        </pc:spChg>
        <pc:spChg chg="mod">
          <ac:chgData name="Wolf, Jacob D." userId="05576282-d74a-4647-9cd1-42b570626f82" providerId="ADAL" clId="{136A725E-B8E8-4A14-A3A0-93F0CF47529D}" dt="2023-02-22T19:49:08.601" v="15675" actId="1036"/>
          <ac:spMkLst>
            <pc:docMk/>
            <pc:sldMk cId="1515972492" sldId="485"/>
            <ac:spMk id="15" creationId="{A402E64A-107C-90D4-7A2C-2FA0CF5245DB}"/>
          </ac:spMkLst>
        </pc:spChg>
        <pc:spChg chg="mod">
          <ac:chgData name="Wolf, Jacob D." userId="05576282-d74a-4647-9cd1-42b570626f82" providerId="ADAL" clId="{136A725E-B8E8-4A14-A3A0-93F0CF47529D}" dt="2023-02-22T19:49:08.601" v="15675" actId="1036"/>
          <ac:spMkLst>
            <pc:docMk/>
            <pc:sldMk cId="1515972492" sldId="485"/>
            <ac:spMk id="21" creationId="{CCC19352-258C-976C-84EA-3F6C15C64E63}"/>
          </ac:spMkLst>
        </pc:spChg>
        <pc:spChg chg="mod">
          <ac:chgData name="Wolf, Jacob D." userId="05576282-d74a-4647-9cd1-42b570626f82" providerId="ADAL" clId="{136A725E-B8E8-4A14-A3A0-93F0CF47529D}" dt="2023-02-22T19:49:08.601" v="15675" actId="1036"/>
          <ac:spMkLst>
            <pc:docMk/>
            <pc:sldMk cId="1515972492" sldId="485"/>
            <ac:spMk id="22" creationId="{FBD80378-FA50-DB84-9C27-881693717848}"/>
          </ac:spMkLst>
        </pc:spChg>
        <pc:spChg chg="mod">
          <ac:chgData name="Wolf, Jacob D." userId="05576282-d74a-4647-9cd1-42b570626f82" providerId="ADAL" clId="{136A725E-B8E8-4A14-A3A0-93F0CF47529D}" dt="2023-02-22T19:49:08.601" v="15675" actId="1036"/>
          <ac:spMkLst>
            <pc:docMk/>
            <pc:sldMk cId="1515972492" sldId="485"/>
            <ac:spMk id="25" creationId="{A4396D53-EBE9-5748-BEE9-B5BFC621E613}"/>
          </ac:spMkLst>
        </pc:spChg>
        <pc:spChg chg="mod">
          <ac:chgData name="Wolf, Jacob D." userId="05576282-d74a-4647-9cd1-42b570626f82" providerId="ADAL" clId="{136A725E-B8E8-4A14-A3A0-93F0CF47529D}" dt="2023-02-22T19:49:08.601" v="15675" actId="1036"/>
          <ac:spMkLst>
            <pc:docMk/>
            <pc:sldMk cId="1515972492" sldId="485"/>
            <ac:spMk id="27" creationId="{3E5A8186-4A21-AA19-2853-FC0B4F734960}"/>
          </ac:spMkLst>
        </pc:spChg>
        <pc:spChg chg="mod">
          <ac:chgData name="Wolf, Jacob D." userId="05576282-d74a-4647-9cd1-42b570626f82" providerId="ADAL" clId="{136A725E-B8E8-4A14-A3A0-93F0CF47529D}" dt="2023-02-22T19:58:59.109" v="15969" actId="20577"/>
          <ac:spMkLst>
            <pc:docMk/>
            <pc:sldMk cId="1515972492" sldId="485"/>
            <ac:spMk id="28" creationId="{2556E2FD-C9D8-E44A-110C-5D973F8EBC95}"/>
          </ac:spMkLst>
        </pc:spChg>
        <pc:spChg chg="mod">
          <ac:chgData name="Wolf, Jacob D." userId="05576282-d74a-4647-9cd1-42b570626f82" providerId="ADAL" clId="{136A725E-B8E8-4A14-A3A0-93F0CF47529D}" dt="2023-02-22T19:49:08.601" v="15675" actId="1036"/>
          <ac:spMkLst>
            <pc:docMk/>
            <pc:sldMk cId="1515972492" sldId="485"/>
            <ac:spMk id="29" creationId="{94FB5DAC-5B99-3584-95F6-ABB24C6B24CE}"/>
          </ac:spMkLst>
        </pc:spChg>
        <pc:spChg chg="mod">
          <ac:chgData name="Wolf, Jacob D." userId="05576282-d74a-4647-9cd1-42b570626f82" providerId="ADAL" clId="{136A725E-B8E8-4A14-A3A0-93F0CF47529D}" dt="2023-02-22T19:50:43.055" v="15717" actId="14100"/>
          <ac:spMkLst>
            <pc:docMk/>
            <pc:sldMk cId="1515972492" sldId="485"/>
            <ac:spMk id="30" creationId="{201FFA6F-E276-0370-9BE2-F1713CC3BC5B}"/>
          </ac:spMkLst>
        </pc:spChg>
        <pc:spChg chg="mod">
          <ac:chgData name="Wolf, Jacob D." userId="05576282-d74a-4647-9cd1-42b570626f82" providerId="ADAL" clId="{136A725E-B8E8-4A14-A3A0-93F0CF47529D}" dt="2023-02-22T19:50:38.295" v="15716" actId="14100"/>
          <ac:spMkLst>
            <pc:docMk/>
            <pc:sldMk cId="1515972492" sldId="485"/>
            <ac:spMk id="31" creationId="{DA0812A3-7FF7-8924-A74A-44F87FBBBBB9}"/>
          </ac:spMkLst>
        </pc:spChg>
        <pc:cxnChg chg="mod">
          <ac:chgData name="Wolf, Jacob D." userId="05576282-d74a-4647-9cd1-42b570626f82" providerId="ADAL" clId="{136A725E-B8E8-4A14-A3A0-93F0CF47529D}" dt="2023-02-22T19:49:08.601" v="15675" actId="1036"/>
          <ac:cxnSpMkLst>
            <pc:docMk/>
            <pc:sldMk cId="1515972492" sldId="485"/>
            <ac:cxnSpMk id="24" creationId="{66CF2B22-1862-DBCE-8CD6-5CB2F1F5C4CD}"/>
          </ac:cxnSpMkLst>
        </pc:cxnChg>
        <pc:cxnChg chg="mod">
          <ac:chgData name="Wolf, Jacob D." userId="05576282-d74a-4647-9cd1-42b570626f82" providerId="ADAL" clId="{136A725E-B8E8-4A14-A3A0-93F0CF47529D}" dt="2023-02-22T19:49:08.601" v="15675" actId="1036"/>
          <ac:cxnSpMkLst>
            <pc:docMk/>
            <pc:sldMk cId="1515972492" sldId="485"/>
            <ac:cxnSpMk id="26" creationId="{DBDE3E15-AE91-E044-BA4F-6F49D159ADA4}"/>
          </ac:cxnSpMkLst>
        </pc:cxnChg>
        <pc:extLst>
          <p:ext xmlns:p="http://schemas.openxmlformats.org/presentationml/2006/main" uri="{D6D511B9-2390-475A-947B-AFAB55BFBCF1}">
            <pc226:cmChg xmlns:pc226="http://schemas.microsoft.com/office/powerpoint/2022/06/main/command" chg="add">
              <pc226:chgData name="Wolf, Jacob D." userId="05576282-d74a-4647-9cd1-42b570626f82" providerId="ADAL" clId="{136A725E-B8E8-4A14-A3A0-93F0CF47529D}" dt="2023-03-06T20:46:14.356" v="17318"/>
              <pc2:cmMkLst xmlns:pc2="http://schemas.microsoft.com/office/powerpoint/2019/9/main/command">
                <pc:docMk/>
                <pc:sldMk cId="1515972492" sldId="485"/>
                <pc2:cmMk id="{BA2A8409-60D6-44EB-8291-0B3C5A95BEBF}"/>
              </pc2:cmMkLst>
            </pc226:cmChg>
          </p:ext>
        </pc:extLst>
      </pc:sldChg>
      <pc:sldChg chg="addSp delSp modSp add del mod delAnim">
        <pc:chgData name="Wolf, Jacob D." userId="05576282-d74a-4647-9cd1-42b570626f82" providerId="ADAL" clId="{136A725E-B8E8-4A14-A3A0-93F0CF47529D}" dt="2023-02-22T19:48:54.949" v="15644" actId="2696"/>
        <pc:sldMkLst>
          <pc:docMk/>
          <pc:sldMk cId="1915703575" sldId="485"/>
        </pc:sldMkLst>
        <pc:spChg chg="mod">
          <ac:chgData name="Wolf, Jacob D." userId="05576282-d74a-4647-9cd1-42b570626f82" providerId="ADAL" clId="{136A725E-B8E8-4A14-A3A0-93F0CF47529D}" dt="2023-02-22T19:24:52.495" v="15298" actId="20577"/>
          <ac:spMkLst>
            <pc:docMk/>
            <pc:sldMk cId="1915703575" sldId="485"/>
            <ac:spMk id="2" creationId="{2461FE48-FE02-7F7B-916C-B41FCE7F83C3}"/>
          </ac:spMkLst>
        </pc:spChg>
        <pc:spChg chg="del">
          <ac:chgData name="Wolf, Jacob D." userId="05576282-d74a-4647-9cd1-42b570626f82" providerId="ADAL" clId="{136A725E-B8E8-4A14-A3A0-93F0CF47529D}" dt="2023-02-22T19:25:34.331" v="15304" actId="478"/>
          <ac:spMkLst>
            <pc:docMk/>
            <pc:sldMk cId="1915703575" sldId="485"/>
            <ac:spMk id="3" creationId="{0B387D0E-EDF0-1A55-E257-A5CF479A7221}"/>
          </ac:spMkLst>
        </pc:spChg>
        <pc:spChg chg="del">
          <ac:chgData name="Wolf, Jacob D." userId="05576282-d74a-4647-9cd1-42b570626f82" providerId="ADAL" clId="{136A725E-B8E8-4A14-A3A0-93F0CF47529D}" dt="2023-02-22T19:25:34.331" v="15304" actId="478"/>
          <ac:spMkLst>
            <pc:docMk/>
            <pc:sldMk cId="1915703575" sldId="485"/>
            <ac:spMk id="4" creationId="{B9AA1D9D-4B3E-7E85-DEC1-04CB76422184}"/>
          </ac:spMkLst>
        </pc:spChg>
        <pc:spChg chg="del">
          <ac:chgData name="Wolf, Jacob D." userId="05576282-d74a-4647-9cd1-42b570626f82" providerId="ADAL" clId="{136A725E-B8E8-4A14-A3A0-93F0CF47529D}" dt="2023-02-22T19:47:55.682" v="15586" actId="478"/>
          <ac:spMkLst>
            <pc:docMk/>
            <pc:sldMk cId="1915703575" sldId="485"/>
            <ac:spMk id="5" creationId="{3B1530F7-6C94-F0C9-E24C-57024FDD62FF}"/>
          </ac:spMkLst>
        </pc:spChg>
        <pc:spChg chg="del">
          <ac:chgData name="Wolf, Jacob D." userId="05576282-d74a-4647-9cd1-42b570626f82" providerId="ADAL" clId="{136A725E-B8E8-4A14-A3A0-93F0CF47529D}" dt="2023-02-22T19:25:34.331" v="15304" actId="478"/>
          <ac:spMkLst>
            <pc:docMk/>
            <pc:sldMk cId="1915703575" sldId="485"/>
            <ac:spMk id="6" creationId="{F30ACA86-93D5-927A-41B2-DFEE1453851D}"/>
          </ac:spMkLst>
        </pc:spChg>
        <pc:spChg chg="del">
          <ac:chgData name="Wolf, Jacob D." userId="05576282-d74a-4647-9cd1-42b570626f82" providerId="ADAL" clId="{136A725E-B8E8-4A14-A3A0-93F0CF47529D}" dt="2023-02-22T19:47:55.682" v="15586" actId="478"/>
          <ac:spMkLst>
            <pc:docMk/>
            <pc:sldMk cId="1915703575" sldId="485"/>
            <ac:spMk id="7" creationId="{D70BA90A-8512-8899-127F-1DFCCE526301}"/>
          </ac:spMkLst>
        </pc:spChg>
        <pc:spChg chg="del">
          <ac:chgData name="Wolf, Jacob D." userId="05576282-d74a-4647-9cd1-42b570626f82" providerId="ADAL" clId="{136A725E-B8E8-4A14-A3A0-93F0CF47529D}" dt="2023-02-22T19:25:20.352" v="15303" actId="478"/>
          <ac:spMkLst>
            <pc:docMk/>
            <pc:sldMk cId="1915703575" sldId="485"/>
            <ac:spMk id="8" creationId="{0C8671FB-1762-E595-60CA-3F8D72FAC9D4}"/>
          </ac:spMkLst>
        </pc:spChg>
        <pc:spChg chg="del mod">
          <ac:chgData name="Wolf, Jacob D." userId="05576282-d74a-4647-9cd1-42b570626f82" providerId="ADAL" clId="{136A725E-B8E8-4A14-A3A0-93F0CF47529D}" dt="2023-02-22T19:25:18.168" v="15302" actId="478"/>
          <ac:spMkLst>
            <pc:docMk/>
            <pc:sldMk cId="1915703575" sldId="485"/>
            <ac:spMk id="9" creationId="{B75E44AC-2EC9-A54D-F7BD-C681CAE60848}"/>
          </ac:spMkLst>
        </pc:spChg>
        <pc:spChg chg="del">
          <ac:chgData name="Wolf, Jacob D." userId="05576282-d74a-4647-9cd1-42b570626f82" providerId="ADAL" clId="{136A725E-B8E8-4A14-A3A0-93F0CF47529D}" dt="2023-02-22T19:47:55.682" v="15586" actId="478"/>
          <ac:spMkLst>
            <pc:docMk/>
            <pc:sldMk cId="1915703575" sldId="485"/>
            <ac:spMk id="10" creationId="{1002C793-41D9-F10A-9336-8784415D2341}"/>
          </ac:spMkLst>
        </pc:spChg>
        <pc:spChg chg="del">
          <ac:chgData name="Wolf, Jacob D." userId="05576282-d74a-4647-9cd1-42b570626f82" providerId="ADAL" clId="{136A725E-B8E8-4A14-A3A0-93F0CF47529D}" dt="2023-02-22T19:47:55.682" v="15586" actId="478"/>
          <ac:spMkLst>
            <pc:docMk/>
            <pc:sldMk cId="1915703575" sldId="485"/>
            <ac:spMk id="11" creationId="{BA8D4B4D-0D76-C425-C671-28A76DDFD5DB}"/>
          </ac:spMkLst>
        </pc:spChg>
        <pc:spChg chg="del">
          <ac:chgData name="Wolf, Jacob D." userId="05576282-d74a-4647-9cd1-42b570626f82" providerId="ADAL" clId="{136A725E-B8E8-4A14-A3A0-93F0CF47529D}" dt="2023-02-22T19:25:34.331" v="15304" actId="478"/>
          <ac:spMkLst>
            <pc:docMk/>
            <pc:sldMk cId="1915703575" sldId="485"/>
            <ac:spMk id="12" creationId="{59026F40-5B06-7144-CB0E-F815CCC4D883}"/>
          </ac:spMkLst>
        </pc:spChg>
        <pc:spChg chg="del">
          <ac:chgData name="Wolf, Jacob D." userId="05576282-d74a-4647-9cd1-42b570626f82" providerId="ADAL" clId="{136A725E-B8E8-4A14-A3A0-93F0CF47529D}" dt="2023-02-22T19:47:55.682" v="15586" actId="478"/>
          <ac:spMkLst>
            <pc:docMk/>
            <pc:sldMk cId="1915703575" sldId="485"/>
            <ac:spMk id="13" creationId="{FB8152D2-4870-46C5-0EF4-1E9000A0C955}"/>
          </ac:spMkLst>
        </pc:spChg>
        <pc:spChg chg="del">
          <ac:chgData name="Wolf, Jacob D." userId="05576282-d74a-4647-9cd1-42b570626f82" providerId="ADAL" clId="{136A725E-B8E8-4A14-A3A0-93F0CF47529D}" dt="2023-02-22T19:46:28.846" v="15574" actId="478"/>
          <ac:spMkLst>
            <pc:docMk/>
            <pc:sldMk cId="1915703575" sldId="485"/>
            <ac:spMk id="14" creationId="{E13E59CA-0AB3-942F-0DED-32C65167BA87}"/>
          </ac:spMkLst>
        </pc:spChg>
        <pc:spChg chg="add mod">
          <ac:chgData name="Wolf, Jacob D." userId="05576282-d74a-4647-9cd1-42b570626f82" providerId="ADAL" clId="{136A725E-B8E8-4A14-A3A0-93F0CF47529D}" dt="2023-02-22T19:46:20.584" v="15572" actId="1076"/>
          <ac:spMkLst>
            <pc:docMk/>
            <pc:sldMk cId="1915703575" sldId="485"/>
            <ac:spMk id="15" creationId="{A402E64A-107C-90D4-7A2C-2FA0CF5245DB}"/>
          </ac:spMkLst>
        </pc:spChg>
        <pc:spChg chg="del mod">
          <ac:chgData name="Wolf, Jacob D." userId="05576282-d74a-4647-9cd1-42b570626f82" providerId="ADAL" clId="{136A725E-B8E8-4A14-A3A0-93F0CF47529D}" dt="2023-02-22T19:46:37.215" v="15578" actId="478"/>
          <ac:spMkLst>
            <pc:docMk/>
            <pc:sldMk cId="1915703575" sldId="485"/>
            <ac:spMk id="16" creationId="{82CCBE2F-8F24-1403-D0F8-F42CD4FAADD5}"/>
          </ac:spMkLst>
        </pc:spChg>
        <pc:spChg chg="del">
          <ac:chgData name="Wolf, Jacob D." userId="05576282-d74a-4647-9cd1-42b570626f82" providerId="ADAL" clId="{136A725E-B8E8-4A14-A3A0-93F0CF47529D}" dt="2023-02-22T19:25:36.769" v="15305" actId="478"/>
          <ac:spMkLst>
            <pc:docMk/>
            <pc:sldMk cId="1915703575" sldId="485"/>
            <ac:spMk id="17" creationId="{85D684AD-7651-91A8-C074-74E19E61FEB2}"/>
          </ac:spMkLst>
        </pc:spChg>
        <pc:spChg chg="del">
          <ac:chgData name="Wolf, Jacob D." userId="05576282-d74a-4647-9cd1-42b570626f82" providerId="ADAL" clId="{136A725E-B8E8-4A14-A3A0-93F0CF47529D}" dt="2023-02-22T19:46:33.709" v="15576" actId="478"/>
          <ac:spMkLst>
            <pc:docMk/>
            <pc:sldMk cId="1915703575" sldId="485"/>
            <ac:spMk id="18" creationId="{EBF0A0AE-E31B-6FED-3143-E2EE09264442}"/>
          </ac:spMkLst>
        </pc:spChg>
        <pc:spChg chg="del">
          <ac:chgData name="Wolf, Jacob D." userId="05576282-d74a-4647-9cd1-42b570626f82" providerId="ADAL" clId="{136A725E-B8E8-4A14-A3A0-93F0CF47529D}" dt="2023-02-22T19:46:31.691" v="15575" actId="478"/>
          <ac:spMkLst>
            <pc:docMk/>
            <pc:sldMk cId="1915703575" sldId="485"/>
            <ac:spMk id="19" creationId="{DBE7F3CA-8A4A-3463-752D-A2A5BE1D0B14}"/>
          </ac:spMkLst>
        </pc:spChg>
        <pc:spChg chg="del">
          <ac:chgData name="Wolf, Jacob D." userId="05576282-d74a-4647-9cd1-42b570626f82" providerId="ADAL" clId="{136A725E-B8E8-4A14-A3A0-93F0CF47529D}" dt="2023-02-22T19:47:55.682" v="15586" actId="478"/>
          <ac:spMkLst>
            <pc:docMk/>
            <pc:sldMk cId="1915703575" sldId="485"/>
            <ac:spMk id="20" creationId="{85EDA165-338A-F883-9E9D-FDB0B1ECCC59}"/>
          </ac:spMkLst>
        </pc:spChg>
        <pc:spChg chg="add mod">
          <ac:chgData name="Wolf, Jacob D." userId="05576282-d74a-4647-9cd1-42b570626f82" providerId="ADAL" clId="{136A725E-B8E8-4A14-A3A0-93F0CF47529D}" dt="2023-02-22T19:48:07.097" v="15602" actId="1038"/>
          <ac:spMkLst>
            <pc:docMk/>
            <pc:sldMk cId="1915703575" sldId="485"/>
            <ac:spMk id="21" creationId="{CCC19352-258C-976C-84EA-3F6C15C64E63}"/>
          </ac:spMkLst>
        </pc:spChg>
        <pc:spChg chg="add mod">
          <ac:chgData name="Wolf, Jacob D." userId="05576282-d74a-4647-9cd1-42b570626f82" providerId="ADAL" clId="{136A725E-B8E8-4A14-A3A0-93F0CF47529D}" dt="2023-02-22T19:48:09.809" v="15613" actId="1038"/>
          <ac:spMkLst>
            <pc:docMk/>
            <pc:sldMk cId="1915703575" sldId="485"/>
            <ac:spMk id="22" creationId="{FBD80378-FA50-DB84-9C27-881693717848}"/>
          </ac:spMkLst>
        </pc:spChg>
        <pc:spChg chg="del">
          <ac:chgData name="Wolf, Jacob D." userId="05576282-d74a-4647-9cd1-42b570626f82" providerId="ADAL" clId="{136A725E-B8E8-4A14-A3A0-93F0CF47529D}" dt="2023-02-22T19:47:55.682" v="15586" actId="478"/>
          <ac:spMkLst>
            <pc:docMk/>
            <pc:sldMk cId="1915703575" sldId="485"/>
            <ac:spMk id="23" creationId="{22FC6157-92AB-D8EE-4BB4-9BF466EBEB62}"/>
          </ac:spMkLst>
        </pc:spChg>
        <pc:spChg chg="add mod">
          <ac:chgData name="Wolf, Jacob D." userId="05576282-d74a-4647-9cd1-42b570626f82" providerId="ADAL" clId="{136A725E-B8E8-4A14-A3A0-93F0CF47529D}" dt="2023-02-22T19:48:18.137" v="15622" actId="20577"/>
          <ac:spMkLst>
            <pc:docMk/>
            <pc:sldMk cId="1915703575" sldId="485"/>
            <ac:spMk id="25" creationId="{A4396D53-EBE9-5748-BEE9-B5BFC621E613}"/>
          </ac:spMkLst>
        </pc:spChg>
        <pc:spChg chg="mod">
          <ac:chgData name="Wolf, Jacob D." userId="05576282-d74a-4647-9cd1-42b570626f82" providerId="ADAL" clId="{136A725E-B8E8-4A14-A3A0-93F0CF47529D}" dt="2023-02-22T19:46:25.907" v="15573" actId="1076"/>
          <ac:spMkLst>
            <pc:docMk/>
            <pc:sldMk cId="1915703575" sldId="485"/>
            <ac:spMk id="28" creationId="{2556E2FD-C9D8-E44A-110C-5D973F8EBC95}"/>
          </ac:spMkLst>
        </pc:spChg>
        <pc:spChg chg="add mod">
          <ac:chgData name="Wolf, Jacob D." userId="05576282-d74a-4647-9cd1-42b570626f82" providerId="ADAL" clId="{136A725E-B8E8-4A14-A3A0-93F0CF47529D}" dt="2023-02-22T19:47:04.963" v="15583" actId="1076"/>
          <ac:spMkLst>
            <pc:docMk/>
            <pc:sldMk cId="1915703575" sldId="485"/>
            <ac:spMk id="29" creationId="{94FB5DAC-5B99-3584-95F6-ABB24C6B24CE}"/>
          </ac:spMkLst>
        </pc:spChg>
        <pc:spChg chg="add mod">
          <ac:chgData name="Wolf, Jacob D." userId="05576282-d74a-4647-9cd1-42b570626f82" providerId="ADAL" clId="{136A725E-B8E8-4A14-A3A0-93F0CF47529D}" dt="2023-02-22T19:48:01.389" v="15588" actId="1076"/>
          <ac:spMkLst>
            <pc:docMk/>
            <pc:sldMk cId="1915703575" sldId="485"/>
            <ac:spMk id="30" creationId="{201FFA6F-E276-0370-9BE2-F1713CC3BC5B}"/>
          </ac:spMkLst>
        </pc:spChg>
        <pc:spChg chg="add mod">
          <ac:chgData name="Wolf, Jacob D." userId="05576282-d74a-4647-9cd1-42b570626f82" providerId="ADAL" clId="{136A725E-B8E8-4A14-A3A0-93F0CF47529D}" dt="2023-02-22T19:48:01.389" v="15588" actId="1076"/>
          <ac:spMkLst>
            <pc:docMk/>
            <pc:sldMk cId="1915703575" sldId="485"/>
            <ac:spMk id="31" creationId="{DA0812A3-7FF7-8924-A74A-44F87FBBBBB9}"/>
          </ac:spMkLst>
        </pc:spChg>
        <pc:cxnChg chg="mod">
          <ac:chgData name="Wolf, Jacob D." userId="05576282-d74a-4647-9cd1-42b570626f82" providerId="ADAL" clId="{136A725E-B8E8-4A14-A3A0-93F0CF47529D}" dt="2023-02-22T19:48:44.618" v="15643" actId="1035"/>
          <ac:cxnSpMkLst>
            <pc:docMk/>
            <pc:sldMk cId="1915703575" sldId="485"/>
            <ac:cxnSpMk id="26" creationId="{DBDE3E15-AE91-E044-BA4F-6F49D159ADA4}"/>
          </ac:cxnSpMkLst>
        </pc:cxnChg>
      </pc:sldChg>
    </pc:docChg>
  </pc:docChgLst>
  <pc:docChgLst>
    <pc:chgData name="Astrup, Dylan J." userId="56b1825f-da8e-4cf8-aad7-60ebaa314d46" providerId="ADAL" clId="{BA8D5694-D97E-4527-8293-CC1E8762C845}"/>
    <pc:docChg chg="undo custSel addSld modSld">
      <pc:chgData name="Astrup, Dylan J." userId="56b1825f-da8e-4cf8-aad7-60ebaa314d46" providerId="ADAL" clId="{BA8D5694-D97E-4527-8293-CC1E8762C845}" dt="2023-02-10T21:50:06.024" v="1867" actId="1037"/>
      <pc:docMkLst>
        <pc:docMk/>
      </pc:docMkLst>
      <pc:sldChg chg="modSp">
        <pc:chgData name="Astrup, Dylan J." userId="56b1825f-da8e-4cf8-aad7-60ebaa314d46" providerId="ADAL" clId="{BA8D5694-D97E-4527-8293-CC1E8762C845}" dt="2023-02-08T20:57:15.888" v="904" actId="20577"/>
        <pc:sldMkLst>
          <pc:docMk/>
          <pc:sldMk cId="2641549669" sldId="266"/>
        </pc:sldMkLst>
        <pc:graphicFrameChg chg="mod">
          <ac:chgData name="Astrup, Dylan J." userId="56b1825f-da8e-4cf8-aad7-60ebaa314d46" providerId="ADAL" clId="{BA8D5694-D97E-4527-8293-CC1E8762C845}" dt="2023-02-08T20:57:15.888" v="904" actId="20577"/>
          <ac:graphicFrameMkLst>
            <pc:docMk/>
            <pc:sldMk cId="2641549669" sldId="266"/>
            <ac:graphicFrameMk id="4" creationId="{57B45AE0-2053-27B5-21E8-9375B1900327}"/>
          </ac:graphicFrameMkLst>
        </pc:graphicFrameChg>
      </pc:sldChg>
      <pc:sldChg chg="addSp modSp mod">
        <pc:chgData name="Astrup, Dylan J." userId="56b1825f-da8e-4cf8-aad7-60ebaa314d46" providerId="ADAL" clId="{BA8D5694-D97E-4527-8293-CC1E8762C845}" dt="2023-02-10T21:50:06.024" v="1867" actId="1037"/>
        <pc:sldMkLst>
          <pc:docMk/>
          <pc:sldMk cId="9138634" sldId="331"/>
        </pc:sldMkLst>
        <pc:spChg chg="add mod">
          <ac:chgData name="Astrup, Dylan J." userId="56b1825f-da8e-4cf8-aad7-60ebaa314d46" providerId="ADAL" clId="{BA8D5694-D97E-4527-8293-CC1E8762C845}" dt="2023-02-10T21:50:06.024" v="1867" actId="1037"/>
          <ac:spMkLst>
            <pc:docMk/>
            <pc:sldMk cId="9138634" sldId="331"/>
            <ac:spMk id="14" creationId="{5896897A-F90F-5794-778E-D81FE8917ECA}"/>
          </ac:spMkLst>
        </pc:spChg>
        <pc:picChg chg="add mod">
          <ac:chgData name="Astrup, Dylan J." userId="56b1825f-da8e-4cf8-aad7-60ebaa314d46" providerId="ADAL" clId="{BA8D5694-D97E-4527-8293-CC1E8762C845}" dt="2023-02-10T21:47:14.327" v="1802" actId="1076"/>
          <ac:picMkLst>
            <pc:docMk/>
            <pc:sldMk cId="9138634" sldId="331"/>
            <ac:picMk id="11" creationId="{C022369C-CB10-EDF3-5286-237C8234A9BF}"/>
          </ac:picMkLst>
        </pc:picChg>
      </pc:sldChg>
      <pc:sldChg chg="modSp mod">
        <pc:chgData name="Astrup, Dylan J." userId="56b1825f-da8e-4cf8-aad7-60ebaa314d46" providerId="ADAL" clId="{BA8D5694-D97E-4527-8293-CC1E8762C845}" dt="2023-02-08T20:36:56.259" v="902" actId="14100"/>
        <pc:sldMkLst>
          <pc:docMk/>
          <pc:sldMk cId="2884429184" sldId="348"/>
        </pc:sldMkLst>
        <pc:spChg chg="mod">
          <ac:chgData name="Astrup, Dylan J." userId="56b1825f-da8e-4cf8-aad7-60ebaa314d46" providerId="ADAL" clId="{BA8D5694-D97E-4527-8293-CC1E8762C845}" dt="2023-02-08T20:36:56.259" v="902" actId="14100"/>
          <ac:spMkLst>
            <pc:docMk/>
            <pc:sldMk cId="2884429184" sldId="348"/>
            <ac:spMk id="2" creationId="{00000000-0000-0000-0000-000000000000}"/>
          </ac:spMkLst>
        </pc:spChg>
      </pc:sldChg>
      <pc:sldChg chg="modAnim">
        <pc:chgData name="Astrup, Dylan J." userId="56b1825f-da8e-4cf8-aad7-60ebaa314d46" providerId="ADAL" clId="{BA8D5694-D97E-4527-8293-CC1E8762C845}" dt="2023-02-08T20:37:18.913" v="903"/>
        <pc:sldMkLst>
          <pc:docMk/>
          <pc:sldMk cId="718782417" sldId="350"/>
        </pc:sldMkLst>
      </pc:sldChg>
      <pc:sldChg chg="modSp">
        <pc:chgData name="Astrup, Dylan J." userId="56b1825f-da8e-4cf8-aad7-60ebaa314d46" providerId="ADAL" clId="{BA8D5694-D97E-4527-8293-CC1E8762C845}" dt="2023-02-10T20:52:01.594" v="914" actId="20577"/>
        <pc:sldMkLst>
          <pc:docMk/>
          <pc:sldMk cId="3182161359" sldId="424"/>
        </pc:sldMkLst>
        <pc:spChg chg="mod">
          <ac:chgData name="Astrup, Dylan J." userId="56b1825f-da8e-4cf8-aad7-60ebaa314d46" providerId="ADAL" clId="{BA8D5694-D97E-4527-8293-CC1E8762C845}" dt="2023-02-10T20:52:01.594" v="914" actId="20577"/>
          <ac:spMkLst>
            <pc:docMk/>
            <pc:sldMk cId="3182161359" sldId="424"/>
            <ac:spMk id="4" creationId="{AB1D93F8-E899-3DBE-8315-55884297AA9B}"/>
          </ac:spMkLst>
        </pc:spChg>
      </pc:sldChg>
      <pc:sldChg chg="addSp delSp modSp mod addCm">
        <pc:chgData name="Astrup, Dylan J." userId="56b1825f-da8e-4cf8-aad7-60ebaa314d46" providerId="ADAL" clId="{BA8D5694-D97E-4527-8293-CC1E8762C845}" dt="2023-02-10T21:38:08.440" v="1774" actId="21"/>
        <pc:sldMkLst>
          <pc:docMk/>
          <pc:sldMk cId="3961872099" sldId="436"/>
        </pc:sldMkLst>
        <pc:spChg chg="del">
          <ac:chgData name="Astrup, Dylan J." userId="56b1825f-da8e-4cf8-aad7-60ebaa314d46" providerId="ADAL" clId="{BA8D5694-D97E-4527-8293-CC1E8762C845}" dt="2023-02-08T20:22:39.299" v="1" actId="478"/>
          <ac:spMkLst>
            <pc:docMk/>
            <pc:sldMk cId="3961872099" sldId="436"/>
            <ac:spMk id="3" creationId="{D2018709-DB20-D18C-5156-56FE8221ED40}"/>
          </ac:spMkLst>
        </pc:spChg>
        <pc:spChg chg="add del mod">
          <ac:chgData name="Astrup, Dylan J." userId="56b1825f-da8e-4cf8-aad7-60ebaa314d46" providerId="ADAL" clId="{BA8D5694-D97E-4527-8293-CC1E8762C845}" dt="2023-02-08T20:22:42.142" v="2" actId="478"/>
          <ac:spMkLst>
            <pc:docMk/>
            <pc:sldMk cId="3961872099" sldId="436"/>
            <ac:spMk id="6" creationId="{474371D9-77E1-6D49-D766-9C532487EED6}"/>
          </ac:spMkLst>
        </pc:spChg>
        <pc:spChg chg="mod">
          <ac:chgData name="Astrup, Dylan J." userId="56b1825f-da8e-4cf8-aad7-60ebaa314d46" providerId="ADAL" clId="{BA8D5694-D97E-4527-8293-CC1E8762C845}" dt="2023-02-10T21:35:43.794" v="1746" actId="1076"/>
          <ac:spMkLst>
            <pc:docMk/>
            <pc:sldMk cId="3961872099" sldId="436"/>
            <ac:spMk id="19" creationId="{FF8D940E-9D99-E02F-453F-8CC2C2C77BE3}"/>
          </ac:spMkLst>
        </pc:spChg>
        <pc:spChg chg="add del mod">
          <ac:chgData name="Astrup, Dylan J." userId="56b1825f-da8e-4cf8-aad7-60ebaa314d46" providerId="ADAL" clId="{BA8D5694-D97E-4527-8293-CC1E8762C845}" dt="2023-02-10T21:38:08.440" v="1774" actId="21"/>
          <ac:spMkLst>
            <pc:docMk/>
            <pc:sldMk cId="3961872099" sldId="436"/>
            <ac:spMk id="22" creationId="{1463A6B0-678E-F27C-38DA-C29E3DECC030}"/>
          </ac:spMkLst>
        </pc:spChg>
        <pc:graphicFrameChg chg="add mod modGraphic">
          <ac:chgData name="Astrup, Dylan J." userId="56b1825f-da8e-4cf8-aad7-60ebaa314d46" providerId="ADAL" clId="{BA8D5694-D97E-4527-8293-CC1E8762C845}" dt="2023-02-10T21:17:25.581" v="1354" actId="20577"/>
          <ac:graphicFrameMkLst>
            <pc:docMk/>
            <pc:sldMk cId="3961872099" sldId="436"/>
            <ac:graphicFrameMk id="4" creationId="{B1DD6A10-287C-D1F1-5B4B-B436D7D548B0}"/>
          </ac:graphicFrameMkLst>
        </pc:graphicFrameChg>
        <pc:picChg chg="add mod">
          <ac:chgData name="Astrup, Dylan J." userId="56b1825f-da8e-4cf8-aad7-60ebaa314d46" providerId="ADAL" clId="{BA8D5694-D97E-4527-8293-CC1E8762C845}" dt="2023-02-10T21:24:14.058" v="1605" actId="14100"/>
          <ac:picMkLst>
            <pc:docMk/>
            <pc:sldMk cId="3961872099" sldId="436"/>
            <ac:picMk id="5" creationId="{9DB3DC55-198D-F106-9AFC-BF4B3C38243D}"/>
          </ac:picMkLst>
        </pc:picChg>
        <pc:picChg chg="add mod">
          <ac:chgData name="Astrup, Dylan J." userId="56b1825f-da8e-4cf8-aad7-60ebaa314d46" providerId="ADAL" clId="{BA8D5694-D97E-4527-8293-CC1E8762C845}" dt="2023-02-10T21:25:08.527" v="1627" actId="1035"/>
          <ac:picMkLst>
            <pc:docMk/>
            <pc:sldMk cId="3961872099" sldId="436"/>
            <ac:picMk id="7" creationId="{1201689D-D275-ED41-F36D-D0D16A021310}"/>
          </ac:picMkLst>
        </pc:picChg>
        <pc:picChg chg="add mod">
          <ac:chgData name="Astrup, Dylan J." userId="56b1825f-da8e-4cf8-aad7-60ebaa314d46" providerId="ADAL" clId="{BA8D5694-D97E-4527-8293-CC1E8762C845}" dt="2023-02-10T21:26:00.740" v="1640" actId="1037"/>
          <ac:picMkLst>
            <pc:docMk/>
            <pc:sldMk cId="3961872099" sldId="436"/>
            <ac:picMk id="9" creationId="{E3280376-469A-F48F-5604-2745AD8369E7}"/>
          </ac:picMkLst>
        </pc:picChg>
        <pc:picChg chg="add mod">
          <ac:chgData name="Astrup, Dylan J." userId="56b1825f-da8e-4cf8-aad7-60ebaa314d46" providerId="ADAL" clId="{BA8D5694-D97E-4527-8293-CC1E8762C845}" dt="2023-02-10T21:27:09.382" v="1655" actId="1076"/>
          <ac:picMkLst>
            <pc:docMk/>
            <pc:sldMk cId="3961872099" sldId="436"/>
            <ac:picMk id="11" creationId="{FC2AB174-C9F1-8F72-3D13-87FA85127178}"/>
          </ac:picMkLst>
        </pc:picChg>
        <pc:picChg chg="add mod">
          <ac:chgData name="Astrup, Dylan J." userId="56b1825f-da8e-4cf8-aad7-60ebaa314d46" providerId="ADAL" clId="{BA8D5694-D97E-4527-8293-CC1E8762C845}" dt="2023-02-10T21:27:22.063" v="1658" actId="207"/>
          <ac:picMkLst>
            <pc:docMk/>
            <pc:sldMk cId="3961872099" sldId="436"/>
            <ac:picMk id="13" creationId="{149079AA-E237-4B45-914B-196872F3B1E3}"/>
          </ac:picMkLst>
        </pc:picChg>
        <pc:picChg chg="add mod">
          <ac:chgData name="Astrup, Dylan J." userId="56b1825f-da8e-4cf8-aad7-60ebaa314d46" providerId="ADAL" clId="{BA8D5694-D97E-4527-8293-CC1E8762C845}" dt="2023-02-10T21:29:10.926" v="1678" actId="1035"/>
          <ac:picMkLst>
            <pc:docMk/>
            <pc:sldMk cId="3961872099" sldId="436"/>
            <ac:picMk id="15" creationId="{6BC64ECC-CB45-72EC-93AD-9BBCA5E88D56}"/>
          </ac:picMkLst>
        </pc:picChg>
        <pc:picChg chg="add del mod">
          <ac:chgData name="Astrup, Dylan J." userId="56b1825f-da8e-4cf8-aad7-60ebaa314d46" providerId="ADAL" clId="{BA8D5694-D97E-4527-8293-CC1E8762C845}" dt="2023-02-10T21:35:41.228" v="1745" actId="27803"/>
          <ac:picMkLst>
            <pc:docMk/>
            <pc:sldMk cId="3961872099" sldId="436"/>
            <ac:picMk id="16" creationId="{FF8D940E-9D99-E02F-453F-8CC2C2C77BE3}"/>
          </ac:picMkLst>
        </pc:picChg>
        <pc:picChg chg="add del mod">
          <ac:chgData name="Astrup, Dylan J." userId="56b1825f-da8e-4cf8-aad7-60ebaa314d46" providerId="ADAL" clId="{BA8D5694-D97E-4527-8293-CC1E8762C845}" dt="2023-02-10T21:37:59.433" v="1773" actId="478"/>
          <ac:picMkLst>
            <pc:docMk/>
            <pc:sldMk cId="3961872099" sldId="436"/>
            <ac:picMk id="17" creationId="{3453C4B2-161D-AD32-C636-A6A053EFBEDF}"/>
          </ac:picMkLst>
        </pc:picChg>
        <pc:picChg chg="add del mod">
          <ac:chgData name="Astrup, Dylan J." userId="56b1825f-da8e-4cf8-aad7-60ebaa314d46" providerId="ADAL" clId="{BA8D5694-D97E-4527-8293-CC1E8762C845}" dt="2023-02-10T21:35:20.393" v="1724" actId="478"/>
          <ac:picMkLst>
            <pc:docMk/>
            <pc:sldMk cId="3961872099" sldId="436"/>
            <ac:picMk id="18" creationId="{15E4C21A-DB22-2AA9-922C-83817001CF52}"/>
          </ac:picMkLst>
        </pc:picChg>
        <pc:picChg chg="add del mod ord modCrop">
          <ac:chgData name="Astrup, Dylan J." userId="56b1825f-da8e-4cf8-aad7-60ebaa314d46" providerId="ADAL" clId="{BA8D5694-D97E-4527-8293-CC1E8762C845}" dt="2023-02-10T21:38:08.440" v="1774" actId="21"/>
          <ac:picMkLst>
            <pc:docMk/>
            <pc:sldMk cId="3961872099" sldId="436"/>
            <ac:picMk id="21" creationId="{009750B3-0FCC-04DF-2423-ABBEB17B4B65}"/>
          </ac:picMkLst>
        </pc:picChg>
        <pc:picChg chg="add del">
          <ac:chgData name="Astrup, Dylan J." userId="56b1825f-da8e-4cf8-aad7-60ebaa314d46" providerId="ADAL" clId="{BA8D5694-D97E-4527-8293-CC1E8762C845}" dt="2023-02-10T21:37:24.253" v="1767" actId="22"/>
          <ac:picMkLst>
            <pc:docMk/>
            <pc:sldMk cId="3961872099" sldId="436"/>
            <ac:picMk id="24" creationId="{68E1609C-4BE9-F5E0-4245-6E8CB402A2AA}"/>
          </ac:picMkLst>
        </pc:picChg>
        <pc:picChg chg="add del mod">
          <ac:chgData name="Astrup, Dylan J." userId="56b1825f-da8e-4cf8-aad7-60ebaa314d46" providerId="ADAL" clId="{BA8D5694-D97E-4527-8293-CC1E8762C845}" dt="2023-02-10T21:38:08.440" v="1774" actId="21"/>
          <ac:picMkLst>
            <pc:docMk/>
            <pc:sldMk cId="3961872099" sldId="436"/>
            <ac:picMk id="25" creationId="{614BF0D3-43CD-CF7F-4587-0DA13C4D3DB3}"/>
          </ac:picMkLst>
        </pc:picChg>
        <pc:extLst>
          <p:ext xmlns:p="http://schemas.openxmlformats.org/presentationml/2006/main" uri="{D6D511B9-2390-475A-947B-AFAB55BFBCF1}">
            <pc226:cmChg xmlns:pc226="http://schemas.microsoft.com/office/powerpoint/2022/06/main/command" chg="add">
              <pc226:chgData name="Astrup, Dylan J." userId="56b1825f-da8e-4cf8-aad7-60ebaa314d46" providerId="ADAL" clId="{BA8D5694-D97E-4527-8293-CC1E8762C845}" dt="2023-02-08T20:36:23.323" v="886"/>
              <pc2:cmMkLst xmlns:pc2="http://schemas.microsoft.com/office/powerpoint/2019/9/main/command">
                <pc:docMk/>
                <pc:sldMk cId="3961872099" sldId="436"/>
                <pc2:cmMk id="{0789B5BC-99CD-4187-9667-3C77FDF66410}"/>
              </pc2:cmMkLst>
            </pc226:cmChg>
          </p:ext>
        </pc:extLst>
      </pc:sldChg>
      <pc:sldChg chg="addSp delSp modSp add mod">
        <pc:chgData name="Astrup, Dylan J." userId="56b1825f-da8e-4cf8-aad7-60ebaa314d46" providerId="ADAL" clId="{BA8D5694-D97E-4527-8293-CC1E8762C845}" dt="2023-02-10T21:41:36.282" v="1798" actId="207"/>
        <pc:sldMkLst>
          <pc:docMk/>
          <pc:sldMk cId="3858297953" sldId="445"/>
        </pc:sldMkLst>
        <pc:spChg chg="add mod">
          <ac:chgData name="Astrup, Dylan J." userId="56b1825f-da8e-4cf8-aad7-60ebaa314d46" providerId="ADAL" clId="{BA8D5694-D97E-4527-8293-CC1E8762C845}" dt="2023-02-10T21:38:46.847" v="1782" actId="14100"/>
          <ac:spMkLst>
            <pc:docMk/>
            <pc:sldMk cId="3858297953" sldId="445"/>
            <ac:spMk id="13" creationId="{6044AE44-AF84-25A9-1F00-009D59A053B8}"/>
          </ac:spMkLst>
        </pc:spChg>
        <pc:graphicFrameChg chg="mod">
          <ac:chgData name="Astrup, Dylan J." userId="56b1825f-da8e-4cf8-aad7-60ebaa314d46" providerId="ADAL" clId="{BA8D5694-D97E-4527-8293-CC1E8762C845}" dt="2023-02-10T21:34:53.501" v="1714" actId="931"/>
          <ac:graphicFrameMkLst>
            <pc:docMk/>
            <pc:sldMk cId="3858297953" sldId="445"/>
            <ac:graphicFrameMk id="4" creationId="{B1DD6A10-287C-D1F1-5B4B-B436D7D548B0}"/>
          </ac:graphicFrameMkLst>
        </pc:graphicFrameChg>
        <pc:picChg chg="del">
          <ac:chgData name="Astrup, Dylan J." userId="56b1825f-da8e-4cf8-aad7-60ebaa314d46" providerId="ADAL" clId="{BA8D5694-D97E-4527-8293-CC1E8762C845}" dt="2023-02-10T21:17:29.276" v="1355" actId="478"/>
          <ac:picMkLst>
            <pc:docMk/>
            <pc:sldMk cId="3858297953" sldId="445"/>
            <ac:picMk id="5" creationId="{9DB3DC55-198D-F106-9AFC-BF4B3C38243D}"/>
          </ac:picMkLst>
        </pc:picChg>
        <pc:picChg chg="add mod">
          <ac:chgData name="Astrup, Dylan J." userId="56b1825f-da8e-4cf8-aad7-60ebaa314d46" providerId="ADAL" clId="{BA8D5694-D97E-4527-8293-CC1E8762C845}" dt="2023-02-10T21:31:53.660" v="1686" actId="14100"/>
          <ac:picMkLst>
            <pc:docMk/>
            <pc:sldMk cId="3858297953" sldId="445"/>
            <ac:picMk id="6" creationId="{3368291A-83FB-FF73-506C-81B00D4F9370}"/>
          </ac:picMkLst>
        </pc:picChg>
        <pc:picChg chg="add del mod">
          <ac:chgData name="Astrup, Dylan J." userId="56b1825f-da8e-4cf8-aad7-60ebaa314d46" providerId="ADAL" clId="{BA8D5694-D97E-4527-8293-CC1E8762C845}" dt="2023-02-10T21:40:49.781" v="1785" actId="478"/>
          <ac:picMkLst>
            <pc:docMk/>
            <pc:sldMk cId="3858297953" sldId="445"/>
            <ac:picMk id="8" creationId="{2CC16A58-C7D4-D44C-952D-311425EC466A}"/>
          </ac:picMkLst>
        </pc:picChg>
        <pc:picChg chg="add mod">
          <ac:chgData name="Astrup, Dylan J." userId="56b1825f-da8e-4cf8-aad7-60ebaa314d46" providerId="ADAL" clId="{BA8D5694-D97E-4527-8293-CC1E8762C845}" dt="2023-02-10T21:33:13.582" v="1704" actId="14100"/>
          <ac:picMkLst>
            <pc:docMk/>
            <pc:sldMk cId="3858297953" sldId="445"/>
            <ac:picMk id="10" creationId="{C4BDD66B-EEEE-4A12-4D43-459E3938EAC0}"/>
          </ac:picMkLst>
        </pc:picChg>
        <pc:picChg chg="add mod">
          <ac:chgData name="Astrup, Dylan J." userId="56b1825f-da8e-4cf8-aad7-60ebaa314d46" providerId="ADAL" clId="{BA8D5694-D97E-4527-8293-CC1E8762C845}" dt="2023-02-10T21:34:07.486" v="1713" actId="14100"/>
          <ac:picMkLst>
            <pc:docMk/>
            <pc:sldMk cId="3858297953" sldId="445"/>
            <ac:picMk id="12" creationId="{C643610C-D53A-B25E-0C72-37C141E73259}"/>
          </ac:picMkLst>
        </pc:picChg>
        <pc:picChg chg="add mod">
          <ac:chgData name="Astrup, Dylan J." userId="56b1825f-da8e-4cf8-aad7-60ebaa314d46" providerId="ADAL" clId="{BA8D5694-D97E-4527-8293-CC1E8762C845}" dt="2023-02-10T21:38:52.340" v="1784" actId="1037"/>
          <ac:picMkLst>
            <pc:docMk/>
            <pc:sldMk cId="3858297953" sldId="445"/>
            <ac:picMk id="14" creationId="{D06006E0-5B1C-A445-BA80-A54FECB732F6}"/>
          </ac:picMkLst>
        </pc:picChg>
        <pc:picChg chg="add mod">
          <ac:chgData name="Astrup, Dylan J." userId="56b1825f-da8e-4cf8-aad7-60ebaa314d46" providerId="ADAL" clId="{BA8D5694-D97E-4527-8293-CC1E8762C845}" dt="2023-02-10T21:38:39.311" v="1781" actId="14100"/>
          <ac:picMkLst>
            <pc:docMk/>
            <pc:sldMk cId="3858297953" sldId="445"/>
            <ac:picMk id="15" creationId="{F99D7840-4DBC-A929-8335-D9199C36A5CD}"/>
          </ac:picMkLst>
        </pc:picChg>
        <pc:picChg chg="add mod">
          <ac:chgData name="Astrup, Dylan J." userId="56b1825f-da8e-4cf8-aad7-60ebaa314d46" providerId="ADAL" clId="{BA8D5694-D97E-4527-8293-CC1E8762C845}" dt="2023-02-10T21:41:36.282" v="1798" actId="207"/>
          <ac:picMkLst>
            <pc:docMk/>
            <pc:sldMk cId="3858297953" sldId="445"/>
            <ac:picMk id="17" creationId="{BBC86D69-EFAF-DBE8-F97E-57E2DE9831BC}"/>
          </ac:picMkLst>
        </pc:picChg>
      </pc:sldChg>
    </pc:docChg>
  </pc:docChgLst>
  <pc:docChgLst>
    <pc:chgData name="Astrup, Dylan J." userId="S::astrupd@my.erau.edu::56b1825f-da8e-4cf8-aad7-60ebaa314d46" providerId="AD" clId="Web-{978E1C03-AFCD-4C15-B4DC-67C66D044A5D}"/>
    <pc:docChg chg="modSld">
      <pc:chgData name="Astrup, Dylan J." userId="S::astrupd@my.erau.edu::56b1825f-da8e-4cf8-aad7-60ebaa314d46" providerId="AD" clId="Web-{978E1C03-AFCD-4C15-B4DC-67C66D044A5D}" dt="2023-02-24T20:29:42.810" v="329"/>
      <pc:docMkLst>
        <pc:docMk/>
      </pc:docMkLst>
      <pc:sldChg chg="modNotes">
        <pc:chgData name="Astrup, Dylan J." userId="S::astrupd@my.erau.edu::56b1825f-da8e-4cf8-aad7-60ebaa314d46" providerId="AD" clId="Web-{978E1C03-AFCD-4C15-B4DC-67C66D044A5D}" dt="2023-02-24T20:05:42.824" v="39"/>
        <pc:sldMkLst>
          <pc:docMk/>
          <pc:sldMk cId="3182161359" sldId="424"/>
        </pc:sldMkLst>
      </pc:sldChg>
      <pc:sldChg chg="modNotes">
        <pc:chgData name="Astrup, Dylan J." userId="S::astrupd@my.erau.edu::56b1825f-da8e-4cf8-aad7-60ebaa314d46" providerId="AD" clId="Web-{978E1C03-AFCD-4C15-B4DC-67C66D044A5D}" dt="2023-02-24T20:12:38.472" v="73"/>
        <pc:sldMkLst>
          <pc:docMk/>
          <pc:sldMk cId="189013860" sldId="434"/>
        </pc:sldMkLst>
      </pc:sldChg>
      <pc:sldChg chg="modNotes">
        <pc:chgData name="Astrup, Dylan J." userId="S::astrupd@my.erau.edu::56b1825f-da8e-4cf8-aad7-60ebaa314d46" providerId="AD" clId="Web-{978E1C03-AFCD-4C15-B4DC-67C66D044A5D}" dt="2023-02-24T20:24:33.715" v="130"/>
        <pc:sldMkLst>
          <pc:docMk/>
          <pc:sldMk cId="2943366840" sldId="439"/>
        </pc:sldMkLst>
      </pc:sldChg>
      <pc:sldChg chg="modNotes">
        <pc:chgData name="Astrup, Dylan J." userId="S::astrupd@my.erau.edu::56b1825f-da8e-4cf8-aad7-60ebaa314d46" providerId="AD" clId="Web-{978E1C03-AFCD-4C15-B4DC-67C66D044A5D}" dt="2023-02-24T20:25:19.983" v="213"/>
        <pc:sldMkLst>
          <pc:docMk/>
          <pc:sldMk cId="1417129510" sldId="447"/>
        </pc:sldMkLst>
      </pc:sldChg>
      <pc:sldChg chg="modNotes">
        <pc:chgData name="Astrup, Dylan J." userId="S::astrupd@my.erau.edu::56b1825f-da8e-4cf8-aad7-60ebaa314d46" providerId="AD" clId="Web-{978E1C03-AFCD-4C15-B4DC-67C66D044A5D}" dt="2023-02-24T20:22:07.003" v="110"/>
        <pc:sldMkLst>
          <pc:docMk/>
          <pc:sldMk cId="1470874738" sldId="453"/>
        </pc:sldMkLst>
      </pc:sldChg>
      <pc:sldChg chg="modNotes">
        <pc:chgData name="Astrup, Dylan J." userId="S::astrupd@my.erau.edu::56b1825f-da8e-4cf8-aad7-60ebaa314d46" providerId="AD" clId="Web-{978E1C03-AFCD-4C15-B4DC-67C66D044A5D}" dt="2023-02-24T20:13:35.913" v="109"/>
        <pc:sldMkLst>
          <pc:docMk/>
          <pc:sldMk cId="3455087984" sldId="462"/>
        </pc:sldMkLst>
      </pc:sldChg>
      <pc:sldChg chg="modNotes">
        <pc:chgData name="Astrup, Dylan J." userId="S::astrupd@my.erau.edu::56b1825f-da8e-4cf8-aad7-60ebaa314d46" providerId="AD" clId="Web-{978E1C03-AFCD-4C15-B4DC-67C66D044A5D}" dt="2023-02-24T20:29:42.810" v="329"/>
        <pc:sldMkLst>
          <pc:docMk/>
          <pc:sldMk cId="3443425607" sldId="463"/>
        </pc:sldMkLst>
      </pc:sldChg>
      <pc:sldChg chg="modNotes">
        <pc:chgData name="Astrup, Dylan J." userId="S::astrupd@my.erau.edu::56b1825f-da8e-4cf8-aad7-60ebaa314d46" providerId="AD" clId="Web-{978E1C03-AFCD-4C15-B4DC-67C66D044A5D}" dt="2023-02-24T20:28:57.964" v="304"/>
        <pc:sldMkLst>
          <pc:docMk/>
          <pc:sldMk cId="1142033624" sldId="482"/>
        </pc:sldMkLst>
      </pc:sldChg>
    </pc:docChg>
  </pc:docChgLst>
  <pc:docChgLst>
    <pc:chgData name="Astrup, Dylan J." userId="S::astrupd@my.erau.edu::56b1825f-da8e-4cf8-aad7-60ebaa314d46" providerId="AD" clId="Web-{BB911431-D8D1-4F07-A627-41F32D01C52F}"/>
    <pc:docChg chg="addSld delSld modSld sldOrd">
      <pc:chgData name="Astrup, Dylan J." userId="S::astrupd@my.erau.edu::56b1825f-da8e-4cf8-aad7-60ebaa314d46" providerId="AD" clId="Web-{BB911431-D8D1-4F07-A627-41F32D01C52F}" dt="2023-02-22T02:18:26.065" v="142" actId="14100"/>
      <pc:docMkLst>
        <pc:docMk/>
      </pc:docMkLst>
      <pc:sldChg chg="ord">
        <pc:chgData name="Astrup, Dylan J." userId="S::astrupd@my.erau.edu::56b1825f-da8e-4cf8-aad7-60ebaa314d46" providerId="AD" clId="Web-{BB911431-D8D1-4F07-A627-41F32D01C52F}" dt="2023-02-22T02:11:53.974" v="40"/>
        <pc:sldMkLst>
          <pc:docMk/>
          <pc:sldMk cId="2096433879" sldId="392"/>
        </pc:sldMkLst>
      </pc:sldChg>
      <pc:sldChg chg="addSp modSp">
        <pc:chgData name="Astrup, Dylan J." userId="S::astrupd@my.erau.edu::56b1825f-da8e-4cf8-aad7-60ebaa314d46" providerId="AD" clId="Web-{BB911431-D8D1-4F07-A627-41F32D01C52F}" dt="2023-02-22T02:18:26.065" v="142" actId="14100"/>
        <pc:sldMkLst>
          <pc:docMk/>
          <pc:sldMk cId="3443425607" sldId="463"/>
        </pc:sldMkLst>
        <pc:spChg chg="add mod">
          <ac:chgData name="Astrup, Dylan J." userId="S::astrupd@my.erau.edu::56b1825f-da8e-4cf8-aad7-60ebaa314d46" providerId="AD" clId="Web-{BB911431-D8D1-4F07-A627-41F32D01C52F}" dt="2023-02-22T02:17:27.092" v="86" actId="1076"/>
          <ac:spMkLst>
            <pc:docMk/>
            <pc:sldMk cId="3443425607" sldId="463"/>
            <ac:spMk id="6" creationId="{77E8340B-6710-9110-76AF-96FDBA3C4161}"/>
          </ac:spMkLst>
        </pc:spChg>
        <pc:spChg chg="add mod">
          <ac:chgData name="Astrup, Dylan J." userId="S::astrupd@my.erau.edu::56b1825f-da8e-4cf8-aad7-60ebaa314d46" providerId="AD" clId="Web-{BB911431-D8D1-4F07-A627-41F32D01C52F}" dt="2023-02-22T02:17:46.468" v="109" actId="14100"/>
          <ac:spMkLst>
            <pc:docMk/>
            <pc:sldMk cId="3443425607" sldId="463"/>
            <ac:spMk id="8" creationId="{BEDF341B-A22B-4CBA-E332-4EF8D2499DFE}"/>
          </ac:spMkLst>
        </pc:spChg>
        <pc:spChg chg="add mod">
          <ac:chgData name="Astrup, Dylan J." userId="S::astrupd@my.erau.edu::56b1825f-da8e-4cf8-aad7-60ebaa314d46" providerId="AD" clId="Web-{BB911431-D8D1-4F07-A627-41F32D01C52F}" dt="2023-02-22T02:18:26.065" v="142" actId="14100"/>
          <ac:spMkLst>
            <pc:docMk/>
            <pc:sldMk cId="3443425607" sldId="463"/>
            <ac:spMk id="11" creationId="{824D7707-B936-1208-EBFA-0DB902F5CF0D}"/>
          </ac:spMkLst>
        </pc:spChg>
        <pc:cxnChg chg="add mod">
          <ac:chgData name="Astrup, Dylan J." userId="S::astrupd@my.erau.edu::56b1825f-da8e-4cf8-aad7-60ebaa314d46" providerId="AD" clId="Web-{BB911431-D8D1-4F07-A627-41F32D01C52F}" dt="2023-02-22T02:17:03.903" v="58" actId="1076"/>
          <ac:cxnSpMkLst>
            <pc:docMk/>
            <pc:sldMk cId="3443425607" sldId="463"/>
            <ac:cxnSpMk id="4" creationId="{3CEEB5D6-99B3-C78D-F8E9-063127479794}"/>
          </ac:cxnSpMkLst>
        </pc:cxnChg>
        <pc:cxnChg chg="add mod">
          <ac:chgData name="Astrup, Dylan J." userId="S::astrupd@my.erau.edu::56b1825f-da8e-4cf8-aad7-60ebaa314d46" providerId="AD" clId="Web-{BB911431-D8D1-4F07-A627-41F32D01C52F}" dt="2023-02-22T02:17:53.406" v="110" actId="14100"/>
          <ac:cxnSpMkLst>
            <pc:docMk/>
            <pc:sldMk cId="3443425607" sldId="463"/>
            <ac:cxnSpMk id="7" creationId="{B3D295AE-673D-4D28-4CA4-43E9D64191DD}"/>
          </ac:cxnSpMkLst>
        </pc:cxnChg>
        <pc:cxnChg chg="add mod">
          <ac:chgData name="Astrup, Dylan J." userId="S::astrupd@my.erau.edu::56b1825f-da8e-4cf8-aad7-60ebaa314d46" providerId="AD" clId="Web-{BB911431-D8D1-4F07-A627-41F32D01C52F}" dt="2023-02-22T02:18:15.329" v="117" actId="14100"/>
          <ac:cxnSpMkLst>
            <pc:docMk/>
            <pc:sldMk cId="3443425607" sldId="463"/>
            <ac:cxnSpMk id="10" creationId="{F3579D2C-EAA7-ACD8-604C-F06215F43097}"/>
          </ac:cxnSpMkLst>
        </pc:cxnChg>
      </pc:sldChg>
      <pc:sldChg chg="modSp">
        <pc:chgData name="Astrup, Dylan J." userId="S::astrupd@my.erau.edu::56b1825f-da8e-4cf8-aad7-60ebaa314d46" providerId="AD" clId="Web-{BB911431-D8D1-4F07-A627-41F32D01C52F}" dt="2023-02-22T02:07:02.235" v="39" actId="20577"/>
        <pc:sldMkLst>
          <pc:docMk/>
          <pc:sldMk cId="2570089881" sldId="474"/>
        </pc:sldMkLst>
        <pc:graphicFrameChg chg="modGraphic">
          <ac:chgData name="Astrup, Dylan J." userId="S::astrupd@my.erau.edu::56b1825f-da8e-4cf8-aad7-60ebaa314d46" providerId="AD" clId="Web-{BB911431-D8D1-4F07-A627-41F32D01C52F}" dt="2023-02-22T02:07:02.235" v="39" actId="20577"/>
          <ac:graphicFrameMkLst>
            <pc:docMk/>
            <pc:sldMk cId="2570089881" sldId="474"/>
            <ac:graphicFrameMk id="5" creationId="{250F7F66-3388-21A6-8F07-B0193249C7D6}"/>
          </ac:graphicFrameMkLst>
        </pc:graphicFrameChg>
      </pc:sldChg>
      <pc:sldChg chg="modSp new">
        <pc:chgData name="Astrup, Dylan J." userId="S::astrupd@my.erau.edu::56b1825f-da8e-4cf8-aad7-60ebaa314d46" providerId="AD" clId="Web-{BB911431-D8D1-4F07-A627-41F32D01C52F}" dt="2023-02-22T02:12:53.869" v="53" actId="20577"/>
        <pc:sldMkLst>
          <pc:docMk/>
          <pc:sldMk cId="619966970" sldId="480"/>
        </pc:sldMkLst>
        <pc:spChg chg="mod">
          <ac:chgData name="Astrup, Dylan J." userId="S::astrupd@my.erau.edu::56b1825f-da8e-4cf8-aad7-60ebaa314d46" providerId="AD" clId="Web-{BB911431-D8D1-4F07-A627-41F32D01C52F}" dt="2023-02-22T02:12:53.869" v="53" actId="20577"/>
          <ac:spMkLst>
            <pc:docMk/>
            <pc:sldMk cId="619966970" sldId="480"/>
            <ac:spMk id="2" creationId="{ADF60FB1-E400-C32F-628F-3C6628224FEC}"/>
          </ac:spMkLst>
        </pc:spChg>
      </pc:sldChg>
      <pc:sldChg chg="add del">
        <pc:chgData name="Astrup, Dylan J." userId="S::astrupd@my.erau.edu::56b1825f-da8e-4cf8-aad7-60ebaa314d46" providerId="AD" clId="Web-{BB911431-D8D1-4F07-A627-41F32D01C52F}" dt="2023-02-22T02:16:34.447" v="55"/>
        <pc:sldMkLst>
          <pc:docMk/>
          <pc:sldMk cId="2883622086" sldId="482"/>
        </pc:sldMkLst>
      </pc:sldChg>
    </pc:docChg>
  </pc:docChgLst>
  <pc:docChgLst>
    <pc:chgData name="Berson, Titan R." userId="b095c4ac-d937-49ad-8eb7-8da13456c348" providerId="ADAL" clId="{0E54D9D4-A8FA-437C-A894-B7207CBF4E71}"/>
    <pc:docChg chg="custSel modSld">
      <pc:chgData name="Berson, Titan R." userId="b095c4ac-d937-49ad-8eb7-8da13456c348" providerId="ADAL" clId="{0E54D9D4-A8FA-437C-A894-B7207CBF4E71}" dt="2023-02-10T21:21:51.067" v="58" actId="478"/>
      <pc:docMkLst>
        <pc:docMk/>
      </pc:docMkLst>
      <pc:sldChg chg="addSp delSp modSp mod modAnim">
        <pc:chgData name="Berson, Titan R." userId="b095c4ac-d937-49ad-8eb7-8da13456c348" providerId="ADAL" clId="{0E54D9D4-A8FA-437C-A894-B7207CBF4E71}" dt="2023-02-10T21:16:48.692" v="52"/>
        <pc:sldMkLst>
          <pc:docMk/>
          <pc:sldMk cId="532942031" sldId="425"/>
        </pc:sldMkLst>
        <pc:spChg chg="add mod">
          <ac:chgData name="Berson, Titan R." userId="b095c4ac-d937-49ad-8eb7-8da13456c348" providerId="ADAL" clId="{0E54D9D4-A8FA-437C-A894-B7207CBF4E71}" dt="2023-02-10T21:14:39.719" v="48" actId="1076"/>
          <ac:spMkLst>
            <pc:docMk/>
            <pc:sldMk cId="532942031" sldId="425"/>
            <ac:spMk id="22" creationId="{5B51DE30-3454-77F0-BAB2-89BC947CDC19}"/>
          </ac:spMkLst>
        </pc:spChg>
        <pc:picChg chg="add mod">
          <ac:chgData name="Berson, Titan R." userId="b095c4ac-d937-49ad-8eb7-8da13456c348" providerId="ADAL" clId="{0E54D9D4-A8FA-437C-A894-B7207CBF4E71}" dt="2023-02-10T21:06:56.771" v="10" actId="1076"/>
          <ac:picMkLst>
            <pc:docMk/>
            <pc:sldMk cId="532942031" sldId="425"/>
            <ac:picMk id="4" creationId="{2BA3DB37-21F0-5437-215B-C3CD4F12933A}"/>
          </ac:picMkLst>
        </pc:picChg>
        <pc:picChg chg="mod">
          <ac:chgData name="Berson, Titan R." userId="b095c4ac-d937-49ad-8eb7-8da13456c348" providerId="ADAL" clId="{0E54D9D4-A8FA-437C-A894-B7207CBF4E71}" dt="2023-02-10T21:05:25.234" v="3" actId="1076"/>
          <ac:picMkLst>
            <pc:docMk/>
            <pc:sldMk cId="532942031" sldId="425"/>
            <ac:picMk id="101" creationId="{CDCD8DAC-CAD3-F2CB-70B0-95F028ADE437}"/>
          </ac:picMkLst>
        </pc:picChg>
        <pc:cxnChg chg="add mod">
          <ac:chgData name="Berson, Titan R." userId="b095c4ac-d937-49ad-8eb7-8da13456c348" providerId="ADAL" clId="{0E54D9D4-A8FA-437C-A894-B7207CBF4E71}" dt="2023-02-10T21:07:48.759" v="17" actId="1582"/>
          <ac:cxnSpMkLst>
            <pc:docMk/>
            <pc:sldMk cId="532942031" sldId="425"/>
            <ac:cxnSpMk id="6" creationId="{65C67245-2B45-D450-2E41-CE048779FFB2}"/>
          </ac:cxnSpMkLst>
        </pc:cxnChg>
        <pc:cxnChg chg="add mod">
          <ac:chgData name="Berson, Titan R." userId="b095c4ac-d937-49ad-8eb7-8da13456c348" providerId="ADAL" clId="{0E54D9D4-A8FA-437C-A894-B7207CBF4E71}" dt="2023-02-10T21:08:23.940" v="20" actId="14100"/>
          <ac:cxnSpMkLst>
            <pc:docMk/>
            <pc:sldMk cId="532942031" sldId="425"/>
            <ac:cxnSpMk id="8" creationId="{9A71228D-00C3-0DF9-F7BA-DA22B06AD9A4}"/>
          </ac:cxnSpMkLst>
        </pc:cxnChg>
        <pc:cxnChg chg="del">
          <ac:chgData name="Berson, Titan R." userId="b095c4ac-d937-49ad-8eb7-8da13456c348" providerId="ADAL" clId="{0E54D9D4-A8FA-437C-A894-B7207CBF4E71}" dt="2023-02-10T21:08:51.963" v="22" actId="478"/>
          <ac:cxnSpMkLst>
            <pc:docMk/>
            <pc:sldMk cId="532942031" sldId="425"/>
            <ac:cxnSpMk id="111" creationId="{78EC91E7-D973-4524-4524-9042716AEFFE}"/>
          </ac:cxnSpMkLst>
        </pc:cxnChg>
      </pc:sldChg>
      <pc:sldChg chg="delSp mod delAnim modAnim">
        <pc:chgData name="Berson, Titan R." userId="b095c4ac-d937-49ad-8eb7-8da13456c348" providerId="ADAL" clId="{0E54D9D4-A8FA-437C-A894-B7207CBF4E71}" dt="2023-02-10T21:17:41.221" v="55"/>
        <pc:sldMkLst>
          <pc:docMk/>
          <pc:sldMk cId="347247979" sldId="426"/>
        </pc:sldMkLst>
        <pc:picChg chg="del">
          <ac:chgData name="Berson, Titan R." userId="b095c4ac-d937-49ad-8eb7-8da13456c348" providerId="ADAL" clId="{0E54D9D4-A8FA-437C-A894-B7207CBF4E71}" dt="2023-02-10T21:17:29.856" v="53" actId="478"/>
          <ac:picMkLst>
            <pc:docMk/>
            <pc:sldMk cId="347247979" sldId="426"/>
            <ac:picMk id="11" creationId="{07C5D26B-922C-227A-7F1F-50FEF0BBD315}"/>
          </ac:picMkLst>
        </pc:picChg>
        <pc:picChg chg="del">
          <ac:chgData name="Berson, Titan R." userId="b095c4ac-d937-49ad-8eb7-8da13456c348" providerId="ADAL" clId="{0E54D9D4-A8FA-437C-A894-B7207CBF4E71}" dt="2023-02-10T21:17:31.203" v="54" actId="478"/>
          <ac:picMkLst>
            <pc:docMk/>
            <pc:sldMk cId="347247979" sldId="426"/>
            <ac:picMk id="13" creationId="{339ADDA2-6324-88ED-79C3-C6156716E8E9}"/>
          </ac:picMkLst>
        </pc:picChg>
      </pc:sldChg>
      <pc:sldChg chg="modSp mod modAnim">
        <pc:chgData name="Berson, Titan R." userId="b095c4ac-d937-49ad-8eb7-8da13456c348" providerId="ADAL" clId="{0E54D9D4-A8FA-437C-A894-B7207CBF4E71}" dt="2023-02-10T21:04:57.970" v="1" actId="1076"/>
        <pc:sldMkLst>
          <pc:docMk/>
          <pc:sldMk cId="1247430308" sldId="427"/>
        </pc:sldMkLst>
        <pc:picChg chg="mod">
          <ac:chgData name="Berson, Titan R." userId="b095c4ac-d937-49ad-8eb7-8da13456c348" providerId="ADAL" clId="{0E54D9D4-A8FA-437C-A894-B7207CBF4E71}" dt="2023-02-10T21:04:57.970" v="1" actId="1076"/>
          <ac:picMkLst>
            <pc:docMk/>
            <pc:sldMk cId="1247430308" sldId="427"/>
            <ac:picMk id="62" creationId="{56AF848F-58CE-3918-3DE4-96131A4AE2AD}"/>
          </ac:picMkLst>
        </pc:picChg>
      </pc:sldChg>
      <pc:sldChg chg="delSp mod delAnim">
        <pc:chgData name="Berson, Titan R." userId="b095c4ac-d937-49ad-8eb7-8da13456c348" providerId="ADAL" clId="{0E54D9D4-A8FA-437C-A894-B7207CBF4E71}" dt="2023-02-10T21:21:29.624" v="56" actId="478"/>
        <pc:sldMkLst>
          <pc:docMk/>
          <pc:sldMk cId="4111254607" sldId="428"/>
        </pc:sldMkLst>
        <pc:spChg chg="del">
          <ac:chgData name="Berson, Titan R." userId="b095c4ac-d937-49ad-8eb7-8da13456c348" providerId="ADAL" clId="{0E54D9D4-A8FA-437C-A894-B7207CBF4E71}" dt="2023-02-10T21:21:29.624" v="56" actId="478"/>
          <ac:spMkLst>
            <pc:docMk/>
            <pc:sldMk cId="4111254607" sldId="428"/>
            <ac:spMk id="105" creationId="{CE9EAEBE-E811-3915-F35A-A9FA6F43C528}"/>
          </ac:spMkLst>
        </pc:spChg>
      </pc:sldChg>
      <pc:sldChg chg="delSp mod">
        <pc:chgData name="Berson, Titan R." userId="b095c4ac-d937-49ad-8eb7-8da13456c348" providerId="ADAL" clId="{0E54D9D4-A8FA-437C-A894-B7207CBF4E71}" dt="2023-02-10T21:21:43.729" v="57" actId="478"/>
        <pc:sldMkLst>
          <pc:docMk/>
          <pc:sldMk cId="3020172105" sldId="429"/>
        </pc:sldMkLst>
        <pc:spChg chg="del">
          <ac:chgData name="Berson, Titan R." userId="b095c4ac-d937-49ad-8eb7-8da13456c348" providerId="ADAL" clId="{0E54D9D4-A8FA-437C-A894-B7207CBF4E71}" dt="2023-02-10T21:21:43.729" v="57" actId="478"/>
          <ac:spMkLst>
            <pc:docMk/>
            <pc:sldMk cId="3020172105" sldId="429"/>
            <ac:spMk id="98" creationId="{94F9A10D-ED27-7028-8CBA-0FCFD20FB92C}"/>
          </ac:spMkLst>
        </pc:spChg>
      </pc:sldChg>
      <pc:sldChg chg="delSp mod">
        <pc:chgData name="Berson, Titan R." userId="b095c4ac-d937-49ad-8eb7-8da13456c348" providerId="ADAL" clId="{0E54D9D4-A8FA-437C-A894-B7207CBF4E71}" dt="2023-02-10T21:21:51.067" v="58" actId="478"/>
        <pc:sldMkLst>
          <pc:docMk/>
          <pc:sldMk cId="1811065175" sldId="430"/>
        </pc:sldMkLst>
        <pc:spChg chg="del">
          <ac:chgData name="Berson, Titan R." userId="b095c4ac-d937-49ad-8eb7-8da13456c348" providerId="ADAL" clId="{0E54D9D4-A8FA-437C-A894-B7207CBF4E71}" dt="2023-02-10T21:21:51.067" v="58" actId="478"/>
          <ac:spMkLst>
            <pc:docMk/>
            <pc:sldMk cId="1811065175" sldId="430"/>
            <ac:spMk id="140" creationId="{E3AB6ADB-FFBC-848B-9292-69E69B8889EB}"/>
          </ac:spMkLst>
        </pc:spChg>
      </pc:sldChg>
    </pc:docChg>
  </pc:docChgLst>
  <pc:docChgLst>
    <pc:chgData name="Alford III, Tesla N." userId="S::alfordt3@my.erau.edu::babd66a6-afcd-4f59-b495-3948a9a7d0f7" providerId="AD" clId="Web-{1A23B23F-9EFF-4305-8C33-FE7A2AC9692F}"/>
    <pc:docChg chg="modSld">
      <pc:chgData name="Alford III, Tesla N." userId="S::alfordt3@my.erau.edu::babd66a6-afcd-4f59-b495-3948a9a7d0f7" providerId="AD" clId="Web-{1A23B23F-9EFF-4305-8C33-FE7A2AC9692F}" dt="2023-04-27T18:42:01.693" v="1"/>
      <pc:docMkLst>
        <pc:docMk/>
      </pc:docMkLst>
      <pc:sldChg chg="addSp delSp">
        <pc:chgData name="Alford III, Tesla N." userId="S::alfordt3@my.erau.edu::babd66a6-afcd-4f59-b495-3948a9a7d0f7" providerId="AD" clId="Web-{1A23B23F-9EFF-4305-8C33-FE7A2AC9692F}" dt="2023-04-27T18:42:01.693" v="1"/>
        <pc:sldMkLst>
          <pc:docMk/>
          <pc:sldMk cId="2894206492" sldId="481"/>
        </pc:sldMkLst>
        <pc:picChg chg="add del">
          <ac:chgData name="Alford III, Tesla N." userId="S::alfordt3@my.erau.edu::babd66a6-afcd-4f59-b495-3948a9a7d0f7" providerId="AD" clId="Web-{1A23B23F-9EFF-4305-8C33-FE7A2AC9692F}" dt="2023-04-27T18:42:01.693" v="1"/>
          <ac:picMkLst>
            <pc:docMk/>
            <pc:sldMk cId="2894206492" sldId="481"/>
            <ac:picMk id="12" creationId="{7778D5F5-8238-8A54-46A2-7E1594892074}"/>
          </ac:picMkLst>
        </pc:picChg>
      </pc:sldChg>
    </pc:docChg>
  </pc:docChgLst>
  <pc:docChgLst>
    <pc:chgData name="Hannah Spiller" userId="f42f1aa8-bbe2-42da-86ac-84a2e4ce8dc6" providerId="ADAL" clId="{0ED2C83D-CDE9-486D-BAB4-C85897638770}"/>
    <pc:docChg chg="undo custSel addSld delSld modSld">
      <pc:chgData name="Hannah Spiller" userId="f42f1aa8-bbe2-42da-86ac-84a2e4ce8dc6" providerId="ADAL" clId="{0ED2C83D-CDE9-486D-BAB4-C85897638770}" dt="2023-02-08T21:51:21.747" v="434" actId="1076"/>
      <pc:docMkLst>
        <pc:docMk/>
      </pc:docMkLst>
      <pc:sldChg chg="addSp delSp modSp mod">
        <pc:chgData name="Hannah Spiller" userId="f42f1aa8-bbe2-42da-86ac-84a2e4ce8dc6" providerId="ADAL" clId="{0ED2C83D-CDE9-486D-BAB4-C85897638770}" dt="2023-02-08T21:50:03.668" v="430" actId="14100"/>
        <pc:sldMkLst>
          <pc:docMk/>
          <pc:sldMk cId="1507392009" sldId="411"/>
        </pc:sldMkLst>
        <pc:spChg chg="del mod">
          <ac:chgData name="Hannah Spiller" userId="f42f1aa8-bbe2-42da-86ac-84a2e4ce8dc6" providerId="ADAL" clId="{0ED2C83D-CDE9-486D-BAB4-C85897638770}" dt="2023-02-08T21:49:45.894" v="426" actId="478"/>
          <ac:spMkLst>
            <pc:docMk/>
            <pc:sldMk cId="1507392009" sldId="411"/>
            <ac:spMk id="3" creationId="{94A55948-4022-64E4-E03B-215A89765B8B}"/>
          </ac:spMkLst>
        </pc:spChg>
        <pc:spChg chg="add del mod">
          <ac:chgData name="Hannah Spiller" userId="f42f1aa8-bbe2-42da-86ac-84a2e4ce8dc6" providerId="ADAL" clId="{0ED2C83D-CDE9-486D-BAB4-C85897638770}" dt="2023-02-08T21:49:48.138" v="427" actId="478"/>
          <ac:spMkLst>
            <pc:docMk/>
            <pc:sldMk cId="1507392009" sldId="411"/>
            <ac:spMk id="6" creationId="{4F3E8752-719E-14CA-F01E-FB854CDB06F1}"/>
          </ac:spMkLst>
        </pc:spChg>
        <pc:graphicFrameChg chg="add mod modGraphic">
          <ac:chgData name="Hannah Spiller" userId="f42f1aa8-bbe2-42da-86ac-84a2e4ce8dc6" providerId="ADAL" clId="{0ED2C83D-CDE9-486D-BAB4-C85897638770}" dt="2023-02-08T21:50:03.668" v="430" actId="14100"/>
          <ac:graphicFrameMkLst>
            <pc:docMk/>
            <pc:sldMk cId="1507392009" sldId="411"/>
            <ac:graphicFrameMk id="4" creationId="{91D6C46A-48DF-A9AB-ED96-FF6542F8387F}"/>
          </ac:graphicFrameMkLst>
        </pc:graphicFrameChg>
      </pc:sldChg>
      <pc:sldChg chg="modSp">
        <pc:chgData name="Hannah Spiller" userId="f42f1aa8-bbe2-42da-86ac-84a2e4ce8dc6" providerId="ADAL" clId="{0ED2C83D-CDE9-486D-BAB4-C85897638770}" dt="2023-02-08T20:38:38.158" v="31"/>
        <pc:sldMkLst>
          <pc:docMk/>
          <pc:sldMk cId="955330781" sldId="413"/>
        </pc:sldMkLst>
        <pc:picChg chg="mod">
          <ac:chgData name="Hannah Spiller" userId="f42f1aa8-bbe2-42da-86ac-84a2e4ce8dc6" providerId="ADAL" clId="{0ED2C83D-CDE9-486D-BAB4-C85897638770}" dt="2023-02-08T20:38:38.158" v="31"/>
          <ac:picMkLst>
            <pc:docMk/>
            <pc:sldMk cId="955330781" sldId="413"/>
            <ac:picMk id="6" creationId="{441388D3-C795-7057-54D5-9627DC903752}"/>
          </ac:picMkLst>
        </pc:picChg>
      </pc:sldChg>
      <pc:sldChg chg="addSp delSp modSp mod">
        <pc:chgData name="Hannah Spiller" userId="f42f1aa8-bbe2-42da-86ac-84a2e4ce8dc6" providerId="ADAL" clId="{0ED2C83D-CDE9-486D-BAB4-C85897638770}" dt="2023-02-08T21:51:21.747" v="434" actId="1076"/>
        <pc:sldMkLst>
          <pc:docMk/>
          <pc:sldMk cId="3182161359" sldId="424"/>
        </pc:sldMkLst>
        <pc:picChg chg="add mod">
          <ac:chgData name="Hannah Spiller" userId="f42f1aa8-bbe2-42da-86ac-84a2e4ce8dc6" providerId="ADAL" clId="{0ED2C83D-CDE9-486D-BAB4-C85897638770}" dt="2023-02-08T21:51:21.747" v="434" actId="1076"/>
          <ac:picMkLst>
            <pc:docMk/>
            <pc:sldMk cId="3182161359" sldId="424"/>
            <ac:picMk id="3" creationId="{44E60AF7-7A51-2416-0A60-487D391B966A}"/>
          </ac:picMkLst>
        </pc:picChg>
        <pc:picChg chg="del">
          <ac:chgData name="Hannah Spiller" userId="f42f1aa8-bbe2-42da-86ac-84a2e4ce8dc6" providerId="ADAL" clId="{0ED2C83D-CDE9-486D-BAB4-C85897638770}" dt="2023-02-08T21:51:12.763" v="432" actId="478"/>
          <ac:picMkLst>
            <pc:docMk/>
            <pc:sldMk cId="3182161359" sldId="424"/>
            <ac:picMk id="4" creationId="{B7E5A98D-CCCD-94A9-2F29-C20014C7F86D}"/>
          </ac:picMkLst>
        </pc:picChg>
      </pc:sldChg>
      <pc:sldChg chg="addSp delSp modSp mod">
        <pc:chgData name="Hannah Spiller" userId="f42f1aa8-bbe2-42da-86ac-84a2e4ce8dc6" providerId="ADAL" clId="{0ED2C83D-CDE9-486D-BAB4-C85897638770}" dt="2023-02-08T20:50:21.543" v="78" actId="20577"/>
        <pc:sldMkLst>
          <pc:docMk/>
          <pc:sldMk cId="347247979" sldId="426"/>
        </pc:sldMkLst>
        <pc:spChg chg="mod">
          <ac:chgData name="Hannah Spiller" userId="f42f1aa8-bbe2-42da-86ac-84a2e4ce8dc6" providerId="ADAL" clId="{0ED2C83D-CDE9-486D-BAB4-C85897638770}" dt="2023-02-08T20:50:21.543" v="78" actId="20577"/>
          <ac:spMkLst>
            <pc:docMk/>
            <pc:sldMk cId="347247979" sldId="426"/>
            <ac:spMk id="3" creationId="{EB83FBE7-FEC9-8395-BF38-74F010C81749}"/>
          </ac:spMkLst>
        </pc:spChg>
        <pc:spChg chg="add mod">
          <ac:chgData name="Hannah Spiller" userId="f42f1aa8-bbe2-42da-86ac-84a2e4ce8dc6" providerId="ADAL" clId="{0ED2C83D-CDE9-486D-BAB4-C85897638770}" dt="2023-02-08T20:43:06.392" v="51" actId="1076"/>
          <ac:spMkLst>
            <pc:docMk/>
            <pc:sldMk cId="347247979" sldId="426"/>
            <ac:spMk id="17" creationId="{FC9F4C32-E517-CD52-EA55-9CFF9F34AAA4}"/>
          </ac:spMkLst>
        </pc:spChg>
        <pc:picChg chg="add mod">
          <ac:chgData name="Hannah Spiller" userId="f42f1aa8-bbe2-42da-86ac-84a2e4ce8dc6" providerId="ADAL" clId="{0ED2C83D-CDE9-486D-BAB4-C85897638770}" dt="2023-02-08T20:39:36.091" v="34" actId="1076"/>
          <ac:picMkLst>
            <pc:docMk/>
            <pc:sldMk cId="347247979" sldId="426"/>
            <ac:picMk id="8" creationId="{4A2F5AB7-6904-C83E-90ED-481EBD83C8FD}"/>
          </ac:picMkLst>
        </pc:picChg>
        <pc:picChg chg="add mod">
          <ac:chgData name="Hannah Spiller" userId="f42f1aa8-bbe2-42da-86ac-84a2e4ce8dc6" providerId="ADAL" clId="{0ED2C83D-CDE9-486D-BAB4-C85897638770}" dt="2023-02-08T20:43:34.281" v="58" actId="1076"/>
          <ac:picMkLst>
            <pc:docMk/>
            <pc:sldMk cId="347247979" sldId="426"/>
            <ac:picMk id="11" creationId="{07C5D26B-922C-227A-7F1F-50FEF0BBD315}"/>
          </ac:picMkLst>
        </pc:picChg>
        <pc:cxnChg chg="add del">
          <ac:chgData name="Hannah Spiller" userId="f42f1aa8-bbe2-42da-86ac-84a2e4ce8dc6" providerId="ADAL" clId="{0ED2C83D-CDE9-486D-BAB4-C85897638770}" dt="2023-02-08T20:41:41.293" v="42" actId="478"/>
          <ac:cxnSpMkLst>
            <pc:docMk/>
            <pc:sldMk cId="347247979" sldId="426"/>
            <ac:cxnSpMk id="15" creationId="{8CE83B79-7CAB-6075-5F05-ECC920458743}"/>
          </ac:cxnSpMkLst>
        </pc:cxnChg>
      </pc:sldChg>
      <pc:sldChg chg="addSp delSp modSp mod">
        <pc:chgData name="Hannah Spiller" userId="f42f1aa8-bbe2-42da-86ac-84a2e4ce8dc6" providerId="ADAL" clId="{0ED2C83D-CDE9-486D-BAB4-C85897638770}" dt="2023-02-08T20:56:20.400" v="151"/>
        <pc:sldMkLst>
          <pc:docMk/>
          <pc:sldMk cId="4111254607" sldId="428"/>
        </pc:sldMkLst>
        <pc:spChg chg="add mod">
          <ac:chgData name="Hannah Spiller" userId="f42f1aa8-bbe2-42da-86ac-84a2e4ce8dc6" providerId="ADAL" clId="{0ED2C83D-CDE9-486D-BAB4-C85897638770}" dt="2023-02-08T20:32:35.139" v="17" actId="1076"/>
          <ac:spMkLst>
            <pc:docMk/>
            <pc:sldMk cId="4111254607" sldId="428"/>
            <ac:spMk id="34" creationId="{0074DEBA-D660-4A7A-F417-79918F0B9363}"/>
          </ac:spMkLst>
        </pc:spChg>
        <pc:spChg chg="add mod">
          <ac:chgData name="Hannah Spiller" userId="f42f1aa8-bbe2-42da-86ac-84a2e4ce8dc6" providerId="ADAL" clId="{0ED2C83D-CDE9-486D-BAB4-C85897638770}" dt="2023-02-08T20:31:46.588" v="12" actId="1076"/>
          <ac:spMkLst>
            <pc:docMk/>
            <pc:sldMk cId="4111254607" sldId="428"/>
            <ac:spMk id="39" creationId="{2429DCBA-0486-764D-5E6D-A4788C014719}"/>
          </ac:spMkLst>
        </pc:spChg>
        <pc:spChg chg="add mod">
          <ac:chgData name="Hannah Spiller" userId="f42f1aa8-bbe2-42da-86ac-84a2e4ce8dc6" providerId="ADAL" clId="{0ED2C83D-CDE9-486D-BAB4-C85897638770}" dt="2023-02-08T20:53:11.166" v="112" actId="1076"/>
          <ac:spMkLst>
            <pc:docMk/>
            <pc:sldMk cId="4111254607" sldId="428"/>
            <ac:spMk id="108" creationId="{D9904F42-F848-10EE-45E6-D55AA4CB3D88}"/>
          </ac:spMkLst>
        </pc:spChg>
        <pc:picChg chg="mod">
          <ac:chgData name="Hannah Spiller" userId="f42f1aa8-bbe2-42da-86ac-84a2e4ce8dc6" providerId="ADAL" clId="{0ED2C83D-CDE9-486D-BAB4-C85897638770}" dt="2023-02-08T20:51:51.965" v="88" actId="1076"/>
          <ac:picMkLst>
            <pc:docMk/>
            <pc:sldMk cId="4111254607" sldId="428"/>
            <ac:picMk id="8" creationId="{1D8393AA-94EA-2E6D-B604-BAFF6572AD47}"/>
          </ac:picMkLst>
        </pc:picChg>
        <pc:picChg chg="add mod">
          <ac:chgData name="Hannah Spiller" userId="f42f1aa8-bbe2-42da-86ac-84a2e4ce8dc6" providerId="ADAL" clId="{0ED2C83D-CDE9-486D-BAB4-C85897638770}" dt="2023-02-08T20:51:47.933" v="87" actId="14100"/>
          <ac:picMkLst>
            <pc:docMk/>
            <pc:sldMk cId="4111254607" sldId="428"/>
            <ac:picMk id="16" creationId="{060C87AC-67DC-42D0-07F8-B07002585E85}"/>
          </ac:picMkLst>
        </pc:picChg>
        <pc:picChg chg="add mod">
          <ac:chgData name="Hannah Spiller" userId="f42f1aa8-bbe2-42da-86ac-84a2e4ce8dc6" providerId="ADAL" clId="{0ED2C83D-CDE9-486D-BAB4-C85897638770}" dt="2023-02-08T20:51:06.492" v="80" actId="1076"/>
          <ac:picMkLst>
            <pc:docMk/>
            <pc:sldMk cId="4111254607" sldId="428"/>
            <ac:picMk id="31" creationId="{AF69F762-58A5-CB2F-CA64-E413EF09C6E0}"/>
          </ac:picMkLst>
        </pc:picChg>
        <pc:picChg chg="del">
          <ac:chgData name="Hannah Spiller" userId="f42f1aa8-bbe2-42da-86ac-84a2e4ce8dc6" providerId="ADAL" clId="{0ED2C83D-CDE9-486D-BAB4-C85897638770}" dt="2023-02-08T20:54:15.943" v="113" actId="478"/>
          <ac:picMkLst>
            <pc:docMk/>
            <pc:sldMk cId="4111254607" sldId="428"/>
            <ac:picMk id="76" creationId="{6ED73866-E7C3-B242-1C11-87A93DA2C464}"/>
          </ac:picMkLst>
        </pc:picChg>
        <pc:picChg chg="add mod">
          <ac:chgData name="Hannah Spiller" userId="f42f1aa8-bbe2-42da-86ac-84a2e4ce8dc6" providerId="ADAL" clId="{0ED2C83D-CDE9-486D-BAB4-C85897638770}" dt="2023-02-08T20:56:20.400" v="151"/>
          <ac:picMkLst>
            <pc:docMk/>
            <pc:sldMk cId="4111254607" sldId="428"/>
            <ac:picMk id="1026" creationId="{DC01C8EA-D0C2-C524-AB8B-5DE824D01401}"/>
          </ac:picMkLst>
        </pc:picChg>
        <pc:cxnChg chg="mod">
          <ac:chgData name="Hannah Spiller" userId="f42f1aa8-bbe2-42da-86ac-84a2e4ce8dc6" providerId="ADAL" clId="{0ED2C83D-CDE9-486D-BAB4-C85897638770}" dt="2023-02-08T20:51:26.516" v="84" actId="14100"/>
          <ac:cxnSpMkLst>
            <pc:docMk/>
            <pc:sldMk cId="4111254607" sldId="428"/>
            <ac:cxnSpMk id="43" creationId="{D8922668-7361-948D-B84D-1FB3BE78B3FB}"/>
          </ac:cxnSpMkLst>
        </pc:cxnChg>
        <pc:cxnChg chg="add mod">
          <ac:chgData name="Hannah Spiller" userId="f42f1aa8-bbe2-42da-86ac-84a2e4ce8dc6" providerId="ADAL" clId="{0ED2C83D-CDE9-486D-BAB4-C85897638770}" dt="2023-02-08T20:51:55.516" v="89" actId="14100"/>
          <ac:cxnSpMkLst>
            <pc:docMk/>
            <pc:sldMk cId="4111254607" sldId="428"/>
            <ac:cxnSpMk id="55" creationId="{723C66AB-84F1-6D65-E6B3-048ED676DDA4}"/>
          </ac:cxnSpMkLst>
        </pc:cxnChg>
        <pc:cxnChg chg="mod">
          <ac:chgData name="Hannah Spiller" userId="f42f1aa8-bbe2-42da-86ac-84a2e4ce8dc6" providerId="ADAL" clId="{0ED2C83D-CDE9-486D-BAB4-C85897638770}" dt="2023-02-08T20:51:32.037" v="86" actId="14100"/>
          <ac:cxnSpMkLst>
            <pc:docMk/>
            <pc:sldMk cId="4111254607" sldId="428"/>
            <ac:cxnSpMk id="60" creationId="{835DC539-0DAF-F248-6CB8-9C9FEDA231FE}"/>
          </ac:cxnSpMkLst>
        </pc:cxnChg>
        <pc:cxnChg chg="add mod">
          <ac:chgData name="Hannah Spiller" userId="f42f1aa8-bbe2-42da-86ac-84a2e4ce8dc6" providerId="ADAL" clId="{0ED2C83D-CDE9-486D-BAB4-C85897638770}" dt="2023-02-08T20:52:27.420" v="92" actId="1582"/>
          <ac:cxnSpMkLst>
            <pc:docMk/>
            <pc:sldMk cId="4111254607" sldId="428"/>
            <ac:cxnSpMk id="107" creationId="{68EFE042-EDF6-7432-9434-585F19E7FA39}"/>
          </ac:cxnSpMkLst>
        </pc:cxnChg>
      </pc:sldChg>
      <pc:sldChg chg="addSp delSp modSp mod modAnim">
        <pc:chgData name="Hannah Spiller" userId="f42f1aa8-bbe2-42da-86ac-84a2e4ce8dc6" providerId="ADAL" clId="{0ED2C83D-CDE9-486D-BAB4-C85897638770}" dt="2023-02-08T21:40:32.458" v="332"/>
        <pc:sldMkLst>
          <pc:docMk/>
          <pc:sldMk cId="3020172105" sldId="429"/>
        </pc:sldMkLst>
        <pc:spChg chg="add mod">
          <ac:chgData name="Hannah Spiller" userId="f42f1aa8-bbe2-42da-86ac-84a2e4ce8dc6" providerId="ADAL" clId="{0ED2C83D-CDE9-486D-BAB4-C85897638770}" dt="2023-02-08T20:57:38.386" v="155"/>
          <ac:spMkLst>
            <pc:docMk/>
            <pc:sldMk cId="3020172105" sldId="429"/>
            <ac:spMk id="93" creationId="{0E6D0C97-09DD-FB34-8943-A6D003F85CD7}"/>
          </ac:spMkLst>
        </pc:spChg>
        <pc:spChg chg="add mod">
          <ac:chgData name="Hannah Spiller" userId="f42f1aa8-bbe2-42da-86ac-84a2e4ce8dc6" providerId="ADAL" clId="{0ED2C83D-CDE9-486D-BAB4-C85897638770}" dt="2023-02-08T21:35:23.903" v="330" actId="1076"/>
          <ac:spMkLst>
            <pc:docMk/>
            <pc:sldMk cId="3020172105" sldId="429"/>
            <ac:spMk id="97" creationId="{696E64BA-434C-3C89-F29F-8C29A916BF7A}"/>
          </ac:spMkLst>
        </pc:spChg>
        <pc:spChg chg="add mod">
          <ac:chgData name="Hannah Spiller" userId="f42f1aa8-bbe2-42da-86ac-84a2e4ce8dc6" providerId="ADAL" clId="{0ED2C83D-CDE9-486D-BAB4-C85897638770}" dt="2023-02-08T21:40:27.763" v="331"/>
          <ac:spMkLst>
            <pc:docMk/>
            <pc:sldMk cId="3020172105" sldId="429"/>
            <ac:spMk id="98" creationId="{94F9A10D-ED27-7028-8CBA-0FCFD20FB92C}"/>
          </ac:spMkLst>
        </pc:spChg>
        <pc:grpChg chg="del">
          <ac:chgData name="Hannah Spiller" userId="f42f1aa8-bbe2-42da-86ac-84a2e4ce8dc6" providerId="ADAL" clId="{0ED2C83D-CDE9-486D-BAB4-C85897638770}" dt="2023-02-08T20:57:04.876" v="154" actId="478"/>
          <ac:grpSpMkLst>
            <pc:docMk/>
            <pc:sldMk cId="3020172105" sldId="429"/>
            <ac:grpSpMk id="83" creationId="{83B1F127-F951-B65A-A37C-8242792C6B97}"/>
          </ac:grpSpMkLst>
        </pc:grpChg>
        <pc:grpChg chg="del">
          <ac:chgData name="Hannah Spiller" userId="f42f1aa8-bbe2-42da-86ac-84a2e4ce8dc6" providerId="ADAL" clId="{0ED2C83D-CDE9-486D-BAB4-C85897638770}" dt="2023-02-08T20:57:04.876" v="154" actId="478"/>
          <ac:grpSpMkLst>
            <pc:docMk/>
            <pc:sldMk cId="3020172105" sldId="429"/>
            <ac:grpSpMk id="86" creationId="{16E8E634-688F-6C76-E3AA-70606EC7E2C2}"/>
          </ac:grpSpMkLst>
        </pc:grpChg>
        <pc:grpChg chg="del">
          <ac:chgData name="Hannah Spiller" userId="f42f1aa8-bbe2-42da-86ac-84a2e4ce8dc6" providerId="ADAL" clId="{0ED2C83D-CDE9-486D-BAB4-C85897638770}" dt="2023-02-08T20:57:04.876" v="154" actId="478"/>
          <ac:grpSpMkLst>
            <pc:docMk/>
            <pc:sldMk cId="3020172105" sldId="429"/>
            <ac:grpSpMk id="91" creationId="{704B998D-CD30-F9D5-CC6B-407E5A2DED41}"/>
          </ac:grpSpMkLst>
        </pc:grpChg>
        <pc:picChg chg="add del">
          <ac:chgData name="Hannah Spiller" userId="f42f1aa8-bbe2-42da-86ac-84a2e4ce8dc6" providerId="ADAL" clId="{0ED2C83D-CDE9-486D-BAB4-C85897638770}" dt="2023-02-08T20:56:59.768" v="152" actId="478"/>
          <ac:picMkLst>
            <pc:docMk/>
            <pc:sldMk cId="3020172105" sldId="429"/>
            <ac:picMk id="34" creationId="{2853659F-C7F4-0084-E483-39800E699004}"/>
          </ac:picMkLst>
        </pc:picChg>
        <pc:picChg chg="add mod">
          <ac:chgData name="Hannah Spiller" userId="f42f1aa8-bbe2-42da-86ac-84a2e4ce8dc6" providerId="ADAL" clId="{0ED2C83D-CDE9-486D-BAB4-C85897638770}" dt="2023-02-08T20:57:38.386" v="155"/>
          <ac:picMkLst>
            <pc:docMk/>
            <pc:sldMk cId="3020172105" sldId="429"/>
            <ac:picMk id="35" creationId="{5171BF99-C48C-96F4-C906-33CE25C153E5}"/>
          </ac:picMkLst>
        </pc:picChg>
        <pc:picChg chg="add mod">
          <ac:chgData name="Hannah Spiller" userId="f42f1aa8-bbe2-42da-86ac-84a2e4ce8dc6" providerId="ADAL" clId="{0ED2C83D-CDE9-486D-BAB4-C85897638770}" dt="2023-02-08T21:00:12.876" v="185"/>
          <ac:picMkLst>
            <pc:docMk/>
            <pc:sldMk cId="3020172105" sldId="429"/>
            <ac:picMk id="68" creationId="{0E0777A6-9ECC-996B-3099-70D240ED6DEE}"/>
          </ac:picMkLst>
        </pc:picChg>
        <pc:picChg chg="add mod">
          <ac:chgData name="Hannah Spiller" userId="f42f1aa8-bbe2-42da-86ac-84a2e4ce8dc6" providerId="ADAL" clId="{0ED2C83D-CDE9-486D-BAB4-C85897638770}" dt="2023-02-08T20:57:38.386" v="155"/>
          <ac:picMkLst>
            <pc:docMk/>
            <pc:sldMk cId="3020172105" sldId="429"/>
            <ac:picMk id="69" creationId="{3A3AC793-B40C-2904-F4B2-FBB72960D743}"/>
          </ac:picMkLst>
        </pc:picChg>
        <pc:picChg chg="add del mod">
          <ac:chgData name="Hannah Spiller" userId="f42f1aa8-bbe2-42da-86ac-84a2e4ce8dc6" providerId="ADAL" clId="{0ED2C83D-CDE9-486D-BAB4-C85897638770}" dt="2023-02-08T20:58:41.067" v="158" actId="478"/>
          <ac:picMkLst>
            <pc:docMk/>
            <pc:sldMk cId="3020172105" sldId="429"/>
            <ac:picMk id="94" creationId="{ABBD8CCE-04BF-1B2E-4277-D72BDD93C8BB}"/>
          </ac:picMkLst>
        </pc:picChg>
        <pc:picChg chg="add mod">
          <ac:chgData name="Hannah Spiller" userId="f42f1aa8-bbe2-42da-86ac-84a2e4ce8dc6" providerId="ADAL" clId="{0ED2C83D-CDE9-486D-BAB4-C85897638770}" dt="2023-02-08T20:59:19.746" v="166" actId="1076"/>
          <ac:picMkLst>
            <pc:docMk/>
            <pc:sldMk cId="3020172105" sldId="429"/>
            <ac:picMk id="96" creationId="{94D560A0-597C-0350-7E2D-8622E210D601}"/>
          </ac:picMkLst>
        </pc:picChg>
        <pc:inkChg chg="del">
          <ac:chgData name="Hannah Spiller" userId="f42f1aa8-bbe2-42da-86ac-84a2e4ce8dc6" providerId="ADAL" clId="{0ED2C83D-CDE9-486D-BAB4-C85897638770}" dt="2023-02-08T20:57:04.876" v="154" actId="478"/>
          <ac:inkMkLst>
            <pc:docMk/>
            <pc:sldMk cId="3020172105" sldId="429"/>
            <ac:inkMk id="4" creationId="{3163AD03-4B9A-3EDB-A927-94E1DC3013DE}"/>
          </ac:inkMkLst>
        </pc:inkChg>
        <pc:inkChg chg="del">
          <ac:chgData name="Hannah Spiller" userId="f42f1aa8-bbe2-42da-86ac-84a2e4ce8dc6" providerId="ADAL" clId="{0ED2C83D-CDE9-486D-BAB4-C85897638770}" dt="2023-02-08T20:57:04.876" v="154" actId="478"/>
          <ac:inkMkLst>
            <pc:docMk/>
            <pc:sldMk cId="3020172105" sldId="429"/>
            <ac:inkMk id="5" creationId="{DCE39105-480D-261D-4B82-E0D17B1139F6}"/>
          </ac:inkMkLst>
        </pc:inkChg>
        <pc:inkChg chg="del">
          <ac:chgData name="Hannah Spiller" userId="f42f1aa8-bbe2-42da-86ac-84a2e4ce8dc6" providerId="ADAL" clId="{0ED2C83D-CDE9-486D-BAB4-C85897638770}" dt="2023-02-08T20:57:04.876" v="154" actId="478"/>
          <ac:inkMkLst>
            <pc:docMk/>
            <pc:sldMk cId="3020172105" sldId="429"/>
            <ac:inkMk id="6" creationId="{E2938C55-166E-E525-9543-F3D6A4AA3474}"/>
          </ac:inkMkLst>
        </pc:inkChg>
        <pc:inkChg chg="del">
          <ac:chgData name="Hannah Spiller" userId="f42f1aa8-bbe2-42da-86ac-84a2e4ce8dc6" providerId="ADAL" clId="{0ED2C83D-CDE9-486D-BAB4-C85897638770}" dt="2023-02-08T20:57:04.876" v="154" actId="478"/>
          <ac:inkMkLst>
            <pc:docMk/>
            <pc:sldMk cId="3020172105" sldId="429"/>
            <ac:inkMk id="7" creationId="{3731FE85-B695-AC79-7512-F938212BE67B}"/>
          </ac:inkMkLst>
        </pc:inkChg>
        <pc:inkChg chg="del">
          <ac:chgData name="Hannah Spiller" userId="f42f1aa8-bbe2-42da-86ac-84a2e4ce8dc6" providerId="ADAL" clId="{0ED2C83D-CDE9-486D-BAB4-C85897638770}" dt="2023-02-08T20:57:04.876" v="154" actId="478"/>
          <ac:inkMkLst>
            <pc:docMk/>
            <pc:sldMk cId="3020172105" sldId="429"/>
            <ac:inkMk id="8" creationId="{9310DCDF-E08B-A4CA-8EFE-C6EDC7C13BC9}"/>
          </ac:inkMkLst>
        </pc:inkChg>
        <pc:inkChg chg="del">
          <ac:chgData name="Hannah Spiller" userId="f42f1aa8-bbe2-42da-86ac-84a2e4ce8dc6" providerId="ADAL" clId="{0ED2C83D-CDE9-486D-BAB4-C85897638770}" dt="2023-02-08T20:57:04.876" v="154" actId="478"/>
          <ac:inkMkLst>
            <pc:docMk/>
            <pc:sldMk cId="3020172105" sldId="429"/>
            <ac:inkMk id="9" creationId="{665D1BA1-1B8F-942C-A0ED-9D113C8262F0}"/>
          </ac:inkMkLst>
        </pc:inkChg>
        <pc:inkChg chg="del">
          <ac:chgData name="Hannah Spiller" userId="f42f1aa8-bbe2-42da-86ac-84a2e4ce8dc6" providerId="ADAL" clId="{0ED2C83D-CDE9-486D-BAB4-C85897638770}" dt="2023-02-08T20:57:04.876" v="154" actId="478"/>
          <ac:inkMkLst>
            <pc:docMk/>
            <pc:sldMk cId="3020172105" sldId="429"/>
            <ac:inkMk id="10" creationId="{2CBD8B8B-E5DF-4C56-D4C6-ACBC7747130F}"/>
          </ac:inkMkLst>
        </pc:inkChg>
        <pc:inkChg chg="del">
          <ac:chgData name="Hannah Spiller" userId="f42f1aa8-bbe2-42da-86ac-84a2e4ce8dc6" providerId="ADAL" clId="{0ED2C83D-CDE9-486D-BAB4-C85897638770}" dt="2023-02-08T20:57:04.876" v="154" actId="478"/>
          <ac:inkMkLst>
            <pc:docMk/>
            <pc:sldMk cId="3020172105" sldId="429"/>
            <ac:inkMk id="11" creationId="{7DC1E761-D162-AC24-383F-8A558F95D6D7}"/>
          </ac:inkMkLst>
        </pc:inkChg>
        <pc:inkChg chg="del">
          <ac:chgData name="Hannah Spiller" userId="f42f1aa8-bbe2-42da-86ac-84a2e4ce8dc6" providerId="ADAL" clId="{0ED2C83D-CDE9-486D-BAB4-C85897638770}" dt="2023-02-08T20:57:04.876" v="154" actId="478"/>
          <ac:inkMkLst>
            <pc:docMk/>
            <pc:sldMk cId="3020172105" sldId="429"/>
            <ac:inkMk id="12" creationId="{3595CF45-A470-C0BB-2186-33F5E7051736}"/>
          </ac:inkMkLst>
        </pc:inkChg>
        <pc:inkChg chg="del">
          <ac:chgData name="Hannah Spiller" userId="f42f1aa8-bbe2-42da-86ac-84a2e4ce8dc6" providerId="ADAL" clId="{0ED2C83D-CDE9-486D-BAB4-C85897638770}" dt="2023-02-08T20:57:04.876" v="154" actId="478"/>
          <ac:inkMkLst>
            <pc:docMk/>
            <pc:sldMk cId="3020172105" sldId="429"/>
            <ac:inkMk id="13" creationId="{F72A071D-1A0C-86B5-4CD8-9F3716D042C4}"/>
          </ac:inkMkLst>
        </pc:inkChg>
        <pc:inkChg chg="del">
          <ac:chgData name="Hannah Spiller" userId="f42f1aa8-bbe2-42da-86ac-84a2e4ce8dc6" providerId="ADAL" clId="{0ED2C83D-CDE9-486D-BAB4-C85897638770}" dt="2023-02-08T20:57:04.876" v="154" actId="478"/>
          <ac:inkMkLst>
            <pc:docMk/>
            <pc:sldMk cId="3020172105" sldId="429"/>
            <ac:inkMk id="14" creationId="{4059D3E2-E1BA-CBFD-3851-AB2A07490732}"/>
          </ac:inkMkLst>
        </pc:inkChg>
        <pc:inkChg chg="del">
          <ac:chgData name="Hannah Spiller" userId="f42f1aa8-bbe2-42da-86ac-84a2e4ce8dc6" providerId="ADAL" clId="{0ED2C83D-CDE9-486D-BAB4-C85897638770}" dt="2023-02-08T20:57:04.876" v="154" actId="478"/>
          <ac:inkMkLst>
            <pc:docMk/>
            <pc:sldMk cId="3020172105" sldId="429"/>
            <ac:inkMk id="15" creationId="{CF97D360-DBF6-0550-7AD2-DC86F6B7F216}"/>
          </ac:inkMkLst>
        </pc:inkChg>
        <pc:inkChg chg="del">
          <ac:chgData name="Hannah Spiller" userId="f42f1aa8-bbe2-42da-86ac-84a2e4ce8dc6" providerId="ADAL" clId="{0ED2C83D-CDE9-486D-BAB4-C85897638770}" dt="2023-02-08T20:57:04.876" v="154" actId="478"/>
          <ac:inkMkLst>
            <pc:docMk/>
            <pc:sldMk cId="3020172105" sldId="429"/>
            <ac:inkMk id="16" creationId="{7B3116F5-BBA8-D18C-24BD-CAB9089A5BBD}"/>
          </ac:inkMkLst>
        </pc:inkChg>
        <pc:inkChg chg="del">
          <ac:chgData name="Hannah Spiller" userId="f42f1aa8-bbe2-42da-86ac-84a2e4ce8dc6" providerId="ADAL" clId="{0ED2C83D-CDE9-486D-BAB4-C85897638770}" dt="2023-02-08T20:57:04.876" v="154" actId="478"/>
          <ac:inkMkLst>
            <pc:docMk/>
            <pc:sldMk cId="3020172105" sldId="429"/>
            <ac:inkMk id="17" creationId="{810C6924-7F62-A08E-7D28-1205BE58B37D}"/>
          </ac:inkMkLst>
        </pc:inkChg>
        <pc:inkChg chg="del">
          <ac:chgData name="Hannah Spiller" userId="f42f1aa8-bbe2-42da-86ac-84a2e4ce8dc6" providerId="ADAL" clId="{0ED2C83D-CDE9-486D-BAB4-C85897638770}" dt="2023-02-08T20:57:04.876" v="154" actId="478"/>
          <ac:inkMkLst>
            <pc:docMk/>
            <pc:sldMk cId="3020172105" sldId="429"/>
            <ac:inkMk id="18" creationId="{98587796-4CFE-1E54-8DAC-03A8CA17DC6E}"/>
          </ac:inkMkLst>
        </pc:inkChg>
        <pc:inkChg chg="del">
          <ac:chgData name="Hannah Spiller" userId="f42f1aa8-bbe2-42da-86ac-84a2e4ce8dc6" providerId="ADAL" clId="{0ED2C83D-CDE9-486D-BAB4-C85897638770}" dt="2023-02-08T20:57:04.876" v="154" actId="478"/>
          <ac:inkMkLst>
            <pc:docMk/>
            <pc:sldMk cId="3020172105" sldId="429"/>
            <ac:inkMk id="19" creationId="{6CF72C8B-BCE6-5966-4D04-D8E10EEB8832}"/>
          </ac:inkMkLst>
        </pc:inkChg>
        <pc:inkChg chg="del">
          <ac:chgData name="Hannah Spiller" userId="f42f1aa8-bbe2-42da-86ac-84a2e4ce8dc6" providerId="ADAL" clId="{0ED2C83D-CDE9-486D-BAB4-C85897638770}" dt="2023-02-08T20:57:04.876" v="154" actId="478"/>
          <ac:inkMkLst>
            <pc:docMk/>
            <pc:sldMk cId="3020172105" sldId="429"/>
            <ac:inkMk id="20" creationId="{B348B487-A771-339A-7267-84E8B0F2D5FD}"/>
          </ac:inkMkLst>
        </pc:inkChg>
        <pc:inkChg chg="del">
          <ac:chgData name="Hannah Spiller" userId="f42f1aa8-bbe2-42da-86ac-84a2e4ce8dc6" providerId="ADAL" clId="{0ED2C83D-CDE9-486D-BAB4-C85897638770}" dt="2023-02-08T20:57:04.876" v="154" actId="478"/>
          <ac:inkMkLst>
            <pc:docMk/>
            <pc:sldMk cId="3020172105" sldId="429"/>
            <ac:inkMk id="21" creationId="{2E3452E0-D685-3695-0704-A4389BB55416}"/>
          </ac:inkMkLst>
        </pc:inkChg>
        <pc:inkChg chg="del">
          <ac:chgData name="Hannah Spiller" userId="f42f1aa8-bbe2-42da-86ac-84a2e4ce8dc6" providerId="ADAL" clId="{0ED2C83D-CDE9-486D-BAB4-C85897638770}" dt="2023-02-08T20:57:04.876" v="154" actId="478"/>
          <ac:inkMkLst>
            <pc:docMk/>
            <pc:sldMk cId="3020172105" sldId="429"/>
            <ac:inkMk id="22" creationId="{6B6EA59E-D16C-77E5-8CEF-586F7B8AC590}"/>
          </ac:inkMkLst>
        </pc:inkChg>
        <pc:inkChg chg="del">
          <ac:chgData name="Hannah Spiller" userId="f42f1aa8-bbe2-42da-86ac-84a2e4ce8dc6" providerId="ADAL" clId="{0ED2C83D-CDE9-486D-BAB4-C85897638770}" dt="2023-02-08T20:57:04.876" v="154" actId="478"/>
          <ac:inkMkLst>
            <pc:docMk/>
            <pc:sldMk cId="3020172105" sldId="429"/>
            <ac:inkMk id="23" creationId="{9AE930B2-8072-2898-A49F-EDE50C6A6B32}"/>
          </ac:inkMkLst>
        </pc:inkChg>
        <pc:inkChg chg="del">
          <ac:chgData name="Hannah Spiller" userId="f42f1aa8-bbe2-42da-86ac-84a2e4ce8dc6" providerId="ADAL" clId="{0ED2C83D-CDE9-486D-BAB4-C85897638770}" dt="2023-02-08T20:57:04.876" v="154" actId="478"/>
          <ac:inkMkLst>
            <pc:docMk/>
            <pc:sldMk cId="3020172105" sldId="429"/>
            <ac:inkMk id="24" creationId="{70A9D228-B22A-1EB0-77E7-9CDA4D1D476B}"/>
          </ac:inkMkLst>
        </pc:inkChg>
        <pc:inkChg chg="del">
          <ac:chgData name="Hannah Spiller" userId="f42f1aa8-bbe2-42da-86ac-84a2e4ce8dc6" providerId="ADAL" clId="{0ED2C83D-CDE9-486D-BAB4-C85897638770}" dt="2023-02-08T20:57:04.876" v="154" actId="478"/>
          <ac:inkMkLst>
            <pc:docMk/>
            <pc:sldMk cId="3020172105" sldId="429"/>
            <ac:inkMk id="25" creationId="{151290FC-C3D4-7F45-D713-EA29A4B7E0D3}"/>
          </ac:inkMkLst>
        </pc:inkChg>
        <pc:inkChg chg="del">
          <ac:chgData name="Hannah Spiller" userId="f42f1aa8-bbe2-42da-86ac-84a2e4ce8dc6" providerId="ADAL" clId="{0ED2C83D-CDE9-486D-BAB4-C85897638770}" dt="2023-02-08T20:57:04.876" v="154" actId="478"/>
          <ac:inkMkLst>
            <pc:docMk/>
            <pc:sldMk cId="3020172105" sldId="429"/>
            <ac:inkMk id="26" creationId="{816D2A3D-21F9-077D-7FE5-69FA57403DDF}"/>
          </ac:inkMkLst>
        </pc:inkChg>
        <pc:inkChg chg="del">
          <ac:chgData name="Hannah Spiller" userId="f42f1aa8-bbe2-42da-86ac-84a2e4ce8dc6" providerId="ADAL" clId="{0ED2C83D-CDE9-486D-BAB4-C85897638770}" dt="2023-02-08T20:57:04.876" v="154" actId="478"/>
          <ac:inkMkLst>
            <pc:docMk/>
            <pc:sldMk cId="3020172105" sldId="429"/>
            <ac:inkMk id="27" creationId="{B95359E2-0090-A445-9569-BF4FE38971F9}"/>
          </ac:inkMkLst>
        </pc:inkChg>
        <pc:inkChg chg="del">
          <ac:chgData name="Hannah Spiller" userId="f42f1aa8-bbe2-42da-86ac-84a2e4ce8dc6" providerId="ADAL" clId="{0ED2C83D-CDE9-486D-BAB4-C85897638770}" dt="2023-02-08T20:57:04.876" v="154" actId="478"/>
          <ac:inkMkLst>
            <pc:docMk/>
            <pc:sldMk cId="3020172105" sldId="429"/>
            <ac:inkMk id="28" creationId="{BECA3AF9-1BC6-F36E-FF1D-7BF558FFCFC4}"/>
          </ac:inkMkLst>
        </pc:inkChg>
        <pc:inkChg chg="del">
          <ac:chgData name="Hannah Spiller" userId="f42f1aa8-bbe2-42da-86ac-84a2e4ce8dc6" providerId="ADAL" clId="{0ED2C83D-CDE9-486D-BAB4-C85897638770}" dt="2023-02-08T20:57:04.876" v="154" actId="478"/>
          <ac:inkMkLst>
            <pc:docMk/>
            <pc:sldMk cId="3020172105" sldId="429"/>
            <ac:inkMk id="29" creationId="{E6AFE074-4CAA-E139-84F1-045449455F8B}"/>
          </ac:inkMkLst>
        </pc:inkChg>
        <pc:inkChg chg="del">
          <ac:chgData name="Hannah Spiller" userId="f42f1aa8-bbe2-42da-86ac-84a2e4ce8dc6" providerId="ADAL" clId="{0ED2C83D-CDE9-486D-BAB4-C85897638770}" dt="2023-02-08T20:57:04.876" v="154" actId="478"/>
          <ac:inkMkLst>
            <pc:docMk/>
            <pc:sldMk cId="3020172105" sldId="429"/>
            <ac:inkMk id="30" creationId="{2A04E90C-A823-166A-07E2-258CB3040128}"/>
          </ac:inkMkLst>
        </pc:inkChg>
        <pc:inkChg chg="del">
          <ac:chgData name="Hannah Spiller" userId="f42f1aa8-bbe2-42da-86ac-84a2e4ce8dc6" providerId="ADAL" clId="{0ED2C83D-CDE9-486D-BAB4-C85897638770}" dt="2023-02-08T20:57:04.876" v="154" actId="478"/>
          <ac:inkMkLst>
            <pc:docMk/>
            <pc:sldMk cId="3020172105" sldId="429"/>
            <ac:inkMk id="31" creationId="{61A1F43E-B483-84EA-0D69-A1BC1D20E375}"/>
          </ac:inkMkLst>
        </pc:inkChg>
        <pc:inkChg chg="del">
          <ac:chgData name="Hannah Spiller" userId="f42f1aa8-bbe2-42da-86ac-84a2e4ce8dc6" providerId="ADAL" clId="{0ED2C83D-CDE9-486D-BAB4-C85897638770}" dt="2023-02-08T20:57:04.876" v="154" actId="478"/>
          <ac:inkMkLst>
            <pc:docMk/>
            <pc:sldMk cId="3020172105" sldId="429"/>
            <ac:inkMk id="32" creationId="{87A5385E-B603-1E44-C656-DCFCBCCFD7B5}"/>
          </ac:inkMkLst>
        </pc:inkChg>
        <pc:inkChg chg="del">
          <ac:chgData name="Hannah Spiller" userId="f42f1aa8-bbe2-42da-86ac-84a2e4ce8dc6" providerId="ADAL" clId="{0ED2C83D-CDE9-486D-BAB4-C85897638770}" dt="2023-02-08T20:57:04.876" v="154" actId="478"/>
          <ac:inkMkLst>
            <pc:docMk/>
            <pc:sldMk cId="3020172105" sldId="429"/>
            <ac:inkMk id="33" creationId="{B272C824-FDE5-2B32-824F-30A8177E03DD}"/>
          </ac:inkMkLst>
        </pc:inkChg>
        <pc:inkChg chg="del">
          <ac:chgData name="Hannah Spiller" userId="f42f1aa8-bbe2-42da-86ac-84a2e4ce8dc6" providerId="ADAL" clId="{0ED2C83D-CDE9-486D-BAB4-C85897638770}" dt="2023-02-08T20:57:04.876" v="154" actId="478"/>
          <ac:inkMkLst>
            <pc:docMk/>
            <pc:sldMk cId="3020172105" sldId="429"/>
            <ac:inkMk id="36" creationId="{4F394E2F-9B93-2DFB-FF0A-65AE1E4518E9}"/>
          </ac:inkMkLst>
        </pc:inkChg>
        <pc:inkChg chg="del">
          <ac:chgData name="Hannah Spiller" userId="f42f1aa8-bbe2-42da-86ac-84a2e4ce8dc6" providerId="ADAL" clId="{0ED2C83D-CDE9-486D-BAB4-C85897638770}" dt="2023-02-08T20:57:04.876" v="154" actId="478"/>
          <ac:inkMkLst>
            <pc:docMk/>
            <pc:sldMk cId="3020172105" sldId="429"/>
            <ac:inkMk id="37" creationId="{849D0AB1-9483-39A4-B099-9AFF4D094D0D}"/>
          </ac:inkMkLst>
        </pc:inkChg>
        <pc:inkChg chg="del">
          <ac:chgData name="Hannah Spiller" userId="f42f1aa8-bbe2-42da-86ac-84a2e4ce8dc6" providerId="ADAL" clId="{0ED2C83D-CDE9-486D-BAB4-C85897638770}" dt="2023-02-08T20:57:04.876" v="154" actId="478"/>
          <ac:inkMkLst>
            <pc:docMk/>
            <pc:sldMk cId="3020172105" sldId="429"/>
            <ac:inkMk id="38" creationId="{FC200420-BEC0-B260-D28C-532EC56C4A3C}"/>
          </ac:inkMkLst>
        </pc:inkChg>
        <pc:inkChg chg="del">
          <ac:chgData name="Hannah Spiller" userId="f42f1aa8-bbe2-42da-86ac-84a2e4ce8dc6" providerId="ADAL" clId="{0ED2C83D-CDE9-486D-BAB4-C85897638770}" dt="2023-02-08T20:57:04.876" v="154" actId="478"/>
          <ac:inkMkLst>
            <pc:docMk/>
            <pc:sldMk cId="3020172105" sldId="429"/>
            <ac:inkMk id="39" creationId="{B61C8A85-6839-6133-A659-D724C19D0C8C}"/>
          </ac:inkMkLst>
        </pc:inkChg>
        <pc:inkChg chg="del">
          <ac:chgData name="Hannah Spiller" userId="f42f1aa8-bbe2-42da-86ac-84a2e4ce8dc6" providerId="ADAL" clId="{0ED2C83D-CDE9-486D-BAB4-C85897638770}" dt="2023-02-08T20:57:04.876" v="154" actId="478"/>
          <ac:inkMkLst>
            <pc:docMk/>
            <pc:sldMk cId="3020172105" sldId="429"/>
            <ac:inkMk id="40" creationId="{9BCF9482-6DF0-E261-2833-817E973427B6}"/>
          </ac:inkMkLst>
        </pc:inkChg>
        <pc:inkChg chg="del">
          <ac:chgData name="Hannah Spiller" userId="f42f1aa8-bbe2-42da-86ac-84a2e4ce8dc6" providerId="ADAL" clId="{0ED2C83D-CDE9-486D-BAB4-C85897638770}" dt="2023-02-08T20:57:04.876" v="154" actId="478"/>
          <ac:inkMkLst>
            <pc:docMk/>
            <pc:sldMk cId="3020172105" sldId="429"/>
            <ac:inkMk id="41" creationId="{2231E412-5658-EBD6-DBB2-AF9C8015331D}"/>
          </ac:inkMkLst>
        </pc:inkChg>
        <pc:inkChg chg="del">
          <ac:chgData name="Hannah Spiller" userId="f42f1aa8-bbe2-42da-86ac-84a2e4ce8dc6" providerId="ADAL" clId="{0ED2C83D-CDE9-486D-BAB4-C85897638770}" dt="2023-02-08T20:57:04.876" v="154" actId="478"/>
          <ac:inkMkLst>
            <pc:docMk/>
            <pc:sldMk cId="3020172105" sldId="429"/>
            <ac:inkMk id="42" creationId="{A8AFAB01-ECBA-EB63-17F7-FC57D11C154D}"/>
          </ac:inkMkLst>
        </pc:inkChg>
        <pc:inkChg chg="del">
          <ac:chgData name="Hannah Spiller" userId="f42f1aa8-bbe2-42da-86ac-84a2e4ce8dc6" providerId="ADAL" clId="{0ED2C83D-CDE9-486D-BAB4-C85897638770}" dt="2023-02-08T20:57:04.876" v="154" actId="478"/>
          <ac:inkMkLst>
            <pc:docMk/>
            <pc:sldMk cId="3020172105" sldId="429"/>
            <ac:inkMk id="43" creationId="{4EDD4C47-2DDA-3B54-8E95-8D1BD30F89D3}"/>
          </ac:inkMkLst>
        </pc:inkChg>
        <pc:inkChg chg="del">
          <ac:chgData name="Hannah Spiller" userId="f42f1aa8-bbe2-42da-86ac-84a2e4ce8dc6" providerId="ADAL" clId="{0ED2C83D-CDE9-486D-BAB4-C85897638770}" dt="2023-02-08T20:57:04.876" v="154" actId="478"/>
          <ac:inkMkLst>
            <pc:docMk/>
            <pc:sldMk cId="3020172105" sldId="429"/>
            <ac:inkMk id="44" creationId="{2526CE83-2841-493F-F0CB-19C3A167D1C5}"/>
          </ac:inkMkLst>
        </pc:inkChg>
        <pc:inkChg chg="del">
          <ac:chgData name="Hannah Spiller" userId="f42f1aa8-bbe2-42da-86ac-84a2e4ce8dc6" providerId="ADAL" clId="{0ED2C83D-CDE9-486D-BAB4-C85897638770}" dt="2023-02-08T20:57:04.876" v="154" actId="478"/>
          <ac:inkMkLst>
            <pc:docMk/>
            <pc:sldMk cId="3020172105" sldId="429"/>
            <ac:inkMk id="45" creationId="{8297A9B5-7F2E-3E45-5961-5517C45A7AAC}"/>
          </ac:inkMkLst>
        </pc:inkChg>
        <pc:inkChg chg="del">
          <ac:chgData name="Hannah Spiller" userId="f42f1aa8-bbe2-42da-86ac-84a2e4ce8dc6" providerId="ADAL" clId="{0ED2C83D-CDE9-486D-BAB4-C85897638770}" dt="2023-02-08T20:57:04.876" v="154" actId="478"/>
          <ac:inkMkLst>
            <pc:docMk/>
            <pc:sldMk cId="3020172105" sldId="429"/>
            <ac:inkMk id="46" creationId="{551DADB6-131C-F48A-7D1A-B3D945F59954}"/>
          </ac:inkMkLst>
        </pc:inkChg>
        <pc:inkChg chg="del">
          <ac:chgData name="Hannah Spiller" userId="f42f1aa8-bbe2-42da-86ac-84a2e4ce8dc6" providerId="ADAL" clId="{0ED2C83D-CDE9-486D-BAB4-C85897638770}" dt="2023-02-08T20:57:04.876" v="154" actId="478"/>
          <ac:inkMkLst>
            <pc:docMk/>
            <pc:sldMk cId="3020172105" sldId="429"/>
            <ac:inkMk id="47" creationId="{86575BE5-1872-5113-E6BF-20A4DC9A56AF}"/>
          </ac:inkMkLst>
        </pc:inkChg>
        <pc:inkChg chg="del">
          <ac:chgData name="Hannah Spiller" userId="f42f1aa8-bbe2-42da-86ac-84a2e4ce8dc6" providerId="ADAL" clId="{0ED2C83D-CDE9-486D-BAB4-C85897638770}" dt="2023-02-08T20:57:04.876" v="154" actId="478"/>
          <ac:inkMkLst>
            <pc:docMk/>
            <pc:sldMk cId="3020172105" sldId="429"/>
            <ac:inkMk id="48" creationId="{6FC22B4C-4D91-071B-307E-2372E9FA1CD0}"/>
          </ac:inkMkLst>
        </pc:inkChg>
        <pc:inkChg chg="del">
          <ac:chgData name="Hannah Spiller" userId="f42f1aa8-bbe2-42da-86ac-84a2e4ce8dc6" providerId="ADAL" clId="{0ED2C83D-CDE9-486D-BAB4-C85897638770}" dt="2023-02-08T20:57:04.876" v="154" actId="478"/>
          <ac:inkMkLst>
            <pc:docMk/>
            <pc:sldMk cId="3020172105" sldId="429"/>
            <ac:inkMk id="49" creationId="{86B89050-4D0A-9273-7535-808FA16EE794}"/>
          </ac:inkMkLst>
        </pc:inkChg>
        <pc:inkChg chg="del">
          <ac:chgData name="Hannah Spiller" userId="f42f1aa8-bbe2-42da-86ac-84a2e4ce8dc6" providerId="ADAL" clId="{0ED2C83D-CDE9-486D-BAB4-C85897638770}" dt="2023-02-08T20:57:04.876" v="154" actId="478"/>
          <ac:inkMkLst>
            <pc:docMk/>
            <pc:sldMk cId="3020172105" sldId="429"/>
            <ac:inkMk id="50" creationId="{CB05D6EC-AADE-3C63-3735-BF2F7C294D9B}"/>
          </ac:inkMkLst>
        </pc:inkChg>
        <pc:inkChg chg="del">
          <ac:chgData name="Hannah Spiller" userId="f42f1aa8-bbe2-42da-86ac-84a2e4ce8dc6" providerId="ADAL" clId="{0ED2C83D-CDE9-486D-BAB4-C85897638770}" dt="2023-02-08T20:57:04.876" v="154" actId="478"/>
          <ac:inkMkLst>
            <pc:docMk/>
            <pc:sldMk cId="3020172105" sldId="429"/>
            <ac:inkMk id="51" creationId="{B66734AC-0DFD-5F71-8295-07ACCD4A3CBA}"/>
          </ac:inkMkLst>
        </pc:inkChg>
        <pc:inkChg chg="del">
          <ac:chgData name="Hannah Spiller" userId="f42f1aa8-bbe2-42da-86ac-84a2e4ce8dc6" providerId="ADAL" clId="{0ED2C83D-CDE9-486D-BAB4-C85897638770}" dt="2023-02-08T20:57:04.876" v="154" actId="478"/>
          <ac:inkMkLst>
            <pc:docMk/>
            <pc:sldMk cId="3020172105" sldId="429"/>
            <ac:inkMk id="52" creationId="{3FDFDD28-5962-DD6E-0B9C-CEFAE1FD1F53}"/>
          </ac:inkMkLst>
        </pc:inkChg>
        <pc:inkChg chg="del">
          <ac:chgData name="Hannah Spiller" userId="f42f1aa8-bbe2-42da-86ac-84a2e4ce8dc6" providerId="ADAL" clId="{0ED2C83D-CDE9-486D-BAB4-C85897638770}" dt="2023-02-08T20:57:04.876" v="154" actId="478"/>
          <ac:inkMkLst>
            <pc:docMk/>
            <pc:sldMk cId="3020172105" sldId="429"/>
            <ac:inkMk id="53" creationId="{DDF47BC7-CF4C-5E61-C245-D15973B6EF53}"/>
          </ac:inkMkLst>
        </pc:inkChg>
        <pc:inkChg chg="del">
          <ac:chgData name="Hannah Spiller" userId="f42f1aa8-bbe2-42da-86ac-84a2e4ce8dc6" providerId="ADAL" clId="{0ED2C83D-CDE9-486D-BAB4-C85897638770}" dt="2023-02-08T20:57:04.876" v="154" actId="478"/>
          <ac:inkMkLst>
            <pc:docMk/>
            <pc:sldMk cId="3020172105" sldId="429"/>
            <ac:inkMk id="54" creationId="{626EC37B-491D-EFFF-36A7-A75BD248314A}"/>
          </ac:inkMkLst>
        </pc:inkChg>
        <pc:inkChg chg="del">
          <ac:chgData name="Hannah Spiller" userId="f42f1aa8-bbe2-42da-86ac-84a2e4ce8dc6" providerId="ADAL" clId="{0ED2C83D-CDE9-486D-BAB4-C85897638770}" dt="2023-02-08T20:57:04.876" v="154" actId="478"/>
          <ac:inkMkLst>
            <pc:docMk/>
            <pc:sldMk cId="3020172105" sldId="429"/>
            <ac:inkMk id="55" creationId="{0912CC45-628B-BB2F-ED34-60207719A916}"/>
          </ac:inkMkLst>
        </pc:inkChg>
        <pc:inkChg chg="del">
          <ac:chgData name="Hannah Spiller" userId="f42f1aa8-bbe2-42da-86ac-84a2e4ce8dc6" providerId="ADAL" clId="{0ED2C83D-CDE9-486D-BAB4-C85897638770}" dt="2023-02-08T20:57:04.876" v="154" actId="478"/>
          <ac:inkMkLst>
            <pc:docMk/>
            <pc:sldMk cId="3020172105" sldId="429"/>
            <ac:inkMk id="56" creationId="{2493C211-D643-B5C9-065B-1AC0617CAE31}"/>
          </ac:inkMkLst>
        </pc:inkChg>
        <pc:inkChg chg="del">
          <ac:chgData name="Hannah Spiller" userId="f42f1aa8-bbe2-42da-86ac-84a2e4ce8dc6" providerId="ADAL" clId="{0ED2C83D-CDE9-486D-BAB4-C85897638770}" dt="2023-02-08T20:57:04.876" v="154" actId="478"/>
          <ac:inkMkLst>
            <pc:docMk/>
            <pc:sldMk cId="3020172105" sldId="429"/>
            <ac:inkMk id="57" creationId="{A89C3045-BE1F-761D-254C-0F5FAC5D2F66}"/>
          </ac:inkMkLst>
        </pc:inkChg>
        <pc:inkChg chg="del">
          <ac:chgData name="Hannah Spiller" userId="f42f1aa8-bbe2-42da-86ac-84a2e4ce8dc6" providerId="ADAL" clId="{0ED2C83D-CDE9-486D-BAB4-C85897638770}" dt="2023-02-08T20:57:04.876" v="154" actId="478"/>
          <ac:inkMkLst>
            <pc:docMk/>
            <pc:sldMk cId="3020172105" sldId="429"/>
            <ac:inkMk id="58" creationId="{4B084455-378B-0C22-A0BD-CCE0E728F7CA}"/>
          </ac:inkMkLst>
        </pc:inkChg>
        <pc:inkChg chg="del">
          <ac:chgData name="Hannah Spiller" userId="f42f1aa8-bbe2-42da-86ac-84a2e4ce8dc6" providerId="ADAL" clId="{0ED2C83D-CDE9-486D-BAB4-C85897638770}" dt="2023-02-08T20:57:04.876" v="154" actId="478"/>
          <ac:inkMkLst>
            <pc:docMk/>
            <pc:sldMk cId="3020172105" sldId="429"/>
            <ac:inkMk id="59" creationId="{496CECAD-FF42-D232-1990-5E92FBB63A76}"/>
          </ac:inkMkLst>
        </pc:inkChg>
        <pc:inkChg chg="del">
          <ac:chgData name="Hannah Spiller" userId="f42f1aa8-bbe2-42da-86ac-84a2e4ce8dc6" providerId="ADAL" clId="{0ED2C83D-CDE9-486D-BAB4-C85897638770}" dt="2023-02-08T20:57:04.876" v="154" actId="478"/>
          <ac:inkMkLst>
            <pc:docMk/>
            <pc:sldMk cId="3020172105" sldId="429"/>
            <ac:inkMk id="60" creationId="{214E434D-49BE-2E09-1E80-9FD39A2F3439}"/>
          </ac:inkMkLst>
        </pc:inkChg>
        <pc:inkChg chg="del">
          <ac:chgData name="Hannah Spiller" userId="f42f1aa8-bbe2-42da-86ac-84a2e4ce8dc6" providerId="ADAL" clId="{0ED2C83D-CDE9-486D-BAB4-C85897638770}" dt="2023-02-08T20:57:04.876" v="154" actId="478"/>
          <ac:inkMkLst>
            <pc:docMk/>
            <pc:sldMk cId="3020172105" sldId="429"/>
            <ac:inkMk id="61" creationId="{F3C0EF1D-0A02-7F4D-3DEC-F6F2E45D1D8F}"/>
          </ac:inkMkLst>
        </pc:inkChg>
        <pc:inkChg chg="del">
          <ac:chgData name="Hannah Spiller" userId="f42f1aa8-bbe2-42da-86ac-84a2e4ce8dc6" providerId="ADAL" clId="{0ED2C83D-CDE9-486D-BAB4-C85897638770}" dt="2023-02-08T20:57:04.876" v="154" actId="478"/>
          <ac:inkMkLst>
            <pc:docMk/>
            <pc:sldMk cId="3020172105" sldId="429"/>
            <ac:inkMk id="62" creationId="{0772524D-26E7-CEFA-0806-85C0F0C0F855}"/>
          </ac:inkMkLst>
        </pc:inkChg>
        <pc:inkChg chg="del">
          <ac:chgData name="Hannah Spiller" userId="f42f1aa8-bbe2-42da-86ac-84a2e4ce8dc6" providerId="ADAL" clId="{0ED2C83D-CDE9-486D-BAB4-C85897638770}" dt="2023-02-08T20:57:04.876" v="154" actId="478"/>
          <ac:inkMkLst>
            <pc:docMk/>
            <pc:sldMk cId="3020172105" sldId="429"/>
            <ac:inkMk id="63" creationId="{ED919F41-080E-1AD9-5A5E-14717EE079F0}"/>
          </ac:inkMkLst>
        </pc:inkChg>
        <pc:inkChg chg="del">
          <ac:chgData name="Hannah Spiller" userId="f42f1aa8-bbe2-42da-86ac-84a2e4ce8dc6" providerId="ADAL" clId="{0ED2C83D-CDE9-486D-BAB4-C85897638770}" dt="2023-02-08T20:57:04.876" v="154" actId="478"/>
          <ac:inkMkLst>
            <pc:docMk/>
            <pc:sldMk cId="3020172105" sldId="429"/>
            <ac:inkMk id="64" creationId="{0803FF8B-8D4A-9504-63A2-09F569B27602}"/>
          </ac:inkMkLst>
        </pc:inkChg>
        <pc:inkChg chg="del">
          <ac:chgData name="Hannah Spiller" userId="f42f1aa8-bbe2-42da-86ac-84a2e4ce8dc6" providerId="ADAL" clId="{0ED2C83D-CDE9-486D-BAB4-C85897638770}" dt="2023-02-08T20:57:04.876" v="154" actId="478"/>
          <ac:inkMkLst>
            <pc:docMk/>
            <pc:sldMk cId="3020172105" sldId="429"/>
            <ac:inkMk id="65" creationId="{57526640-3860-99D9-F382-F170ED5601B2}"/>
          </ac:inkMkLst>
        </pc:inkChg>
        <pc:inkChg chg="del">
          <ac:chgData name="Hannah Spiller" userId="f42f1aa8-bbe2-42da-86ac-84a2e4ce8dc6" providerId="ADAL" clId="{0ED2C83D-CDE9-486D-BAB4-C85897638770}" dt="2023-02-08T20:57:04.876" v="154" actId="478"/>
          <ac:inkMkLst>
            <pc:docMk/>
            <pc:sldMk cId="3020172105" sldId="429"/>
            <ac:inkMk id="66" creationId="{1CA7E720-C5C9-DCEE-FC3B-E41FDDBE9FD0}"/>
          </ac:inkMkLst>
        </pc:inkChg>
        <pc:inkChg chg="del">
          <ac:chgData name="Hannah Spiller" userId="f42f1aa8-bbe2-42da-86ac-84a2e4ce8dc6" providerId="ADAL" clId="{0ED2C83D-CDE9-486D-BAB4-C85897638770}" dt="2023-02-08T20:57:04.876" v="154" actId="478"/>
          <ac:inkMkLst>
            <pc:docMk/>
            <pc:sldMk cId="3020172105" sldId="429"/>
            <ac:inkMk id="67" creationId="{604719AF-6A68-0CEE-2BF2-5A6F61C03835}"/>
          </ac:inkMkLst>
        </pc:inkChg>
        <pc:inkChg chg="del">
          <ac:chgData name="Hannah Spiller" userId="f42f1aa8-bbe2-42da-86ac-84a2e4ce8dc6" providerId="ADAL" clId="{0ED2C83D-CDE9-486D-BAB4-C85897638770}" dt="2023-02-08T20:57:04.876" v="154" actId="478"/>
          <ac:inkMkLst>
            <pc:docMk/>
            <pc:sldMk cId="3020172105" sldId="429"/>
            <ac:inkMk id="70" creationId="{4A172E55-9FEA-2721-5EF3-244F8221DE50}"/>
          </ac:inkMkLst>
        </pc:inkChg>
        <pc:inkChg chg="del">
          <ac:chgData name="Hannah Spiller" userId="f42f1aa8-bbe2-42da-86ac-84a2e4ce8dc6" providerId="ADAL" clId="{0ED2C83D-CDE9-486D-BAB4-C85897638770}" dt="2023-02-08T20:57:04.876" v="154" actId="478"/>
          <ac:inkMkLst>
            <pc:docMk/>
            <pc:sldMk cId="3020172105" sldId="429"/>
            <ac:inkMk id="79" creationId="{AD635260-980F-D821-4AD9-78EC588C880B}"/>
          </ac:inkMkLst>
        </pc:inkChg>
        <pc:inkChg chg="del">
          <ac:chgData name="Hannah Spiller" userId="f42f1aa8-bbe2-42da-86ac-84a2e4ce8dc6" providerId="ADAL" clId="{0ED2C83D-CDE9-486D-BAB4-C85897638770}" dt="2023-02-08T20:57:01.657" v="153" actId="478"/>
          <ac:inkMkLst>
            <pc:docMk/>
            <pc:sldMk cId="3020172105" sldId="429"/>
            <ac:inkMk id="80" creationId="{442DDA43-1AEE-913E-0687-E7C87AD73B25}"/>
          </ac:inkMkLst>
        </pc:inkChg>
        <pc:inkChg chg="del">
          <ac:chgData name="Hannah Spiller" userId="f42f1aa8-bbe2-42da-86ac-84a2e4ce8dc6" providerId="ADAL" clId="{0ED2C83D-CDE9-486D-BAB4-C85897638770}" dt="2023-02-08T20:57:04.876" v="154" actId="478"/>
          <ac:inkMkLst>
            <pc:docMk/>
            <pc:sldMk cId="3020172105" sldId="429"/>
            <ac:inkMk id="87" creationId="{B96D7EA9-D580-8960-FAF4-9E1AB4227B69}"/>
          </ac:inkMkLst>
        </pc:inkChg>
        <pc:inkChg chg="del">
          <ac:chgData name="Hannah Spiller" userId="f42f1aa8-bbe2-42da-86ac-84a2e4ce8dc6" providerId="ADAL" clId="{0ED2C83D-CDE9-486D-BAB4-C85897638770}" dt="2023-02-08T20:57:04.876" v="154" actId="478"/>
          <ac:inkMkLst>
            <pc:docMk/>
            <pc:sldMk cId="3020172105" sldId="429"/>
            <ac:inkMk id="88" creationId="{D5651DE0-97E5-D24D-DD3A-13CF68D4BEB0}"/>
          </ac:inkMkLst>
        </pc:inkChg>
        <pc:cxnChg chg="add mod">
          <ac:chgData name="Hannah Spiller" userId="f42f1aa8-bbe2-42da-86ac-84a2e4ce8dc6" providerId="ADAL" clId="{0ED2C83D-CDE9-486D-BAB4-C85897638770}" dt="2023-02-08T20:57:38.386" v="155"/>
          <ac:cxnSpMkLst>
            <pc:docMk/>
            <pc:sldMk cId="3020172105" sldId="429"/>
            <ac:cxnSpMk id="71" creationId="{3143E15C-1BF2-B59A-B969-A1F52D86141D}"/>
          </ac:cxnSpMkLst>
        </pc:cxnChg>
        <pc:cxnChg chg="add mod">
          <ac:chgData name="Hannah Spiller" userId="f42f1aa8-bbe2-42da-86ac-84a2e4ce8dc6" providerId="ADAL" clId="{0ED2C83D-CDE9-486D-BAB4-C85897638770}" dt="2023-02-08T20:57:38.386" v="155"/>
          <ac:cxnSpMkLst>
            <pc:docMk/>
            <pc:sldMk cId="3020172105" sldId="429"/>
            <ac:cxnSpMk id="72" creationId="{B72FC277-FBC1-1CB1-FBB7-C796BF94B78D}"/>
          </ac:cxnSpMkLst>
        </pc:cxnChg>
        <pc:cxnChg chg="add mod">
          <ac:chgData name="Hannah Spiller" userId="f42f1aa8-bbe2-42da-86ac-84a2e4ce8dc6" providerId="ADAL" clId="{0ED2C83D-CDE9-486D-BAB4-C85897638770}" dt="2023-02-08T20:57:38.386" v="155"/>
          <ac:cxnSpMkLst>
            <pc:docMk/>
            <pc:sldMk cId="3020172105" sldId="429"/>
            <ac:cxnSpMk id="73" creationId="{AECE82F7-1F3B-250E-EE64-CE8CA7DDFFB2}"/>
          </ac:cxnSpMkLst>
        </pc:cxnChg>
        <pc:cxnChg chg="add mod">
          <ac:chgData name="Hannah Spiller" userId="f42f1aa8-bbe2-42da-86ac-84a2e4ce8dc6" providerId="ADAL" clId="{0ED2C83D-CDE9-486D-BAB4-C85897638770}" dt="2023-02-08T20:57:38.386" v="155"/>
          <ac:cxnSpMkLst>
            <pc:docMk/>
            <pc:sldMk cId="3020172105" sldId="429"/>
            <ac:cxnSpMk id="74" creationId="{F4CC8D4E-7A28-8DB4-442B-0B578D280A71}"/>
          </ac:cxnSpMkLst>
        </pc:cxnChg>
        <pc:cxnChg chg="add mod">
          <ac:chgData name="Hannah Spiller" userId="f42f1aa8-bbe2-42da-86ac-84a2e4ce8dc6" providerId="ADAL" clId="{0ED2C83D-CDE9-486D-BAB4-C85897638770}" dt="2023-02-08T20:57:38.386" v="155"/>
          <ac:cxnSpMkLst>
            <pc:docMk/>
            <pc:sldMk cId="3020172105" sldId="429"/>
            <ac:cxnSpMk id="78" creationId="{77D0CCAC-009A-827A-C7A8-47F0F7990EEA}"/>
          </ac:cxnSpMkLst>
        </pc:cxnChg>
        <pc:cxnChg chg="add mod">
          <ac:chgData name="Hannah Spiller" userId="f42f1aa8-bbe2-42da-86ac-84a2e4ce8dc6" providerId="ADAL" clId="{0ED2C83D-CDE9-486D-BAB4-C85897638770}" dt="2023-02-08T20:57:54.674" v="156" actId="14100"/>
          <ac:cxnSpMkLst>
            <pc:docMk/>
            <pc:sldMk cId="3020172105" sldId="429"/>
            <ac:cxnSpMk id="92" creationId="{BE41BFCE-4EF7-1587-9E48-C1683934C068}"/>
          </ac:cxnSpMkLst>
        </pc:cxnChg>
      </pc:sldChg>
      <pc:sldChg chg="addSp delSp modSp mod modAnim">
        <pc:chgData name="Hannah Spiller" userId="f42f1aa8-bbe2-42da-86ac-84a2e4ce8dc6" providerId="ADAL" clId="{0ED2C83D-CDE9-486D-BAB4-C85897638770}" dt="2023-02-08T21:41:06.726" v="334"/>
        <pc:sldMkLst>
          <pc:docMk/>
          <pc:sldMk cId="1811065175" sldId="430"/>
        </pc:sldMkLst>
        <pc:spChg chg="add mod">
          <ac:chgData name="Hannah Spiller" userId="f42f1aa8-bbe2-42da-86ac-84a2e4ce8dc6" providerId="ADAL" clId="{0ED2C83D-CDE9-486D-BAB4-C85897638770}" dt="2023-02-08T21:01:15.828" v="189"/>
          <ac:spMkLst>
            <pc:docMk/>
            <pc:sldMk cId="1811065175" sldId="430"/>
            <ac:spMk id="104" creationId="{E3AA1441-4EF5-A311-66AD-968B671F310C}"/>
          </ac:spMkLst>
        </pc:spChg>
        <pc:spChg chg="add mod">
          <ac:chgData name="Hannah Spiller" userId="f42f1aa8-bbe2-42da-86ac-84a2e4ce8dc6" providerId="ADAL" clId="{0ED2C83D-CDE9-486D-BAB4-C85897638770}" dt="2023-02-08T21:05:08.373" v="241" actId="1076"/>
          <ac:spMkLst>
            <pc:docMk/>
            <pc:sldMk cId="1811065175" sldId="430"/>
            <ac:spMk id="138" creationId="{DD769FDC-5595-BDBD-64C0-FC9663FC1AC0}"/>
          </ac:spMkLst>
        </pc:spChg>
        <pc:spChg chg="add mod">
          <ac:chgData name="Hannah Spiller" userId="f42f1aa8-bbe2-42da-86ac-84a2e4ce8dc6" providerId="ADAL" clId="{0ED2C83D-CDE9-486D-BAB4-C85897638770}" dt="2023-02-08T21:34:56.255" v="328" actId="1076"/>
          <ac:spMkLst>
            <pc:docMk/>
            <pc:sldMk cId="1811065175" sldId="430"/>
            <ac:spMk id="139" creationId="{3E650512-989B-ACE7-28FD-EA775953D07D}"/>
          </ac:spMkLst>
        </pc:spChg>
        <pc:spChg chg="add mod">
          <ac:chgData name="Hannah Spiller" userId="f42f1aa8-bbe2-42da-86ac-84a2e4ce8dc6" providerId="ADAL" clId="{0ED2C83D-CDE9-486D-BAB4-C85897638770}" dt="2023-02-08T21:41:03.531" v="333"/>
          <ac:spMkLst>
            <pc:docMk/>
            <pc:sldMk cId="1811065175" sldId="430"/>
            <ac:spMk id="140" creationId="{E3AB6ADB-FFBC-848B-9292-69E69B8889EB}"/>
          </ac:spMkLst>
        </pc:spChg>
        <pc:grpChg chg="del">
          <ac:chgData name="Hannah Spiller" userId="f42f1aa8-bbe2-42da-86ac-84a2e4ce8dc6" providerId="ADAL" clId="{0ED2C83D-CDE9-486D-BAB4-C85897638770}" dt="2023-02-08T21:01:12.589" v="187" actId="478"/>
          <ac:grpSpMkLst>
            <pc:docMk/>
            <pc:sldMk cId="1811065175" sldId="430"/>
            <ac:grpSpMk id="84" creationId="{BDA62B7A-CB95-9045-F237-1DEABEDED3A4}"/>
          </ac:grpSpMkLst>
        </pc:grpChg>
        <pc:grpChg chg="del">
          <ac:chgData name="Hannah Spiller" userId="f42f1aa8-bbe2-42da-86ac-84a2e4ce8dc6" providerId="ADAL" clId="{0ED2C83D-CDE9-486D-BAB4-C85897638770}" dt="2023-02-08T21:01:12.589" v="187" actId="478"/>
          <ac:grpSpMkLst>
            <pc:docMk/>
            <pc:sldMk cId="1811065175" sldId="430"/>
            <ac:grpSpMk id="124" creationId="{84AE3190-B555-3FA6-CEF7-22E0283C2B77}"/>
          </ac:grpSpMkLst>
        </pc:grpChg>
        <pc:picChg chg="add del">
          <ac:chgData name="Hannah Spiller" userId="f42f1aa8-bbe2-42da-86ac-84a2e4ce8dc6" providerId="ADAL" clId="{0ED2C83D-CDE9-486D-BAB4-C85897638770}" dt="2023-02-08T21:01:14.859" v="188" actId="478"/>
          <ac:picMkLst>
            <pc:docMk/>
            <pc:sldMk cId="1811065175" sldId="430"/>
            <ac:picMk id="34" creationId="{4126834A-7F04-8CA8-18B7-8B0BBA3F9281}"/>
          </ac:picMkLst>
        </pc:picChg>
        <pc:picChg chg="add mod">
          <ac:chgData name="Hannah Spiller" userId="f42f1aa8-bbe2-42da-86ac-84a2e4ce8dc6" providerId="ADAL" clId="{0ED2C83D-CDE9-486D-BAB4-C85897638770}" dt="2023-02-08T21:01:15.828" v="189"/>
          <ac:picMkLst>
            <pc:docMk/>
            <pc:sldMk cId="1811065175" sldId="430"/>
            <ac:picMk id="35" creationId="{0C3CF272-B487-59C4-AF14-DBFD2B001F8E}"/>
          </ac:picMkLst>
        </pc:picChg>
        <pc:picChg chg="add mod">
          <ac:chgData name="Hannah Spiller" userId="f42f1aa8-bbe2-42da-86ac-84a2e4ce8dc6" providerId="ADAL" clId="{0ED2C83D-CDE9-486D-BAB4-C85897638770}" dt="2023-02-08T21:01:15.828" v="189"/>
          <ac:picMkLst>
            <pc:docMk/>
            <pc:sldMk cId="1811065175" sldId="430"/>
            <ac:picMk id="36" creationId="{77B78F2E-BC84-534C-C3AF-B16576E5125B}"/>
          </ac:picMkLst>
        </pc:picChg>
        <pc:picChg chg="add mod">
          <ac:chgData name="Hannah Spiller" userId="f42f1aa8-bbe2-42da-86ac-84a2e4ce8dc6" providerId="ADAL" clId="{0ED2C83D-CDE9-486D-BAB4-C85897638770}" dt="2023-02-08T21:01:15.828" v="189"/>
          <ac:picMkLst>
            <pc:docMk/>
            <pc:sldMk cId="1811065175" sldId="430"/>
            <ac:picMk id="79" creationId="{CF6045E5-D817-BF8E-359C-72CC5E01E273}"/>
          </ac:picMkLst>
        </pc:picChg>
        <pc:picChg chg="add mod">
          <ac:chgData name="Hannah Spiller" userId="f42f1aa8-bbe2-42da-86ac-84a2e4ce8dc6" providerId="ADAL" clId="{0ED2C83D-CDE9-486D-BAB4-C85897638770}" dt="2023-02-08T21:01:15.828" v="189"/>
          <ac:picMkLst>
            <pc:docMk/>
            <pc:sldMk cId="1811065175" sldId="430"/>
            <ac:picMk id="123" creationId="{5E2FB2E4-E5F1-4CAD-FDD6-B13EAD7C11E7}"/>
          </ac:picMkLst>
        </pc:picChg>
        <pc:picChg chg="add mod">
          <ac:chgData name="Hannah Spiller" userId="f42f1aa8-bbe2-42da-86ac-84a2e4ce8dc6" providerId="ADAL" clId="{0ED2C83D-CDE9-486D-BAB4-C85897638770}" dt="2023-02-08T21:03:46.716" v="214" actId="14100"/>
          <ac:picMkLst>
            <pc:docMk/>
            <pc:sldMk cId="1811065175" sldId="430"/>
            <ac:picMk id="134" creationId="{4CF26EEA-81EC-F5F3-B904-118614DB98BC}"/>
          </ac:picMkLst>
        </pc:picChg>
        <pc:inkChg chg="del">
          <ac:chgData name="Hannah Spiller" userId="f42f1aa8-bbe2-42da-86ac-84a2e4ce8dc6" providerId="ADAL" clId="{0ED2C83D-CDE9-486D-BAB4-C85897638770}" dt="2023-02-08T21:01:12.589" v="187" actId="478"/>
          <ac:inkMkLst>
            <pc:docMk/>
            <pc:sldMk cId="1811065175" sldId="430"/>
            <ac:inkMk id="4" creationId="{54D02DD2-00FB-336E-02E9-6388E0AB0B13}"/>
          </ac:inkMkLst>
        </pc:inkChg>
        <pc:inkChg chg="del">
          <ac:chgData name="Hannah Spiller" userId="f42f1aa8-bbe2-42da-86ac-84a2e4ce8dc6" providerId="ADAL" clId="{0ED2C83D-CDE9-486D-BAB4-C85897638770}" dt="2023-02-08T21:01:12.589" v="187" actId="478"/>
          <ac:inkMkLst>
            <pc:docMk/>
            <pc:sldMk cId="1811065175" sldId="430"/>
            <ac:inkMk id="5" creationId="{43337EB1-AEA6-AC12-610D-6A3DB4EE3457}"/>
          </ac:inkMkLst>
        </pc:inkChg>
        <pc:inkChg chg="del">
          <ac:chgData name="Hannah Spiller" userId="f42f1aa8-bbe2-42da-86ac-84a2e4ce8dc6" providerId="ADAL" clId="{0ED2C83D-CDE9-486D-BAB4-C85897638770}" dt="2023-02-08T21:01:12.589" v="187" actId="478"/>
          <ac:inkMkLst>
            <pc:docMk/>
            <pc:sldMk cId="1811065175" sldId="430"/>
            <ac:inkMk id="6" creationId="{87D8F4A5-92A8-21B7-C85F-7F3A73071111}"/>
          </ac:inkMkLst>
        </pc:inkChg>
        <pc:inkChg chg="del">
          <ac:chgData name="Hannah Spiller" userId="f42f1aa8-bbe2-42da-86ac-84a2e4ce8dc6" providerId="ADAL" clId="{0ED2C83D-CDE9-486D-BAB4-C85897638770}" dt="2023-02-08T21:01:12.589" v="187" actId="478"/>
          <ac:inkMkLst>
            <pc:docMk/>
            <pc:sldMk cId="1811065175" sldId="430"/>
            <ac:inkMk id="7" creationId="{70797219-0D7B-2337-2C13-EC609B84F0EA}"/>
          </ac:inkMkLst>
        </pc:inkChg>
        <pc:inkChg chg="del">
          <ac:chgData name="Hannah Spiller" userId="f42f1aa8-bbe2-42da-86ac-84a2e4ce8dc6" providerId="ADAL" clId="{0ED2C83D-CDE9-486D-BAB4-C85897638770}" dt="2023-02-08T21:01:12.589" v="187" actId="478"/>
          <ac:inkMkLst>
            <pc:docMk/>
            <pc:sldMk cId="1811065175" sldId="430"/>
            <ac:inkMk id="8" creationId="{9B2B0107-7F62-AA7C-1108-DE682989FC25}"/>
          </ac:inkMkLst>
        </pc:inkChg>
        <pc:inkChg chg="del">
          <ac:chgData name="Hannah Spiller" userId="f42f1aa8-bbe2-42da-86ac-84a2e4ce8dc6" providerId="ADAL" clId="{0ED2C83D-CDE9-486D-BAB4-C85897638770}" dt="2023-02-08T21:01:12.589" v="187" actId="478"/>
          <ac:inkMkLst>
            <pc:docMk/>
            <pc:sldMk cId="1811065175" sldId="430"/>
            <ac:inkMk id="9" creationId="{4DBFD93C-CF2D-35FE-60C9-0D1A45B0FE5F}"/>
          </ac:inkMkLst>
        </pc:inkChg>
        <pc:inkChg chg="del">
          <ac:chgData name="Hannah Spiller" userId="f42f1aa8-bbe2-42da-86ac-84a2e4ce8dc6" providerId="ADAL" clId="{0ED2C83D-CDE9-486D-BAB4-C85897638770}" dt="2023-02-08T21:01:12.589" v="187" actId="478"/>
          <ac:inkMkLst>
            <pc:docMk/>
            <pc:sldMk cId="1811065175" sldId="430"/>
            <ac:inkMk id="10" creationId="{D703491B-8322-B472-5358-47DEC912EA37}"/>
          </ac:inkMkLst>
        </pc:inkChg>
        <pc:inkChg chg="del">
          <ac:chgData name="Hannah Spiller" userId="f42f1aa8-bbe2-42da-86ac-84a2e4ce8dc6" providerId="ADAL" clId="{0ED2C83D-CDE9-486D-BAB4-C85897638770}" dt="2023-02-08T21:01:12.589" v="187" actId="478"/>
          <ac:inkMkLst>
            <pc:docMk/>
            <pc:sldMk cId="1811065175" sldId="430"/>
            <ac:inkMk id="11" creationId="{767BA103-EB77-F0DB-1293-20EE8AF3A104}"/>
          </ac:inkMkLst>
        </pc:inkChg>
        <pc:inkChg chg="del">
          <ac:chgData name="Hannah Spiller" userId="f42f1aa8-bbe2-42da-86ac-84a2e4ce8dc6" providerId="ADAL" clId="{0ED2C83D-CDE9-486D-BAB4-C85897638770}" dt="2023-02-08T21:01:12.589" v="187" actId="478"/>
          <ac:inkMkLst>
            <pc:docMk/>
            <pc:sldMk cId="1811065175" sldId="430"/>
            <ac:inkMk id="12" creationId="{4E2E58EA-31D7-CB9A-8BD0-E79059C78A97}"/>
          </ac:inkMkLst>
        </pc:inkChg>
        <pc:inkChg chg="del">
          <ac:chgData name="Hannah Spiller" userId="f42f1aa8-bbe2-42da-86ac-84a2e4ce8dc6" providerId="ADAL" clId="{0ED2C83D-CDE9-486D-BAB4-C85897638770}" dt="2023-02-08T21:01:12.589" v="187" actId="478"/>
          <ac:inkMkLst>
            <pc:docMk/>
            <pc:sldMk cId="1811065175" sldId="430"/>
            <ac:inkMk id="13" creationId="{1E342A8F-14A5-894B-0502-93117B180540}"/>
          </ac:inkMkLst>
        </pc:inkChg>
        <pc:inkChg chg="del">
          <ac:chgData name="Hannah Spiller" userId="f42f1aa8-bbe2-42da-86ac-84a2e4ce8dc6" providerId="ADAL" clId="{0ED2C83D-CDE9-486D-BAB4-C85897638770}" dt="2023-02-08T21:01:12.589" v="187" actId="478"/>
          <ac:inkMkLst>
            <pc:docMk/>
            <pc:sldMk cId="1811065175" sldId="430"/>
            <ac:inkMk id="14" creationId="{A735F8B5-4028-08E7-64B9-F2CBA467F9E2}"/>
          </ac:inkMkLst>
        </pc:inkChg>
        <pc:inkChg chg="del">
          <ac:chgData name="Hannah Spiller" userId="f42f1aa8-bbe2-42da-86ac-84a2e4ce8dc6" providerId="ADAL" clId="{0ED2C83D-CDE9-486D-BAB4-C85897638770}" dt="2023-02-08T21:01:12.589" v="187" actId="478"/>
          <ac:inkMkLst>
            <pc:docMk/>
            <pc:sldMk cId="1811065175" sldId="430"/>
            <ac:inkMk id="15" creationId="{6AB28BF0-06F7-5EED-2D84-76B7B97EC349}"/>
          </ac:inkMkLst>
        </pc:inkChg>
        <pc:inkChg chg="del">
          <ac:chgData name="Hannah Spiller" userId="f42f1aa8-bbe2-42da-86ac-84a2e4ce8dc6" providerId="ADAL" clId="{0ED2C83D-CDE9-486D-BAB4-C85897638770}" dt="2023-02-08T21:01:12.589" v="187" actId="478"/>
          <ac:inkMkLst>
            <pc:docMk/>
            <pc:sldMk cId="1811065175" sldId="430"/>
            <ac:inkMk id="16" creationId="{C684593E-D27F-2EE6-1DD2-D2E36BFCF7EE}"/>
          </ac:inkMkLst>
        </pc:inkChg>
        <pc:inkChg chg="del">
          <ac:chgData name="Hannah Spiller" userId="f42f1aa8-bbe2-42da-86ac-84a2e4ce8dc6" providerId="ADAL" clId="{0ED2C83D-CDE9-486D-BAB4-C85897638770}" dt="2023-02-08T21:01:12.589" v="187" actId="478"/>
          <ac:inkMkLst>
            <pc:docMk/>
            <pc:sldMk cId="1811065175" sldId="430"/>
            <ac:inkMk id="17" creationId="{FD7B885D-D36E-794E-F98A-F43C2D910D6F}"/>
          </ac:inkMkLst>
        </pc:inkChg>
        <pc:inkChg chg="del">
          <ac:chgData name="Hannah Spiller" userId="f42f1aa8-bbe2-42da-86ac-84a2e4ce8dc6" providerId="ADAL" clId="{0ED2C83D-CDE9-486D-BAB4-C85897638770}" dt="2023-02-08T21:01:12.589" v="187" actId="478"/>
          <ac:inkMkLst>
            <pc:docMk/>
            <pc:sldMk cId="1811065175" sldId="430"/>
            <ac:inkMk id="18" creationId="{14B4A7DF-309D-7674-C15B-0494CB5A1268}"/>
          </ac:inkMkLst>
        </pc:inkChg>
        <pc:inkChg chg="del">
          <ac:chgData name="Hannah Spiller" userId="f42f1aa8-bbe2-42da-86ac-84a2e4ce8dc6" providerId="ADAL" clId="{0ED2C83D-CDE9-486D-BAB4-C85897638770}" dt="2023-02-08T21:01:12.589" v="187" actId="478"/>
          <ac:inkMkLst>
            <pc:docMk/>
            <pc:sldMk cId="1811065175" sldId="430"/>
            <ac:inkMk id="19" creationId="{5EB43266-5AC6-9ACF-04E5-398250DF429E}"/>
          </ac:inkMkLst>
        </pc:inkChg>
        <pc:inkChg chg="del">
          <ac:chgData name="Hannah Spiller" userId="f42f1aa8-bbe2-42da-86ac-84a2e4ce8dc6" providerId="ADAL" clId="{0ED2C83D-CDE9-486D-BAB4-C85897638770}" dt="2023-02-08T21:01:12.589" v="187" actId="478"/>
          <ac:inkMkLst>
            <pc:docMk/>
            <pc:sldMk cId="1811065175" sldId="430"/>
            <ac:inkMk id="20" creationId="{76E71FC7-30B9-298D-6A0D-3E0318760976}"/>
          </ac:inkMkLst>
        </pc:inkChg>
        <pc:inkChg chg="del">
          <ac:chgData name="Hannah Spiller" userId="f42f1aa8-bbe2-42da-86ac-84a2e4ce8dc6" providerId="ADAL" clId="{0ED2C83D-CDE9-486D-BAB4-C85897638770}" dt="2023-02-08T21:01:12.589" v="187" actId="478"/>
          <ac:inkMkLst>
            <pc:docMk/>
            <pc:sldMk cId="1811065175" sldId="430"/>
            <ac:inkMk id="21" creationId="{CB7AFFE4-0523-3F66-A412-E824C86140D5}"/>
          </ac:inkMkLst>
        </pc:inkChg>
        <pc:inkChg chg="del">
          <ac:chgData name="Hannah Spiller" userId="f42f1aa8-bbe2-42da-86ac-84a2e4ce8dc6" providerId="ADAL" clId="{0ED2C83D-CDE9-486D-BAB4-C85897638770}" dt="2023-02-08T21:01:12.589" v="187" actId="478"/>
          <ac:inkMkLst>
            <pc:docMk/>
            <pc:sldMk cId="1811065175" sldId="430"/>
            <ac:inkMk id="22" creationId="{265F8979-4BB9-7E7E-10BF-0CCE970E3FD4}"/>
          </ac:inkMkLst>
        </pc:inkChg>
        <pc:inkChg chg="del">
          <ac:chgData name="Hannah Spiller" userId="f42f1aa8-bbe2-42da-86ac-84a2e4ce8dc6" providerId="ADAL" clId="{0ED2C83D-CDE9-486D-BAB4-C85897638770}" dt="2023-02-08T21:01:12.589" v="187" actId="478"/>
          <ac:inkMkLst>
            <pc:docMk/>
            <pc:sldMk cId="1811065175" sldId="430"/>
            <ac:inkMk id="23" creationId="{042769B2-BC7E-C276-594F-4912150C0B61}"/>
          </ac:inkMkLst>
        </pc:inkChg>
        <pc:inkChg chg="del">
          <ac:chgData name="Hannah Spiller" userId="f42f1aa8-bbe2-42da-86ac-84a2e4ce8dc6" providerId="ADAL" clId="{0ED2C83D-CDE9-486D-BAB4-C85897638770}" dt="2023-02-08T21:01:12.589" v="187" actId="478"/>
          <ac:inkMkLst>
            <pc:docMk/>
            <pc:sldMk cId="1811065175" sldId="430"/>
            <ac:inkMk id="24" creationId="{AD784501-5FA7-C3A2-B107-96EDF92093C1}"/>
          </ac:inkMkLst>
        </pc:inkChg>
        <pc:inkChg chg="del">
          <ac:chgData name="Hannah Spiller" userId="f42f1aa8-bbe2-42da-86ac-84a2e4ce8dc6" providerId="ADAL" clId="{0ED2C83D-CDE9-486D-BAB4-C85897638770}" dt="2023-02-08T21:01:12.589" v="187" actId="478"/>
          <ac:inkMkLst>
            <pc:docMk/>
            <pc:sldMk cId="1811065175" sldId="430"/>
            <ac:inkMk id="25" creationId="{2B034480-A516-E099-B94F-0B42555BB836}"/>
          </ac:inkMkLst>
        </pc:inkChg>
        <pc:inkChg chg="del">
          <ac:chgData name="Hannah Spiller" userId="f42f1aa8-bbe2-42da-86ac-84a2e4ce8dc6" providerId="ADAL" clId="{0ED2C83D-CDE9-486D-BAB4-C85897638770}" dt="2023-02-08T21:01:12.589" v="187" actId="478"/>
          <ac:inkMkLst>
            <pc:docMk/>
            <pc:sldMk cId="1811065175" sldId="430"/>
            <ac:inkMk id="26" creationId="{E4EBF128-F0F9-FADB-3E5C-A039BB86641E}"/>
          </ac:inkMkLst>
        </pc:inkChg>
        <pc:inkChg chg="del">
          <ac:chgData name="Hannah Spiller" userId="f42f1aa8-bbe2-42da-86ac-84a2e4ce8dc6" providerId="ADAL" clId="{0ED2C83D-CDE9-486D-BAB4-C85897638770}" dt="2023-02-08T21:01:12.589" v="187" actId="478"/>
          <ac:inkMkLst>
            <pc:docMk/>
            <pc:sldMk cId="1811065175" sldId="430"/>
            <ac:inkMk id="27" creationId="{8DEBD8DA-59C4-4585-56BF-2195C813FCF3}"/>
          </ac:inkMkLst>
        </pc:inkChg>
        <pc:inkChg chg="del">
          <ac:chgData name="Hannah Spiller" userId="f42f1aa8-bbe2-42da-86ac-84a2e4ce8dc6" providerId="ADAL" clId="{0ED2C83D-CDE9-486D-BAB4-C85897638770}" dt="2023-02-08T21:01:12.589" v="187" actId="478"/>
          <ac:inkMkLst>
            <pc:docMk/>
            <pc:sldMk cId="1811065175" sldId="430"/>
            <ac:inkMk id="28" creationId="{0666C189-EA98-5A77-8047-01C5DC650469}"/>
          </ac:inkMkLst>
        </pc:inkChg>
        <pc:inkChg chg="del">
          <ac:chgData name="Hannah Spiller" userId="f42f1aa8-bbe2-42da-86ac-84a2e4ce8dc6" providerId="ADAL" clId="{0ED2C83D-CDE9-486D-BAB4-C85897638770}" dt="2023-02-08T21:01:12.589" v="187" actId="478"/>
          <ac:inkMkLst>
            <pc:docMk/>
            <pc:sldMk cId="1811065175" sldId="430"/>
            <ac:inkMk id="29" creationId="{48521CA0-ACDA-51A0-2CA5-448041C90992}"/>
          </ac:inkMkLst>
        </pc:inkChg>
        <pc:inkChg chg="del">
          <ac:chgData name="Hannah Spiller" userId="f42f1aa8-bbe2-42da-86ac-84a2e4ce8dc6" providerId="ADAL" clId="{0ED2C83D-CDE9-486D-BAB4-C85897638770}" dt="2023-02-08T21:01:12.589" v="187" actId="478"/>
          <ac:inkMkLst>
            <pc:docMk/>
            <pc:sldMk cId="1811065175" sldId="430"/>
            <ac:inkMk id="30" creationId="{9946B978-AFCB-0E33-F174-0402FD2C10E9}"/>
          </ac:inkMkLst>
        </pc:inkChg>
        <pc:inkChg chg="del">
          <ac:chgData name="Hannah Spiller" userId="f42f1aa8-bbe2-42da-86ac-84a2e4ce8dc6" providerId="ADAL" clId="{0ED2C83D-CDE9-486D-BAB4-C85897638770}" dt="2023-02-08T21:01:12.589" v="187" actId="478"/>
          <ac:inkMkLst>
            <pc:docMk/>
            <pc:sldMk cId="1811065175" sldId="430"/>
            <ac:inkMk id="31" creationId="{3E09FB21-BF70-F246-EB98-723224714666}"/>
          </ac:inkMkLst>
        </pc:inkChg>
        <pc:inkChg chg="del">
          <ac:chgData name="Hannah Spiller" userId="f42f1aa8-bbe2-42da-86ac-84a2e4ce8dc6" providerId="ADAL" clId="{0ED2C83D-CDE9-486D-BAB4-C85897638770}" dt="2023-02-08T21:01:12.589" v="187" actId="478"/>
          <ac:inkMkLst>
            <pc:docMk/>
            <pc:sldMk cId="1811065175" sldId="430"/>
            <ac:inkMk id="32" creationId="{C222EAEC-CB19-9207-C305-B8AF7F6961C7}"/>
          </ac:inkMkLst>
        </pc:inkChg>
        <pc:inkChg chg="del">
          <ac:chgData name="Hannah Spiller" userId="f42f1aa8-bbe2-42da-86ac-84a2e4ce8dc6" providerId="ADAL" clId="{0ED2C83D-CDE9-486D-BAB4-C85897638770}" dt="2023-02-08T21:01:12.589" v="187" actId="478"/>
          <ac:inkMkLst>
            <pc:docMk/>
            <pc:sldMk cId="1811065175" sldId="430"/>
            <ac:inkMk id="33" creationId="{9FE6DDA0-F3EE-0F8E-5D23-D9F95F972292}"/>
          </ac:inkMkLst>
        </pc:inkChg>
        <pc:inkChg chg="del">
          <ac:chgData name="Hannah Spiller" userId="f42f1aa8-bbe2-42da-86ac-84a2e4ce8dc6" providerId="ADAL" clId="{0ED2C83D-CDE9-486D-BAB4-C85897638770}" dt="2023-02-08T21:01:12.589" v="187" actId="478"/>
          <ac:inkMkLst>
            <pc:docMk/>
            <pc:sldMk cId="1811065175" sldId="430"/>
            <ac:inkMk id="37" creationId="{278051F8-C77E-5FA5-0527-BD873E206F09}"/>
          </ac:inkMkLst>
        </pc:inkChg>
        <pc:inkChg chg="del">
          <ac:chgData name="Hannah Spiller" userId="f42f1aa8-bbe2-42da-86ac-84a2e4ce8dc6" providerId="ADAL" clId="{0ED2C83D-CDE9-486D-BAB4-C85897638770}" dt="2023-02-08T21:01:12.589" v="187" actId="478"/>
          <ac:inkMkLst>
            <pc:docMk/>
            <pc:sldMk cId="1811065175" sldId="430"/>
            <ac:inkMk id="38" creationId="{B28125EA-FDDC-5BB5-A60F-037FC065628F}"/>
          </ac:inkMkLst>
        </pc:inkChg>
        <pc:inkChg chg="del">
          <ac:chgData name="Hannah Spiller" userId="f42f1aa8-bbe2-42da-86ac-84a2e4ce8dc6" providerId="ADAL" clId="{0ED2C83D-CDE9-486D-BAB4-C85897638770}" dt="2023-02-08T21:01:12.589" v="187" actId="478"/>
          <ac:inkMkLst>
            <pc:docMk/>
            <pc:sldMk cId="1811065175" sldId="430"/>
            <ac:inkMk id="39" creationId="{B0C65C92-D37D-2EE1-8B82-20DC16A4F5FE}"/>
          </ac:inkMkLst>
        </pc:inkChg>
        <pc:inkChg chg="del">
          <ac:chgData name="Hannah Spiller" userId="f42f1aa8-bbe2-42da-86ac-84a2e4ce8dc6" providerId="ADAL" clId="{0ED2C83D-CDE9-486D-BAB4-C85897638770}" dt="2023-02-08T21:01:12.589" v="187" actId="478"/>
          <ac:inkMkLst>
            <pc:docMk/>
            <pc:sldMk cId="1811065175" sldId="430"/>
            <ac:inkMk id="40" creationId="{EB1DFA92-9901-5023-8E4C-69597F0AA9DD}"/>
          </ac:inkMkLst>
        </pc:inkChg>
        <pc:inkChg chg="del">
          <ac:chgData name="Hannah Spiller" userId="f42f1aa8-bbe2-42da-86ac-84a2e4ce8dc6" providerId="ADAL" clId="{0ED2C83D-CDE9-486D-BAB4-C85897638770}" dt="2023-02-08T21:01:12.589" v="187" actId="478"/>
          <ac:inkMkLst>
            <pc:docMk/>
            <pc:sldMk cId="1811065175" sldId="430"/>
            <ac:inkMk id="41" creationId="{F6F61E39-04E1-AF40-2A73-8F21C41B6774}"/>
          </ac:inkMkLst>
        </pc:inkChg>
        <pc:inkChg chg="del">
          <ac:chgData name="Hannah Spiller" userId="f42f1aa8-bbe2-42da-86ac-84a2e4ce8dc6" providerId="ADAL" clId="{0ED2C83D-CDE9-486D-BAB4-C85897638770}" dt="2023-02-08T21:01:12.589" v="187" actId="478"/>
          <ac:inkMkLst>
            <pc:docMk/>
            <pc:sldMk cId="1811065175" sldId="430"/>
            <ac:inkMk id="42" creationId="{753E4103-B12A-D0E8-489A-AB19821E262A}"/>
          </ac:inkMkLst>
        </pc:inkChg>
        <pc:inkChg chg="del">
          <ac:chgData name="Hannah Spiller" userId="f42f1aa8-bbe2-42da-86ac-84a2e4ce8dc6" providerId="ADAL" clId="{0ED2C83D-CDE9-486D-BAB4-C85897638770}" dt="2023-02-08T21:01:12.589" v="187" actId="478"/>
          <ac:inkMkLst>
            <pc:docMk/>
            <pc:sldMk cId="1811065175" sldId="430"/>
            <ac:inkMk id="43" creationId="{A8BD27A3-6523-E2FF-B045-481A868BDBB9}"/>
          </ac:inkMkLst>
        </pc:inkChg>
        <pc:inkChg chg="del">
          <ac:chgData name="Hannah Spiller" userId="f42f1aa8-bbe2-42da-86ac-84a2e4ce8dc6" providerId="ADAL" clId="{0ED2C83D-CDE9-486D-BAB4-C85897638770}" dt="2023-02-08T21:01:12.589" v="187" actId="478"/>
          <ac:inkMkLst>
            <pc:docMk/>
            <pc:sldMk cId="1811065175" sldId="430"/>
            <ac:inkMk id="44" creationId="{84A7ACB5-F8FC-9181-3D54-517A478389F9}"/>
          </ac:inkMkLst>
        </pc:inkChg>
        <pc:inkChg chg="del">
          <ac:chgData name="Hannah Spiller" userId="f42f1aa8-bbe2-42da-86ac-84a2e4ce8dc6" providerId="ADAL" clId="{0ED2C83D-CDE9-486D-BAB4-C85897638770}" dt="2023-02-08T21:01:12.589" v="187" actId="478"/>
          <ac:inkMkLst>
            <pc:docMk/>
            <pc:sldMk cId="1811065175" sldId="430"/>
            <ac:inkMk id="45" creationId="{9F67F28C-87D8-467F-B9F6-99DC0E326D45}"/>
          </ac:inkMkLst>
        </pc:inkChg>
        <pc:inkChg chg="del">
          <ac:chgData name="Hannah Spiller" userId="f42f1aa8-bbe2-42da-86ac-84a2e4ce8dc6" providerId="ADAL" clId="{0ED2C83D-CDE9-486D-BAB4-C85897638770}" dt="2023-02-08T21:01:12.589" v="187" actId="478"/>
          <ac:inkMkLst>
            <pc:docMk/>
            <pc:sldMk cId="1811065175" sldId="430"/>
            <ac:inkMk id="46" creationId="{34EB4361-5015-939C-80E9-D328806CB151}"/>
          </ac:inkMkLst>
        </pc:inkChg>
        <pc:inkChg chg="del">
          <ac:chgData name="Hannah Spiller" userId="f42f1aa8-bbe2-42da-86ac-84a2e4ce8dc6" providerId="ADAL" clId="{0ED2C83D-CDE9-486D-BAB4-C85897638770}" dt="2023-02-08T21:01:12.589" v="187" actId="478"/>
          <ac:inkMkLst>
            <pc:docMk/>
            <pc:sldMk cId="1811065175" sldId="430"/>
            <ac:inkMk id="47" creationId="{00B3B87A-200A-732B-F0FD-628F58496047}"/>
          </ac:inkMkLst>
        </pc:inkChg>
        <pc:inkChg chg="del">
          <ac:chgData name="Hannah Spiller" userId="f42f1aa8-bbe2-42da-86ac-84a2e4ce8dc6" providerId="ADAL" clId="{0ED2C83D-CDE9-486D-BAB4-C85897638770}" dt="2023-02-08T21:01:12.589" v="187" actId="478"/>
          <ac:inkMkLst>
            <pc:docMk/>
            <pc:sldMk cId="1811065175" sldId="430"/>
            <ac:inkMk id="48" creationId="{B8296FA5-42AD-1138-F743-6999824824F9}"/>
          </ac:inkMkLst>
        </pc:inkChg>
        <pc:inkChg chg="del">
          <ac:chgData name="Hannah Spiller" userId="f42f1aa8-bbe2-42da-86ac-84a2e4ce8dc6" providerId="ADAL" clId="{0ED2C83D-CDE9-486D-BAB4-C85897638770}" dt="2023-02-08T21:01:12.589" v="187" actId="478"/>
          <ac:inkMkLst>
            <pc:docMk/>
            <pc:sldMk cId="1811065175" sldId="430"/>
            <ac:inkMk id="49" creationId="{DA340296-FFD7-6D6F-9142-179DA77A86A7}"/>
          </ac:inkMkLst>
        </pc:inkChg>
        <pc:inkChg chg="del">
          <ac:chgData name="Hannah Spiller" userId="f42f1aa8-bbe2-42da-86ac-84a2e4ce8dc6" providerId="ADAL" clId="{0ED2C83D-CDE9-486D-BAB4-C85897638770}" dt="2023-02-08T21:01:12.589" v="187" actId="478"/>
          <ac:inkMkLst>
            <pc:docMk/>
            <pc:sldMk cId="1811065175" sldId="430"/>
            <ac:inkMk id="50" creationId="{C8034B21-9E28-EBA0-B70D-0D1504E4C62A}"/>
          </ac:inkMkLst>
        </pc:inkChg>
        <pc:inkChg chg="del">
          <ac:chgData name="Hannah Spiller" userId="f42f1aa8-bbe2-42da-86ac-84a2e4ce8dc6" providerId="ADAL" clId="{0ED2C83D-CDE9-486D-BAB4-C85897638770}" dt="2023-02-08T21:01:12.589" v="187" actId="478"/>
          <ac:inkMkLst>
            <pc:docMk/>
            <pc:sldMk cId="1811065175" sldId="430"/>
            <ac:inkMk id="51" creationId="{73B17A87-F275-CE85-6ACC-018B2A4F9594}"/>
          </ac:inkMkLst>
        </pc:inkChg>
        <pc:inkChg chg="del">
          <ac:chgData name="Hannah Spiller" userId="f42f1aa8-bbe2-42da-86ac-84a2e4ce8dc6" providerId="ADAL" clId="{0ED2C83D-CDE9-486D-BAB4-C85897638770}" dt="2023-02-08T21:01:12.589" v="187" actId="478"/>
          <ac:inkMkLst>
            <pc:docMk/>
            <pc:sldMk cId="1811065175" sldId="430"/>
            <ac:inkMk id="52" creationId="{4673A0CF-F3DD-5B2C-EDCA-AF2BBC6C52F2}"/>
          </ac:inkMkLst>
        </pc:inkChg>
        <pc:inkChg chg="del">
          <ac:chgData name="Hannah Spiller" userId="f42f1aa8-bbe2-42da-86ac-84a2e4ce8dc6" providerId="ADAL" clId="{0ED2C83D-CDE9-486D-BAB4-C85897638770}" dt="2023-02-08T21:01:12.589" v="187" actId="478"/>
          <ac:inkMkLst>
            <pc:docMk/>
            <pc:sldMk cId="1811065175" sldId="430"/>
            <ac:inkMk id="53" creationId="{62769625-92CA-D8AD-2201-970481A40806}"/>
          </ac:inkMkLst>
        </pc:inkChg>
        <pc:inkChg chg="del">
          <ac:chgData name="Hannah Spiller" userId="f42f1aa8-bbe2-42da-86ac-84a2e4ce8dc6" providerId="ADAL" clId="{0ED2C83D-CDE9-486D-BAB4-C85897638770}" dt="2023-02-08T21:01:12.589" v="187" actId="478"/>
          <ac:inkMkLst>
            <pc:docMk/>
            <pc:sldMk cId="1811065175" sldId="430"/>
            <ac:inkMk id="54" creationId="{AA722DC3-B484-95F0-FD52-E1A50C6A6934}"/>
          </ac:inkMkLst>
        </pc:inkChg>
        <pc:inkChg chg="del">
          <ac:chgData name="Hannah Spiller" userId="f42f1aa8-bbe2-42da-86ac-84a2e4ce8dc6" providerId="ADAL" clId="{0ED2C83D-CDE9-486D-BAB4-C85897638770}" dt="2023-02-08T21:01:12.589" v="187" actId="478"/>
          <ac:inkMkLst>
            <pc:docMk/>
            <pc:sldMk cId="1811065175" sldId="430"/>
            <ac:inkMk id="55" creationId="{814A4DF7-D39B-CFEA-EF04-8AAF821BBF1F}"/>
          </ac:inkMkLst>
        </pc:inkChg>
        <pc:inkChg chg="del">
          <ac:chgData name="Hannah Spiller" userId="f42f1aa8-bbe2-42da-86ac-84a2e4ce8dc6" providerId="ADAL" clId="{0ED2C83D-CDE9-486D-BAB4-C85897638770}" dt="2023-02-08T21:01:12.589" v="187" actId="478"/>
          <ac:inkMkLst>
            <pc:docMk/>
            <pc:sldMk cId="1811065175" sldId="430"/>
            <ac:inkMk id="56" creationId="{22304F2E-F308-2F2A-8BC5-CA1A3E52BC2F}"/>
          </ac:inkMkLst>
        </pc:inkChg>
        <pc:inkChg chg="del">
          <ac:chgData name="Hannah Spiller" userId="f42f1aa8-bbe2-42da-86ac-84a2e4ce8dc6" providerId="ADAL" clId="{0ED2C83D-CDE9-486D-BAB4-C85897638770}" dt="2023-02-08T21:01:12.589" v="187" actId="478"/>
          <ac:inkMkLst>
            <pc:docMk/>
            <pc:sldMk cId="1811065175" sldId="430"/>
            <ac:inkMk id="57" creationId="{1BE06DF9-4A7C-F421-6A0F-2802046FB3AA}"/>
          </ac:inkMkLst>
        </pc:inkChg>
        <pc:inkChg chg="del">
          <ac:chgData name="Hannah Spiller" userId="f42f1aa8-bbe2-42da-86ac-84a2e4ce8dc6" providerId="ADAL" clId="{0ED2C83D-CDE9-486D-BAB4-C85897638770}" dt="2023-02-08T21:01:12.589" v="187" actId="478"/>
          <ac:inkMkLst>
            <pc:docMk/>
            <pc:sldMk cId="1811065175" sldId="430"/>
            <ac:inkMk id="58" creationId="{27134B96-5C5D-F7DA-1459-94723F04A50B}"/>
          </ac:inkMkLst>
        </pc:inkChg>
        <pc:inkChg chg="del">
          <ac:chgData name="Hannah Spiller" userId="f42f1aa8-bbe2-42da-86ac-84a2e4ce8dc6" providerId="ADAL" clId="{0ED2C83D-CDE9-486D-BAB4-C85897638770}" dt="2023-02-08T21:01:12.589" v="187" actId="478"/>
          <ac:inkMkLst>
            <pc:docMk/>
            <pc:sldMk cId="1811065175" sldId="430"/>
            <ac:inkMk id="59" creationId="{00AA3ADA-7BE2-E86E-D94C-80F5EC15B1D3}"/>
          </ac:inkMkLst>
        </pc:inkChg>
        <pc:inkChg chg="del">
          <ac:chgData name="Hannah Spiller" userId="f42f1aa8-bbe2-42da-86ac-84a2e4ce8dc6" providerId="ADAL" clId="{0ED2C83D-CDE9-486D-BAB4-C85897638770}" dt="2023-02-08T21:01:12.589" v="187" actId="478"/>
          <ac:inkMkLst>
            <pc:docMk/>
            <pc:sldMk cId="1811065175" sldId="430"/>
            <ac:inkMk id="60" creationId="{0421BDEB-E48F-6DCA-0951-02F0715994F5}"/>
          </ac:inkMkLst>
        </pc:inkChg>
        <pc:inkChg chg="del">
          <ac:chgData name="Hannah Spiller" userId="f42f1aa8-bbe2-42da-86ac-84a2e4ce8dc6" providerId="ADAL" clId="{0ED2C83D-CDE9-486D-BAB4-C85897638770}" dt="2023-02-08T21:01:12.589" v="187" actId="478"/>
          <ac:inkMkLst>
            <pc:docMk/>
            <pc:sldMk cId="1811065175" sldId="430"/>
            <ac:inkMk id="61" creationId="{F3325B68-ED08-61D6-956F-E5822BA9480E}"/>
          </ac:inkMkLst>
        </pc:inkChg>
        <pc:inkChg chg="del">
          <ac:chgData name="Hannah Spiller" userId="f42f1aa8-bbe2-42da-86ac-84a2e4ce8dc6" providerId="ADAL" clId="{0ED2C83D-CDE9-486D-BAB4-C85897638770}" dt="2023-02-08T21:01:12.589" v="187" actId="478"/>
          <ac:inkMkLst>
            <pc:docMk/>
            <pc:sldMk cId="1811065175" sldId="430"/>
            <ac:inkMk id="62" creationId="{7EF23124-640C-9CC6-E8D8-B9C473136BF1}"/>
          </ac:inkMkLst>
        </pc:inkChg>
        <pc:inkChg chg="del">
          <ac:chgData name="Hannah Spiller" userId="f42f1aa8-bbe2-42da-86ac-84a2e4ce8dc6" providerId="ADAL" clId="{0ED2C83D-CDE9-486D-BAB4-C85897638770}" dt="2023-02-08T21:01:12.589" v="187" actId="478"/>
          <ac:inkMkLst>
            <pc:docMk/>
            <pc:sldMk cId="1811065175" sldId="430"/>
            <ac:inkMk id="63" creationId="{9E46AF27-2E59-3A35-0445-69B09A766F47}"/>
          </ac:inkMkLst>
        </pc:inkChg>
        <pc:inkChg chg="del">
          <ac:chgData name="Hannah Spiller" userId="f42f1aa8-bbe2-42da-86ac-84a2e4ce8dc6" providerId="ADAL" clId="{0ED2C83D-CDE9-486D-BAB4-C85897638770}" dt="2023-02-08T21:01:12.589" v="187" actId="478"/>
          <ac:inkMkLst>
            <pc:docMk/>
            <pc:sldMk cId="1811065175" sldId="430"/>
            <ac:inkMk id="64" creationId="{AE0E6B24-8F2B-A1E1-2526-8D5E586185F6}"/>
          </ac:inkMkLst>
        </pc:inkChg>
        <pc:inkChg chg="del">
          <ac:chgData name="Hannah Spiller" userId="f42f1aa8-bbe2-42da-86ac-84a2e4ce8dc6" providerId="ADAL" clId="{0ED2C83D-CDE9-486D-BAB4-C85897638770}" dt="2023-02-08T21:01:12.589" v="187" actId="478"/>
          <ac:inkMkLst>
            <pc:docMk/>
            <pc:sldMk cId="1811065175" sldId="430"/>
            <ac:inkMk id="65" creationId="{1AE3BEC4-A5E9-9E17-43B8-66BE282AFA05}"/>
          </ac:inkMkLst>
        </pc:inkChg>
        <pc:inkChg chg="del">
          <ac:chgData name="Hannah Spiller" userId="f42f1aa8-bbe2-42da-86ac-84a2e4ce8dc6" providerId="ADAL" clId="{0ED2C83D-CDE9-486D-BAB4-C85897638770}" dt="2023-02-08T21:01:12.589" v="187" actId="478"/>
          <ac:inkMkLst>
            <pc:docMk/>
            <pc:sldMk cId="1811065175" sldId="430"/>
            <ac:inkMk id="66" creationId="{C701584C-CE14-1EA3-4F02-510C8454AA9A}"/>
          </ac:inkMkLst>
        </pc:inkChg>
        <pc:inkChg chg="del">
          <ac:chgData name="Hannah Spiller" userId="f42f1aa8-bbe2-42da-86ac-84a2e4ce8dc6" providerId="ADAL" clId="{0ED2C83D-CDE9-486D-BAB4-C85897638770}" dt="2023-02-08T21:01:12.589" v="187" actId="478"/>
          <ac:inkMkLst>
            <pc:docMk/>
            <pc:sldMk cId="1811065175" sldId="430"/>
            <ac:inkMk id="67" creationId="{C49C2CD8-1801-E20D-FA77-32FA36D4FCA6}"/>
          </ac:inkMkLst>
        </pc:inkChg>
        <pc:inkChg chg="del">
          <ac:chgData name="Hannah Spiller" userId="f42f1aa8-bbe2-42da-86ac-84a2e4ce8dc6" providerId="ADAL" clId="{0ED2C83D-CDE9-486D-BAB4-C85897638770}" dt="2023-02-08T21:01:12.589" v="187" actId="478"/>
          <ac:inkMkLst>
            <pc:docMk/>
            <pc:sldMk cId="1811065175" sldId="430"/>
            <ac:inkMk id="68" creationId="{D711A48E-0182-35D7-3A81-FC8EF0385C89}"/>
          </ac:inkMkLst>
        </pc:inkChg>
        <pc:inkChg chg="del">
          <ac:chgData name="Hannah Spiller" userId="f42f1aa8-bbe2-42da-86ac-84a2e4ce8dc6" providerId="ADAL" clId="{0ED2C83D-CDE9-486D-BAB4-C85897638770}" dt="2023-02-08T21:01:12.589" v="187" actId="478"/>
          <ac:inkMkLst>
            <pc:docMk/>
            <pc:sldMk cId="1811065175" sldId="430"/>
            <ac:inkMk id="69" creationId="{82652AE4-9ED5-D5B8-2D5E-47020C851642}"/>
          </ac:inkMkLst>
        </pc:inkChg>
        <pc:inkChg chg="del">
          <ac:chgData name="Hannah Spiller" userId="f42f1aa8-bbe2-42da-86ac-84a2e4ce8dc6" providerId="ADAL" clId="{0ED2C83D-CDE9-486D-BAB4-C85897638770}" dt="2023-02-08T21:01:12.589" v="187" actId="478"/>
          <ac:inkMkLst>
            <pc:docMk/>
            <pc:sldMk cId="1811065175" sldId="430"/>
            <ac:inkMk id="70" creationId="{DC385F5E-0020-90AF-17EB-4240A55FF9C4}"/>
          </ac:inkMkLst>
        </pc:inkChg>
        <pc:inkChg chg="del">
          <ac:chgData name="Hannah Spiller" userId="f42f1aa8-bbe2-42da-86ac-84a2e4ce8dc6" providerId="ADAL" clId="{0ED2C83D-CDE9-486D-BAB4-C85897638770}" dt="2023-02-08T21:01:12.589" v="187" actId="478"/>
          <ac:inkMkLst>
            <pc:docMk/>
            <pc:sldMk cId="1811065175" sldId="430"/>
            <ac:inkMk id="71" creationId="{016E418B-E22F-03D7-622A-6107CA5A3D65}"/>
          </ac:inkMkLst>
        </pc:inkChg>
        <pc:inkChg chg="del">
          <ac:chgData name="Hannah Spiller" userId="f42f1aa8-bbe2-42da-86ac-84a2e4ce8dc6" providerId="ADAL" clId="{0ED2C83D-CDE9-486D-BAB4-C85897638770}" dt="2023-02-08T21:01:12.589" v="187" actId="478"/>
          <ac:inkMkLst>
            <pc:docMk/>
            <pc:sldMk cId="1811065175" sldId="430"/>
            <ac:inkMk id="72" creationId="{5FCEC75D-59FB-4F03-D987-1A86690C2198}"/>
          </ac:inkMkLst>
        </pc:inkChg>
        <pc:inkChg chg="del">
          <ac:chgData name="Hannah Spiller" userId="f42f1aa8-bbe2-42da-86ac-84a2e4ce8dc6" providerId="ADAL" clId="{0ED2C83D-CDE9-486D-BAB4-C85897638770}" dt="2023-02-08T21:01:12.589" v="187" actId="478"/>
          <ac:inkMkLst>
            <pc:docMk/>
            <pc:sldMk cId="1811065175" sldId="430"/>
            <ac:inkMk id="73" creationId="{92F691ED-BEBC-9A6F-34AF-31161DC4E95B}"/>
          </ac:inkMkLst>
        </pc:inkChg>
        <pc:inkChg chg="del">
          <ac:chgData name="Hannah Spiller" userId="f42f1aa8-bbe2-42da-86ac-84a2e4ce8dc6" providerId="ADAL" clId="{0ED2C83D-CDE9-486D-BAB4-C85897638770}" dt="2023-02-08T21:01:12.589" v="187" actId="478"/>
          <ac:inkMkLst>
            <pc:docMk/>
            <pc:sldMk cId="1811065175" sldId="430"/>
            <ac:inkMk id="74" creationId="{6D770711-26EA-BA9E-9471-97AD482DB5AA}"/>
          </ac:inkMkLst>
        </pc:inkChg>
        <pc:inkChg chg="del">
          <ac:chgData name="Hannah Spiller" userId="f42f1aa8-bbe2-42da-86ac-84a2e4ce8dc6" providerId="ADAL" clId="{0ED2C83D-CDE9-486D-BAB4-C85897638770}" dt="2023-02-08T21:01:12.589" v="187" actId="478"/>
          <ac:inkMkLst>
            <pc:docMk/>
            <pc:sldMk cId="1811065175" sldId="430"/>
            <ac:inkMk id="75" creationId="{F9F28739-55AA-ECA9-AB99-575ADE065931}"/>
          </ac:inkMkLst>
        </pc:inkChg>
        <pc:inkChg chg="del">
          <ac:chgData name="Hannah Spiller" userId="f42f1aa8-bbe2-42da-86ac-84a2e4ce8dc6" providerId="ADAL" clId="{0ED2C83D-CDE9-486D-BAB4-C85897638770}" dt="2023-02-08T21:01:12.589" v="187" actId="478"/>
          <ac:inkMkLst>
            <pc:docMk/>
            <pc:sldMk cId="1811065175" sldId="430"/>
            <ac:inkMk id="76" creationId="{77542773-F21D-AC60-D710-739B893C667A}"/>
          </ac:inkMkLst>
        </pc:inkChg>
        <pc:inkChg chg="del">
          <ac:chgData name="Hannah Spiller" userId="f42f1aa8-bbe2-42da-86ac-84a2e4ce8dc6" providerId="ADAL" clId="{0ED2C83D-CDE9-486D-BAB4-C85897638770}" dt="2023-02-08T21:01:12.589" v="187" actId="478"/>
          <ac:inkMkLst>
            <pc:docMk/>
            <pc:sldMk cId="1811065175" sldId="430"/>
            <ac:inkMk id="77" creationId="{373E5815-B3F1-5B1C-B2C7-4D917992833C}"/>
          </ac:inkMkLst>
        </pc:inkChg>
        <pc:inkChg chg="del">
          <ac:chgData name="Hannah Spiller" userId="f42f1aa8-bbe2-42da-86ac-84a2e4ce8dc6" providerId="ADAL" clId="{0ED2C83D-CDE9-486D-BAB4-C85897638770}" dt="2023-02-08T21:01:12.589" v="187" actId="478"/>
          <ac:inkMkLst>
            <pc:docMk/>
            <pc:sldMk cId="1811065175" sldId="430"/>
            <ac:inkMk id="78" creationId="{9EF131D7-D29C-D720-035B-4D64A1049C24}"/>
          </ac:inkMkLst>
        </pc:inkChg>
        <pc:inkChg chg="del">
          <ac:chgData name="Hannah Spiller" userId="f42f1aa8-bbe2-42da-86ac-84a2e4ce8dc6" providerId="ADAL" clId="{0ED2C83D-CDE9-486D-BAB4-C85897638770}" dt="2023-02-08T21:01:12.589" v="187" actId="478"/>
          <ac:inkMkLst>
            <pc:docMk/>
            <pc:sldMk cId="1811065175" sldId="430"/>
            <ac:inkMk id="80" creationId="{6ED0B755-0612-4F3A-337B-6F31779E8917}"/>
          </ac:inkMkLst>
        </pc:inkChg>
        <pc:cxnChg chg="add mod">
          <ac:chgData name="Hannah Spiller" userId="f42f1aa8-bbe2-42da-86ac-84a2e4ce8dc6" providerId="ADAL" clId="{0ED2C83D-CDE9-486D-BAB4-C85897638770}" dt="2023-02-08T21:01:15.828" v="189"/>
          <ac:cxnSpMkLst>
            <pc:docMk/>
            <pc:sldMk cId="1811065175" sldId="430"/>
            <ac:cxnSpMk id="88" creationId="{03375423-C006-BA94-4CA2-048FC9D5B134}"/>
          </ac:cxnSpMkLst>
        </pc:cxnChg>
        <pc:cxnChg chg="add mod">
          <ac:chgData name="Hannah Spiller" userId="f42f1aa8-bbe2-42da-86ac-84a2e4ce8dc6" providerId="ADAL" clId="{0ED2C83D-CDE9-486D-BAB4-C85897638770}" dt="2023-02-08T21:01:15.828" v="189"/>
          <ac:cxnSpMkLst>
            <pc:docMk/>
            <pc:sldMk cId="1811065175" sldId="430"/>
            <ac:cxnSpMk id="89" creationId="{74F5D32E-AACC-F589-953F-183082376FD3}"/>
          </ac:cxnSpMkLst>
        </pc:cxnChg>
        <pc:cxnChg chg="add mod">
          <ac:chgData name="Hannah Spiller" userId="f42f1aa8-bbe2-42da-86ac-84a2e4ce8dc6" providerId="ADAL" clId="{0ED2C83D-CDE9-486D-BAB4-C85897638770}" dt="2023-02-08T21:01:15.828" v="189"/>
          <ac:cxnSpMkLst>
            <pc:docMk/>
            <pc:sldMk cId="1811065175" sldId="430"/>
            <ac:cxnSpMk id="90" creationId="{9588E7FA-D7F1-00FC-986F-43419AB108E7}"/>
          </ac:cxnSpMkLst>
        </pc:cxnChg>
        <pc:cxnChg chg="add mod">
          <ac:chgData name="Hannah Spiller" userId="f42f1aa8-bbe2-42da-86ac-84a2e4ce8dc6" providerId="ADAL" clId="{0ED2C83D-CDE9-486D-BAB4-C85897638770}" dt="2023-02-08T21:01:15.828" v="189"/>
          <ac:cxnSpMkLst>
            <pc:docMk/>
            <pc:sldMk cId="1811065175" sldId="430"/>
            <ac:cxnSpMk id="96" creationId="{2986C620-1C19-E893-89AC-522C48F9D57F}"/>
          </ac:cxnSpMkLst>
        </pc:cxnChg>
        <pc:cxnChg chg="add mod">
          <ac:chgData name="Hannah Spiller" userId="f42f1aa8-bbe2-42da-86ac-84a2e4ce8dc6" providerId="ADAL" clId="{0ED2C83D-CDE9-486D-BAB4-C85897638770}" dt="2023-02-08T21:01:15.828" v="189"/>
          <ac:cxnSpMkLst>
            <pc:docMk/>
            <pc:sldMk cId="1811065175" sldId="430"/>
            <ac:cxnSpMk id="98" creationId="{80FB3AB5-BFA2-9B95-D654-4C30F7CF6D8F}"/>
          </ac:cxnSpMkLst>
        </pc:cxnChg>
        <pc:cxnChg chg="add mod">
          <ac:chgData name="Hannah Spiller" userId="f42f1aa8-bbe2-42da-86ac-84a2e4ce8dc6" providerId="ADAL" clId="{0ED2C83D-CDE9-486D-BAB4-C85897638770}" dt="2023-02-08T21:01:15.828" v="189"/>
          <ac:cxnSpMkLst>
            <pc:docMk/>
            <pc:sldMk cId="1811065175" sldId="430"/>
            <ac:cxnSpMk id="102" creationId="{9D25B54D-390C-5296-B7E1-8E13E2AFD7B9}"/>
          </ac:cxnSpMkLst>
        </pc:cxnChg>
        <pc:cxnChg chg="add mod">
          <ac:chgData name="Hannah Spiller" userId="f42f1aa8-bbe2-42da-86ac-84a2e4ce8dc6" providerId="ADAL" clId="{0ED2C83D-CDE9-486D-BAB4-C85897638770}" dt="2023-02-08T21:04:04.108" v="217" actId="14100"/>
          <ac:cxnSpMkLst>
            <pc:docMk/>
            <pc:sldMk cId="1811065175" sldId="430"/>
            <ac:cxnSpMk id="126" creationId="{8A637246-E73F-EE79-B34D-01A68A2842DB}"/>
          </ac:cxnSpMkLst>
        </pc:cxnChg>
        <pc:cxnChg chg="add mod">
          <ac:chgData name="Hannah Spiller" userId="f42f1aa8-bbe2-42da-86ac-84a2e4ce8dc6" providerId="ADAL" clId="{0ED2C83D-CDE9-486D-BAB4-C85897638770}" dt="2023-02-08T21:03:55.669" v="216" actId="14100"/>
          <ac:cxnSpMkLst>
            <pc:docMk/>
            <pc:sldMk cId="1811065175" sldId="430"/>
            <ac:cxnSpMk id="127" creationId="{100CB708-E345-23DB-AF06-05B110EB9924}"/>
          </ac:cxnSpMkLst>
        </pc:cxnChg>
      </pc:sldChg>
      <pc:sldChg chg="addSp delSp modSp mod modAnim">
        <pc:chgData name="Hannah Spiller" userId="f42f1aa8-bbe2-42da-86ac-84a2e4ce8dc6" providerId="ADAL" clId="{0ED2C83D-CDE9-486D-BAB4-C85897638770}" dt="2023-02-08T21:12:44.405" v="264" actId="167"/>
        <pc:sldMkLst>
          <pc:docMk/>
          <pc:sldMk cId="3938746796" sldId="431"/>
        </pc:sldMkLst>
        <pc:grpChg chg="del">
          <ac:chgData name="Hannah Spiller" userId="f42f1aa8-bbe2-42da-86ac-84a2e4ce8dc6" providerId="ADAL" clId="{0ED2C83D-CDE9-486D-BAB4-C85897638770}" dt="2023-02-08T21:06:52.190" v="246" actId="478"/>
          <ac:grpSpMkLst>
            <pc:docMk/>
            <pc:sldMk cId="3938746796" sldId="431"/>
            <ac:grpSpMk id="66" creationId="{FF77D567-D91F-523E-5F1C-6D532A760703}"/>
          </ac:grpSpMkLst>
        </pc:grpChg>
        <pc:grpChg chg="del">
          <ac:chgData name="Hannah Spiller" userId="f42f1aa8-bbe2-42da-86ac-84a2e4ce8dc6" providerId="ADAL" clId="{0ED2C83D-CDE9-486D-BAB4-C85897638770}" dt="2023-02-08T21:06:52.190" v="246" actId="478"/>
          <ac:grpSpMkLst>
            <pc:docMk/>
            <pc:sldMk cId="3938746796" sldId="431"/>
            <ac:grpSpMk id="68" creationId="{A01E0B43-75A8-4ACC-5A82-69F8643B9C04}"/>
          </ac:grpSpMkLst>
        </pc:grpChg>
        <pc:picChg chg="add mod">
          <ac:chgData name="Hannah Spiller" userId="f42f1aa8-bbe2-42da-86ac-84a2e4ce8dc6" providerId="ADAL" clId="{0ED2C83D-CDE9-486D-BAB4-C85897638770}" dt="2023-02-08T21:07:10.711" v="248" actId="1076"/>
          <ac:picMkLst>
            <pc:docMk/>
            <pc:sldMk cId="3938746796" sldId="431"/>
            <ac:picMk id="18" creationId="{42B769AA-2D4A-5DF2-C151-6236BDF04CC7}"/>
          </ac:picMkLst>
        </pc:picChg>
        <pc:picChg chg="add mod">
          <ac:chgData name="Hannah Spiller" userId="f42f1aa8-bbe2-42da-86ac-84a2e4ce8dc6" providerId="ADAL" clId="{0ED2C83D-CDE9-486D-BAB4-C85897638770}" dt="2023-02-08T21:07:05.459" v="247"/>
          <ac:picMkLst>
            <pc:docMk/>
            <pc:sldMk cId="3938746796" sldId="431"/>
            <ac:picMk id="23" creationId="{E39F52C7-88FC-872E-BF7A-7E1E618D9E82}"/>
          </ac:picMkLst>
        </pc:picChg>
        <pc:picChg chg="add mod">
          <ac:chgData name="Hannah Spiller" userId="f42f1aa8-bbe2-42da-86ac-84a2e4ce8dc6" providerId="ADAL" clId="{0ED2C83D-CDE9-486D-BAB4-C85897638770}" dt="2023-02-08T21:08:15.510" v="255" actId="688"/>
          <ac:picMkLst>
            <pc:docMk/>
            <pc:sldMk cId="3938746796" sldId="431"/>
            <ac:picMk id="37" creationId="{270A3E40-DD85-3536-E85B-F17B13CB4323}"/>
          </ac:picMkLst>
        </pc:picChg>
        <pc:picChg chg="add mod ord">
          <ac:chgData name="Hannah Spiller" userId="f42f1aa8-bbe2-42da-86ac-84a2e4ce8dc6" providerId="ADAL" clId="{0ED2C83D-CDE9-486D-BAB4-C85897638770}" dt="2023-02-08T21:12:44.405" v="264" actId="167"/>
          <ac:picMkLst>
            <pc:docMk/>
            <pc:sldMk cId="3938746796" sldId="431"/>
            <ac:picMk id="43" creationId="{55DDB02A-12B8-3782-F55B-092F6860A88F}"/>
          </ac:picMkLst>
        </pc:picChg>
        <pc:inkChg chg="del">
          <ac:chgData name="Hannah Spiller" userId="f42f1aa8-bbe2-42da-86ac-84a2e4ce8dc6" providerId="ADAL" clId="{0ED2C83D-CDE9-486D-BAB4-C85897638770}" dt="2023-02-08T21:06:52.190" v="246" actId="478"/>
          <ac:inkMkLst>
            <pc:docMk/>
            <pc:sldMk cId="3938746796" sldId="431"/>
            <ac:inkMk id="19" creationId="{1AC8BCCF-9F5D-4E98-8E34-C9CA1AD2765E}"/>
          </ac:inkMkLst>
        </pc:inkChg>
        <pc:cxnChg chg="add mod">
          <ac:chgData name="Hannah Spiller" userId="f42f1aa8-bbe2-42da-86ac-84a2e4ce8dc6" providerId="ADAL" clId="{0ED2C83D-CDE9-486D-BAB4-C85897638770}" dt="2023-02-08T21:07:15.999" v="249" actId="14100"/>
          <ac:cxnSpMkLst>
            <pc:docMk/>
            <pc:sldMk cId="3938746796" sldId="431"/>
            <ac:cxnSpMk id="32" creationId="{F96D4011-5275-AD08-115B-6086EAA40CC6}"/>
          </ac:cxnSpMkLst>
        </pc:cxnChg>
        <pc:cxnChg chg="add mod">
          <ac:chgData name="Hannah Spiller" userId="f42f1aa8-bbe2-42da-86ac-84a2e4ce8dc6" providerId="ADAL" clId="{0ED2C83D-CDE9-486D-BAB4-C85897638770}" dt="2023-02-08T21:07:19.727" v="250" actId="14100"/>
          <ac:cxnSpMkLst>
            <pc:docMk/>
            <pc:sldMk cId="3938746796" sldId="431"/>
            <ac:cxnSpMk id="34" creationId="{EB154D36-1F8F-AAC1-57A2-7DC9F2BAED02}"/>
          </ac:cxnSpMkLst>
        </pc:cxnChg>
      </pc:sldChg>
      <pc:sldChg chg="del">
        <pc:chgData name="Hannah Spiller" userId="f42f1aa8-bbe2-42da-86ac-84a2e4ce8dc6" providerId="ADAL" clId="{0ED2C83D-CDE9-486D-BAB4-C85897638770}" dt="2023-02-08T21:13:48.903" v="268" actId="2696"/>
        <pc:sldMkLst>
          <pc:docMk/>
          <pc:sldMk cId="3310422202" sldId="432"/>
        </pc:sldMkLst>
      </pc:sldChg>
      <pc:sldChg chg="addSp modSp del mod">
        <pc:chgData name="Hannah Spiller" userId="f42f1aa8-bbe2-42da-86ac-84a2e4ce8dc6" providerId="ADAL" clId="{0ED2C83D-CDE9-486D-BAB4-C85897638770}" dt="2023-02-08T21:25:56.203" v="315" actId="2696"/>
        <pc:sldMkLst>
          <pc:docMk/>
          <pc:sldMk cId="163275015" sldId="433"/>
        </pc:sldMkLst>
        <pc:picChg chg="add mod">
          <ac:chgData name="Hannah Spiller" userId="f42f1aa8-bbe2-42da-86ac-84a2e4ce8dc6" providerId="ADAL" clId="{0ED2C83D-CDE9-486D-BAB4-C85897638770}" dt="2023-02-08T21:13:56.032" v="269" actId="1076"/>
          <ac:picMkLst>
            <pc:docMk/>
            <pc:sldMk cId="163275015" sldId="433"/>
            <ac:picMk id="70" creationId="{6C1393CB-4ACB-C079-572E-2EE81455BE31}"/>
          </ac:picMkLst>
        </pc:picChg>
      </pc:sldChg>
      <pc:sldChg chg="addSp delSp modSp mod modAnim">
        <pc:chgData name="Hannah Spiller" userId="f42f1aa8-bbe2-42da-86ac-84a2e4ce8dc6" providerId="ADAL" clId="{0ED2C83D-CDE9-486D-BAB4-C85897638770}" dt="2023-02-08T21:34:43.207" v="326" actId="1076"/>
        <pc:sldMkLst>
          <pc:docMk/>
          <pc:sldMk cId="189013860" sldId="434"/>
        </pc:sldMkLst>
        <pc:spChg chg="add mod">
          <ac:chgData name="Hannah Spiller" userId="f42f1aa8-bbe2-42da-86ac-84a2e4ce8dc6" providerId="ADAL" clId="{0ED2C83D-CDE9-486D-BAB4-C85897638770}" dt="2023-02-08T21:16:03.688" v="276"/>
          <ac:spMkLst>
            <pc:docMk/>
            <pc:sldMk cId="189013860" sldId="434"/>
            <ac:spMk id="106" creationId="{1CD319A9-CBE1-F037-EE08-BC79D8FCAE97}"/>
          </ac:spMkLst>
        </pc:spChg>
        <pc:spChg chg="add mod">
          <ac:chgData name="Hannah Spiller" userId="f42f1aa8-bbe2-42da-86ac-84a2e4ce8dc6" providerId="ADAL" clId="{0ED2C83D-CDE9-486D-BAB4-C85897638770}" dt="2023-02-08T21:30:41.894" v="318" actId="1076"/>
          <ac:spMkLst>
            <pc:docMk/>
            <pc:sldMk cId="189013860" sldId="434"/>
            <ac:spMk id="120" creationId="{032EF6EA-DF12-7367-8F5C-B2D1791B3E78}"/>
          </ac:spMkLst>
        </pc:spChg>
        <pc:spChg chg="add mod">
          <ac:chgData name="Hannah Spiller" userId="f42f1aa8-bbe2-42da-86ac-84a2e4ce8dc6" providerId="ADAL" clId="{0ED2C83D-CDE9-486D-BAB4-C85897638770}" dt="2023-02-08T21:34:28.395" v="324" actId="207"/>
          <ac:spMkLst>
            <pc:docMk/>
            <pc:sldMk cId="189013860" sldId="434"/>
            <ac:spMk id="121" creationId="{16D143D8-BDC8-2F88-54E3-0C512CA78912}"/>
          </ac:spMkLst>
        </pc:spChg>
        <pc:spChg chg="add mod">
          <ac:chgData name="Hannah Spiller" userId="f42f1aa8-bbe2-42da-86ac-84a2e4ce8dc6" providerId="ADAL" clId="{0ED2C83D-CDE9-486D-BAB4-C85897638770}" dt="2023-02-08T21:34:43.207" v="326" actId="1076"/>
          <ac:spMkLst>
            <pc:docMk/>
            <pc:sldMk cId="189013860" sldId="434"/>
            <ac:spMk id="122" creationId="{A451EDB8-E0AC-EC63-D08E-197D77B8FBAE}"/>
          </ac:spMkLst>
        </pc:spChg>
        <pc:grpChg chg="del">
          <ac:chgData name="Hannah Spiller" userId="f42f1aa8-bbe2-42da-86ac-84a2e4ce8dc6" providerId="ADAL" clId="{0ED2C83D-CDE9-486D-BAB4-C85897638770}" dt="2023-02-08T21:17:14.006" v="277" actId="478"/>
          <ac:grpSpMkLst>
            <pc:docMk/>
            <pc:sldMk cId="189013860" sldId="434"/>
            <ac:grpSpMk id="83" creationId="{F8441EF3-30EB-2AEC-44FC-ADF2B63A4CBF}"/>
          </ac:grpSpMkLst>
        </pc:grpChg>
        <pc:grpChg chg="del">
          <ac:chgData name="Hannah Spiller" userId="f42f1aa8-bbe2-42da-86ac-84a2e4ce8dc6" providerId="ADAL" clId="{0ED2C83D-CDE9-486D-BAB4-C85897638770}" dt="2023-02-08T21:17:14.006" v="277" actId="478"/>
          <ac:grpSpMkLst>
            <pc:docMk/>
            <pc:sldMk cId="189013860" sldId="434"/>
            <ac:grpSpMk id="86" creationId="{C0397844-86EA-2AA1-6DA8-CA19B12BE3CE}"/>
          </ac:grpSpMkLst>
        </pc:grpChg>
        <pc:grpChg chg="del">
          <ac:chgData name="Hannah Spiller" userId="f42f1aa8-bbe2-42da-86ac-84a2e4ce8dc6" providerId="ADAL" clId="{0ED2C83D-CDE9-486D-BAB4-C85897638770}" dt="2023-02-08T21:17:14.006" v="277" actId="478"/>
          <ac:grpSpMkLst>
            <pc:docMk/>
            <pc:sldMk cId="189013860" sldId="434"/>
            <ac:grpSpMk id="89" creationId="{5EE3020B-E74A-58C8-78C9-7453306F8BE6}"/>
          </ac:grpSpMkLst>
        </pc:grpChg>
        <pc:grpChg chg="del">
          <ac:chgData name="Hannah Spiller" userId="f42f1aa8-bbe2-42da-86ac-84a2e4ce8dc6" providerId="ADAL" clId="{0ED2C83D-CDE9-486D-BAB4-C85897638770}" dt="2023-02-08T21:17:14.006" v="277" actId="478"/>
          <ac:grpSpMkLst>
            <pc:docMk/>
            <pc:sldMk cId="189013860" sldId="434"/>
            <ac:grpSpMk id="94" creationId="{A39B73F5-0CEB-47D8-EC03-80F071136862}"/>
          </ac:grpSpMkLst>
        </pc:grpChg>
        <pc:grpChg chg="del">
          <ac:chgData name="Hannah Spiller" userId="f42f1aa8-bbe2-42da-86ac-84a2e4ce8dc6" providerId="ADAL" clId="{0ED2C83D-CDE9-486D-BAB4-C85897638770}" dt="2023-02-08T21:17:14.006" v="277" actId="478"/>
          <ac:grpSpMkLst>
            <pc:docMk/>
            <pc:sldMk cId="189013860" sldId="434"/>
            <ac:grpSpMk id="97" creationId="{53FAD2FF-7690-4B7A-FC70-88E6D5D7B813}"/>
          </ac:grpSpMkLst>
        </pc:grpChg>
        <pc:grpChg chg="del">
          <ac:chgData name="Hannah Spiller" userId="f42f1aa8-bbe2-42da-86ac-84a2e4ce8dc6" providerId="ADAL" clId="{0ED2C83D-CDE9-486D-BAB4-C85897638770}" dt="2023-02-08T21:17:14.006" v="277" actId="478"/>
          <ac:grpSpMkLst>
            <pc:docMk/>
            <pc:sldMk cId="189013860" sldId="434"/>
            <ac:grpSpMk id="100" creationId="{9FB3771B-2364-456C-1EC5-030B33647CC5}"/>
          </ac:grpSpMkLst>
        </pc:grpChg>
        <pc:picChg chg="add mod">
          <ac:chgData name="Hannah Spiller" userId="f42f1aa8-bbe2-42da-86ac-84a2e4ce8dc6" providerId="ADAL" clId="{0ED2C83D-CDE9-486D-BAB4-C85897638770}" dt="2023-02-08T21:16:03.688" v="276"/>
          <ac:picMkLst>
            <pc:docMk/>
            <pc:sldMk cId="189013860" sldId="434"/>
            <ac:picMk id="7" creationId="{177EA17F-ECF3-578E-4D26-F911928B2E44}"/>
          </ac:picMkLst>
        </pc:picChg>
        <pc:picChg chg="add mod">
          <ac:chgData name="Hannah Spiller" userId="f42f1aa8-bbe2-42da-86ac-84a2e4ce8dc6" providerId="ADAL" clId="{0ED2C83D-CDE9-486D-BAB4-C85897638770}" dt="2023-02-08T21:16:03.688" v="276"/>
          <ac:picMkLst>
            <pc:docMk/>
            <pc:sldMk cId="189013860" sldId="434"/>
            <ac:picMk id="70" creationId="{168DB128-6CCD-E435-F705-2C3A490B5F26}"/>
          </ac:picMkLst>
        </pc:picChg>
        <pc:picChg chg="add mod">
          <ac:chgData name="Hannah Spiller" userId="f42f1aa8-bbe2-42da-86ac-84a2e4ce8dc6" providerId="ADAL" clId="{0ED2C83D-CDE9-486D-BAB4-C85897638770}" dt="2023-02-08T21:16:03.688" v="276"/>
          <ac:picMkLst>
            <pc:docMk/>
            <pc:sldMk cId="189013860" sldId="434"/>
            <ac:picMk id="107" creationId="{9A3A8615-1A3C-52A6-34DD-C18A975CA83E}"/>
          </ac:picMkLst>
        </pc:picChg>
        <pc:picChg chg="add mod ord">
          <ac:chgData name="Hannah Spiller" userId="f42f1aa8-bbe2-42da-86ac-84a2e4ce8dc6" providerId="ADAL" clId="{0ED2C83D-CDE9-486D-BAB4-C85897638770}" dt="2023-02-08T21:18:00.971" v="288" actId="1076"/>
          <ac:picMkLst>
            <pc:docMk/>
            <pc:sldMk cId="189013860" sldId="434"/>
            <ac:picMk id="112" creationId="{D08D99B1-3875-5D65-6B82-6C8E5E0FEF17}"/>
          </ac:picMkLst>
        </pc:picChg>
        <pc:inkChg chg="del">
          <ac:chgData name="Hannah Spiller" userId="f42f1aa8-bbe2-42da-86ac-84a2e4ce8dc6" providerId="ADAL" clId="{0ED2C83D-CDE9-486D-BAB4-C85897638770}" dt="2023-02-08T21:17:14.006" v="277" actId="478"/>
          <ac:inkMkLst>
            <pc:docMk/>
            <pc:sldMk cId="189013860" sldId="434"/>
            <ac:inkMk id="4" creationId="{B40E3C30-2B4D-13B8-0FEF-11F671E942EE}"/>
          </ac:inkMkLst>
        </pc:inkChg>
        <pc:inkChg chg="del">
          <ac:chgData name="Hannah Spiller" userId="f42f1aa8-bbe2-42da-86ac-84a2e4ce8dc6" providerId="ADAL" clId="{0ED2C83D-CDE9-486D-BAB4-C85897638770}" dt="2023-02-08T21:17:14.006" v="277" actId="478"/>
          <ac:inkMkLst>
            <pc:docMk/>
            <pc:sldMk cId="189013860" sldId="434"/>
            <ac:inkMk id="5" creationId="{B99E0D40-9381-F355-EA30-7A622E2E0AE3}"/>
          </ac:inkMkLst>
        </pc:inkChg>
        <pc:inkChg chg="del">
          <ac:chgData name="Hannah Spiller" userId="f42f1aa8-bbe2-42da-86ac-84a2e4ce8dc6" providerId="ADAL" clId="{0ED2C83D-CDE9-486D-BAB4-C85897638770}" dt="2023-02-08T21:17:14.006" v="277" actId="478"/>
          <ac:inkMkLst>
            <pc:docMk/>
            <pc:sldMk cId="189013860" sldId="434"/>
            <ac:inkMk id="6" creationId="{593F2638-5E6E-DDA7-9522-58C00EE0EF15}"/>
          </ac:inkMkLst>
        </pc:inkChg>
        <pc:inkChg chg="del">
          <ac:chgData name="Hannah Spiller" userId="f42f1aa8-bbe2-42da-86ac-84a2e4ce8dc6" providerId="ADAL" clId="{0ED2C83D-CDE9-486D-BAB4-C85897638770}" dt="2023-02-08T21:17:14.006" v="277" actId="478"/>
          <ac:inkMkLst>
            <pc:docMk/>
            <pc:sldMk cId="189013860" sldId="434"/>
            <ac:inkMk id="8" creationId="{9D72D0F3-4A8D-B321-929B-D3527D86E5AE}"/>
          </ac:inkMkLst>
        </pc:inkChg>
        <pc:inkChg chg="del">
          <ac:chgData name="Hannah Spiller" userId="f42f1aa8-bbe2-42da-86ac-84a2e4ce8dc6" providerId="ADAL" clId="{0ED2C83D-CDE9-486D-BAB4-C85897638770}" dt="2023-02-08T21:17:14.006" v="277" actId="478"/>
          <ac:inkMkLst>
            <pc:docMk/>
            <pc:sldMk cId="189013860" sldId="434"/>
            <ac:inkMk id="9" creationId="{11E344D6-413E-6477-6BD2-9DBC4D34E00A}"/>
          </ac:inkMkLst>
        </pc:inkChg>
        <pc:inkChg chg="del">
          <ac:chgData name="Hannah Spiller" userId="f42f1aa8-bbe2-42da-86ac-84a2e4ce8dc6" providerId="ADAL" clId="{0ED2C83D-CDE9-486D-BAB4-C85897638770}" dt="2023-02-08T21:17:14.006" v="277" actId="478"/>
          <ac:inkMkLst>
            <pc:docMk/>
            <pc:sldMk cId="189013860" sldId="434"/>
            <ac:inkMk id="10" creationId="{C063E43F-D0DE-17E1-0C34-BC5142AEE184}"/>
          </ac:inkMkLst>
        </pc:inkChg>
        <pc:inkChg chg="del">
          <ac:chgData name="Hannah Spiller" userId="f42f1aa8-bbe2-42da-86ac-84a2e4ce8dc6" providerId="ADAL" clId="{0ED2C83D-CDE9-486D-BAB4-C85897638770}" dt="2023-02-08T21:17:14.006" v="277" actId="478"/>
          <ac:inkMkLst>
            <pc:docMk/>
            <pc:sldMk cId="189013860" sldId="434"/>
            <ac:inkMk id="11" creationId="{501DD10A-1AD2-DF41-B5EE-1EF7FFE971FA}"/>
          </ac:inkMkLst>
        </pc:inkChg>
        <pc:inkChg chg="del">
          <ac:chgData name="Hannah Spiller" userId="f42f1aa8-bbe2-42da-86ac-84a2e4ce8dc6" providerId="ADAL" clId="{0ED2C83D-CDE9-486D-BAB4-C85897638770}" dt="2023-02-08T21:17:14.006" v="277" actId="478"/>
          <ac:inkMkLst>
            <pc:docMk/>
            <pc:sldMk cId="189013860" sldId="434"/>
            <ac:inkMk id="12" creationId="{59841AA9-B51B-F1C4-50F4-D12899D00F89}"/>
          </ac:inkMkLst>
        </pc:inkChg>
        <pc:inkChg chg="del">
          <ac:chgData name="Hannah Spiller" userId="f42f1aa8-bbe2-42da-86ac-84a2e4ce8dc6" providerId="ADAL" clId="{0ED2C83D-CDE9-486D-BAB4-C85897638770}" dt="2023-02-08T21:17:14.006" v="277" actId="478"/>
          <ac:inkMkLst>
            <pc:docMk/>
            <pc:sldMk cId="189013860" sldId="434"/>
            <ac:inkMk id="13" creationId="{994AC3D4-15EB-6D67-5782-5C2DD5BC4F29}"/>
          </ac:inkMkLst>
        </pc:inkChg>
        <pc:inkChg chg="del">
          <ac:chgData name="Hannah Spiller" userId="f42f1aa8-bbe2-42da-86ac-84a2e4ce8dc6" providerId="ADAL" clId="{0ED2C83D-CDE9-486D-BAB4-C85897638770}" dt="2023-02-08T21:17:14.006" v="277" actId="478"/>
          <ac:inkMkLst>
            <pc:docMk/>
            <pc:sldMk cId="189013860" sldId="434"/>
            <ac:inkMk id="14" creationId="{6A81C906-FD59-73B5-9FB6-4294184E3547}"/>
          </ac:inkMkLst>
        </pc:inkChg>
        <pc:inkChg chg="del">
          <ac:chgData name="Hannah Spiller" userId="f42f1aa8-bbe2-42da-86ac-84a2e4ce8dc6" providerId="ADAL" clId="{0ED2C83D-CDE9-486D-BAB4-C85897638770}" dt="2023-02-08T21:17:14.006" v="277" actId="478"/>
          <ac:inkMkLst>
            <pc:docMk/>
            <pc:sldMk cId="189013860" sldId="434"/>
            <ac:inkMk id="15" creationId="{72050704-1E0C-94E3-261A-1FCB95667ACB}"/>
          </ac:inkMkLst>
        </pc:inkChg>
        <pc:inkChg chg="del">
          <ac:chgData name="Hannah Spiller" userId="f42f1aa8-bbe2-42da-86ac-84a2e4ce8dc6" providerId="ADAL" clId="{0ED2C83D-CDE9-486D-BAB4-C85897638770}" dt="2023-02-08T21:17:14.006" v="277" actId="478"/>
          <ac:inkMkLst>
            <pc:docMk/>
            <pc:sldMk cId="189013860" sldId="434"/>
            <ac:inkMk id="16" creationId="{E8948840-8DFD-C18A-399B-85B22C6B5BDA}"/>
          </ac:inkMkLst>
        </pc:inkChg>
        <pc:inkChg chg="del">
          <ac:chgData name="Hannah Spiller" userId="f42f1aa8-bbe2-42da-86ac-84a2e4ce8dc6" providerId="ADAL" clId="{0ED2C83D-CDE9-486D-BAB4-C85897638770}" dt="2023-02-08T21:17:14.006" v="277" actId="478"/>
          <ac:inkMkLst>
            <pc:docMk/>
            <pc:sldMk cId="189013860" sldId="434"/>
            <ac:inkMk id="17" creationId="{AED1B87A-384B-35FC-90B8-F07253621208}"/>
          </ac:inkMkLst>
        </pc:inkChg>
        <pc:inkChg chg="del">
          <ac:chgData name="Hannah Spiller" userId="f42f1aa8-bbe2-42da-86ac-84a2e4ce8dc6" providerId="ADAL" clId="{0ED2C83D-CDE9-486D-BAB4-C85897638770}" dt="2023-02-08T21:17:14.006" v="277" actId="478"/>
          <ac:inkMkLst>
            <pc:docMk/>
            <pc:sldMk cId="189013860" sldId="434"/>
            <ac:inkMk id="18" creationId="{4AAB6615-522A-38C3-B302-310A3137BC40}"/>
          </ac:inkMkLst>
        </pc:inkChg>
        <pc:inkChg chg="del">
          <ac:chgData name="Hannah Spiller" userId="f42f1aa8-bbe2-42da-86ac-84a2e4ce8dc6" providerId="ADAL" clId="{0ED2C83D-CDE9-486D-BAB4-C85897638770}" dt="2023-02-08T21:17:14.006" v="277" actId="478"/>
          <ac:inkMkLst>
            <pc:docMk/>
            <pc:sldMk cId="189013860" sldId="434"/>
            <ac:inkMk id="19" creationId="{B1C51719-7F13-6EB6-CACD-6CF73B9266B1}"/>
          </ac:inkMkLst>
        </pc:inkChg>
        <pc:inkChg chg="del">
          <ac:chgData name="Hannah Spiller" userId="f42f1aa8-bbe2-42da-86ac-84a2e4ce8dc6" providerId="ADAL" clId="{0ED2C83D-CDE9-486D-BAB4-C85897638770}" dt="2023-02-08T21:17:14.006" v="277" actId="478"/>
          <ac:inkMkLst>
            <pc:docMk/>
            <pc:sldMk cId="189013860" sldId="434"/>
            <ac:inkMk id="20" creationId="{77090FAA-44DA-B647-7D82-248BD5EEB28E}"/>
          </ac:inkMkLst>
        </pc:inkChg>
        <pc:inkChg chg="del">
          <ac:chgData name="Hannah Spiller" userId="f42f1aa8-bbe2-42da-86ac-84a2e4ce8dc6" providerId="ADAL" clId="{0ED2C83D-CDE9-486D-BAB4-C85897638770}" dt="2023-02-08T21:17:14.006" v="277" actId="478"/>
          <ac:inkMkLst>
            <pc:docMk/>
            <pc:sldMk cId="189013860" sldId="434"/>
            <ac:inkMk id="21" creationId="{F208712E-ACB6-5023-7BE5-C928E192518E}"/>
          </ac:inkMkLst>
        </pc:inkChg>
        <pc:inkChg chg="del">
          <ac:chgData name="Hannah Spiller" userId="f42f1aa8-bbe2-42da-86ac-84a2e4ce8dc6" providerId="ADAL" clId="{0ED2C83D-CDE9-486D-BAB4-C85897638770}" dt="2023-02-08T21:17:14.006" v="277" actId="478"/>
          <ac:inkMkLst>
            <pc:docMk/>
            <pc:sldMk cId="189013860" sldId="434"/>
            <ac:inkMk id="22" creationId="{CB269A8B-9F15-48BE-6787-715193652ABA}"/>
          </ac:inkMkLst>
        </pc:inkChg>
        <pc:inkChg chg="del">
          <ac:chgData name="Hannah Spiller" userId="f42f1aa8-bbe2-42da-86ac-84a2e4ce8dc6" providerId="ADAL" clId="{0ED2C83D-CDE9-486D-BAB4-C85897638770}" dt="2023-02-08T21:17:14.006" v="277" actId="478"/>
          <ac:inkMkLst>
            <pc:docMk/>
            <pc:sldMk cId="189013860" sldId="434"/>
            <ac:inkMk id="23" creationId="{EA932934-0211-8696-0C18-28E59DC6BB14}"/>
          </ac:inkMkLst>
        </pc:inkChg>
        <pc:inkChg chg="del">
          <ac:chgData name="Hannah Spiller" userId="f42f1aa8-bbe2-42da-86ac-84a2e4ce8dc6" providerId="ADAL" clId="{0ED2C83D-CDE9-486D-BAB4-C85897638770}" dt="2023-02-08T21:17:14.006" v="277" actId="478"/>
          <ac:inkMkLst>
            <pc:docMk/>
            <pc:sldMk cId="189013860" sldId="434"/>
            <ac:inkMk id="24" creationId="{610ECD07-D1F4-C8FB-5653-8D7E159C035F}"/>
          </ac:inkMkLst>
        </pc:inkChg>
        <pc:inkChg chg="del">
          <ac:chgData name="Hannah Spiller" userId="f42f1aa8-bbe2-42da-86ac-84a2e4ce8dc6" providerId="ADAL" clId="{0ED2C83D-CDE9-486D-BAB4-C85897638770}" dt="2023-02-08T21:17:14.006" v="277" actId="478"/>
          <ac:inkMkLst>
            <pc:docMk/>
            <pc:sldMk cId="189013860" sldId="434"/>
            <ac:inkMk id="25" creationId="{085CC3DB-87F1-9381-969E-6D704DFEFD09}"/>
          </ac:inkMkLst>
        </pc:inkChg>
        <pc:inkChg chg="del">
          <ac:chgData name="Hannah Spiller" userId="f42f1aa8-bbe2-42da-86ac-84a2e4ce8dc6" providerId="ADAL" clId="{0ED2C83D-CDE9-486D-BAB4-C85897638770}" dt="2023-02-08T21:17:14.006" v="277" actId="478"/>
          <ac:inkMkLst>
            <pc:docMk/>
            <pc:sldMk cId="189013860" sldId="434"/>
            <ac:inkMk id="26" creationId="{386F56B0-1FBB-6DB0-EA04-1E6E98074446}"/>
          </ac:inkMkLst>
        </pc:inkChg>
        <pc:inkChg chg="del">
          <ac:chgData name="Hannah Spiller" userId="f42f1aa8-bbe2-42da-86ac-84a2e4ce8dc6" providerId="ADAL" clId="{0ED2C83D-CDE9-486D-BAB4-C85897638770}" dt="2023-02-08T21:17:14.006" v="277" actId="478"/>
          <ac:inkMkLst>
            <pc:docMk/>
            <pc:sldMk cId="189013860" sldId="434"/>
            <ac:inkMk id="27" creationId="{CD02DA05-7B01-955E-F0D6-519851B38AA2}"/>
          </ac:inkMkLst>
        </pc:inkChg>
        <pc:inkChg chg="del">
          <ac:chgData name="Hannah Spiller" userId="f42f1aa8-bbe2-42da-86ac-84a2e4ce8dc6" providerId="ADAL" clId="{0ED2C83D-CDE9-486D-BAB4-C85897638770}" dt="2023-02-08T21:17:14.006" v="277" actId="478"/>
          <ac:inkMkLst>
            <pc:docMk/>
            <pc:sldMk cId="189013860" sldId="434"/>
            <ac:inkMk id="28" creationId="{E15717F9-1FBF-0403-D0EE-27417E8542CA}"/>
          </ac:inkMkLst>
        </pc:inkChg>
        <pc:inkChg chg="del">
          <ac:chgData name="Hannah Spiller" userId="f42f1aa8-bbe2-42da-86ac-84a2e4ce8dc6" providerId="ADAL" clId="{0ED2C83D-CDE9-486D-BAB4-C85897638770}" dt="2023-02-08T21:17:14.006" v="277" actId="478"/>
          <ac:inkMkLst>
            <pc:docMk/>
            <pc:sldMk cId="189013860" sldId="434"/>
            <ac:inkMk id="29" creationId="{752B515A-9B2B-6A68-4770-3E44C4AF824A}"/>
          </ac:inkMkLst>
        </pc:inkChg>
        <pc:inkChg chg="del">
          <ac:chgData name="Hannah Spiller" userId="f42f1aa8-bbe2-42da-86ac-84a2e4ce8dc6" providerId="ADAL" clId="{0ED2C83D-CDE9-486D-BAB4-C85897638770}" dt="2023-02-08T21:17:14.006" v="277" actId="478"/>
          <ac:inkMkLst>
            <pc:docMk/>
            <pc:sldMk cId="189013860" sldId="434"/>
            <ac:inkMk id="30" creationId="{00AD3A88-7466-0322-AB19-F820AFF300D4}"/>
          </ac:inkMkLst>
        </pc:inkChg>
        <pc:inkChg chg="del">
          <ac:chgData name="Hannah Spiller" userId="f42f1aa8-bbe2-42da-86ac-84a2e4ce8dc6" providerId="ADAL" clId="{0ED2C83D-CDE9-486D-BAB4-C85897638770}" dt="2023-02-08T21:17:14.006" v="277" actId="478"/>
          <ac:inkMkLst>
            <pc:docMk/>
            <pc:sldMk cId="189013860" sldId="434"/>
            <ac:inkMk id="31" creationId="{6984B883-447B-8F09-D20A-29544386133D}"/>
          </ac:inkMkLst>
        </pc:inkChg>
        <pc:inkChg chg="del">
          <ac:chgData name="Hannah Spiller" userId="f42f1aa8-bbe2-42da-86ac-84a2e4ce8dc6" providerId="ADAL" clId="{0ED2C83D-CDE9-486D-BAB4-C85897638770}" dt="2023-02-08T21:17:14.006" v="277" actId="478"/>
          <ac:inkMkLst>
            <pc:docMk/>
            <pc:sldMk cId="189013860" sldId="434"/>
            <ac:inkMk id="32" creationId="{240DAFD8-F9A5-AB75-C2C8-F4CE53B6A1A6}"/>
          </ac:inkMkLst>
        </pc:inkChg>
        <pc:inkChg chg="del">
          <ac:chgData name="Hannah Spiller" userId="f42f1aa8-bbe2-42da-86ac-84a2e4ce8dc6" providerId="ADAL" clId="{0ED2C83D-CDE9-486D-BAB4-C85897638770}" dt="2023-02-08T21:17:14.006" v="277" actId="478"/>
          <ac:inkMkLst>
            <pc:docMk/>
            <pc:sldMk cId="189013860" sldId="434"/>
            <ac:inkMk id="33" creationId="{17FD4B88-4221-4C11-BBE8-203736F4E0AA}"/>
          </ac:inkMkLst>
        </pc:inkChg>
        <pc:inkChg chg="del">
          <ac:chgData name="Hannah Spiller" userId="f42f1aa8-bbe2-42da-86ac-84a2e4ce8dc6" providerId="ADAL" clId="{0ED2C83D-CDE9-486D-BAB4-C85897638770}" dt="2023-02-08T21:17:14.006" v="277" actId="478"/>
          <ac:inkMkLst>
            <pc:docMk/>
            <pc:sldMk cId="189013860" sldId="434"/>
            <ac:inkMk id="34" creationId="{2E76874A-E115-0B28-29B0-2EAB92BBB4D1}"/>
          </ac:inkMkLst>
        </pc:inkChg>
        <pc:inkChg chg="del">
          <ac:chgData name="Hannah Spiller" userId="f42f1aa8-bbe2-42da-86ac-84a2e4ce8dc6" providerId="ADAL" clId="{0ED2C83D-CDE9-486D-BAB4-C85897638770}" dt="2023-02-08T21:17:14.006" v="277" actId="478"/>
          <ac:inkMkLst>
            <pc:docMk/>
            <pc:sldMk cId="189013860" sldId="434"/>
            <ac:inkMk id="35" creationId="{BD6D9B99-5E0C-3A35-B217-73E929CD20B0}"/>
          </ac:inkMkLst>
        </pc:inkChg>
        <pc:inkChg chg="del">
          <ac:chgData name="Hannah Spiller" userId="f42f1aa8-bbe2-42da-86ac-84a2e4ce8dc6" providerId="ADAL" clId="{0ED2C83D-CDE9-486D-BAB4-C85897638770}" dt="2023-02-08T21:17:14.006" v="277" actId="478"/>
          <ac:inkMkLst>
            <pc:docMk/>
            <pc:sldMk cId="189013860" sldId="434"/>
            <ac:inkMk id="36" creationId="{8B60A82D-5ED4-E625-C45F-F3190C688284}"/>
          </ac:inkMkLst>
        </pc:inkChg>
        <pc:inkChg chg="del">
          <ac:chgData name="Hannah Spiller" userId="f42f1aa8-bbe2-42da-86ac-84a2e4ce8dc6" providerId="ADAL" clId="{0ED2C83D-CDE9-486D-BAB4-C85897638770}" dt="2023-02-08T21:17:14.006" v="277" actId="478"/>
          <ac:inkMkLst>
            <pc:docMk/>
            <pc:sldMk cId="189013860" sldId="434"/>
            <ac:inkMk id="37" creationId="{C80A698F-C2E0-DEEC-3EBD-DE7A2CE5DDEC}"/>
          </ac:inkMkLst>
        </pc:inkChg>
        <pc:inkChg chg="del">
          <ac:chgData name="Hannah Spiller" userId="f42f1aa8-bbe2-42da-86ac-84a2e4ce8dc6" providerId="ADAL" clId="{0ED2C83D-CDE9-486D-BAB4-C85897638770}" dt="2023-02-08T21:17:14.006" v="277" actId="478"/>
          <ac:inkMkLst>
            <pc:docMk/>
            <pc:sldMk cId="189013860" sldId="434"/>
            <ac:inkMk id="38" creationId="{6B1C8C28-9BE9-DE14-7927-EC0B57FFCFF3}"/>
          </ac:inkMkLst>
        </pc:inkChg>
        <pc:inkChg chg="del">
          <ac:chgData name="Hannah Spiller" userId="f42f1aa8-bbe2-42da-86ac-84a2e4ce8dc6" providerId="ADAL" clId="{0ED2C83D-CDE9-486D-BAB4-C85897638770}" dt="2023-02-08T21:17:14.006" v="277" actId="478"/>
          <ac:inkMkLst>
            <pc:docMk/>
            <pc:sldMk cId="189013860" sldId="434"/>
            <ac:inkMk id="39" creationId="{17501866-919A-81F9-AE0F-FAB561028052}"/>
          </ac:inkMkLst>
        </pc:inkChg>
        <pc:inkChg chg="del">
          <ac:chgData name="Hannah Spiller" userId="f42f1aa8-bbe2-42da-86ac-84a2e4ce8dc6" providerId="ADAL" clId="{0ED2C83D-CDE9-486D-BAB4-C85897638770}" dt="2023-02-08T21:17:14.006" v="277" actId="478"/>
          <ac:inkMkLst>
            <pc:docMk/>
            <pc:sldMk cId="189013860" sldId="434"/>
            <ac:inkMk id="40" creationId="{BE2C3A8F-546A-0B2E-4CDE-D5F94F0A2A37}"/>
          </ac:inkMkLst>
        </pc:inkChg>
        <pc:inkChg chg="del">
          <ac:chgData name="Hannah Spiller" userId="f42f1aa8-bbe2-42da-86ac-84a2e4ce8dc6" providerId="ADAL" clId="{0ED2C83D-CDE9-486D-BAB4-C85897638770}" dt="2023-02-08T21:17:14.006" v="277" actId="478"/>
          <ac:inkMkLst>
            <pc:docMk/>
            <pc:sldMk cId="189013860" sldId="434"/>
            <ac:inkMk id="41" creationId="{80D6583A-29CD-7612-3389-206920D6B7F9}"/>
          </ac:inkMkLst>
        </pc:inkChg>
        <pc:inkChg chg="del">
          <ac:chgData name="Hannah Spiller" userId="f42f1aa8-bbe2-42da-86ac-84a2e4ce8dc6" providerId="ADAL" clId="{0ED2C83D-CDE9-486D-BAB4-C85897638770}" dt="2023-02-08T21:17:14.006" v="277" actId="478"/>
          <ac:inkMkLst>
            <pc:docMk/>
            <pc:sldMk cId="189013860" sldId="434"/>
            <ac:inkMk id="42" creationId="{58DDAB52-0C82-ADE0-84DC-4503CB333607}"/>
          </ac:inkMkLst>
        </pc:inkChg>
        <pc:inkChg chg="del">
          <ac:chgData name="Hannah Spiller" userId="f42f1aa8-bbe2-42da-86ac-84a2e4ce8dc6" providerId="ADAL" clId="{0ED2C83D-CDE9-486D-BAB4-C85897638770}" dt="2023-02-08T21:17:14.006" v="277" actId="478"/>
          <ac:inkMkLst>
            <pc:docMk/>
            <pc:sldMk cId="189013860" sldId="434"/>
            <ac:inkMk id="43" creationId="{FDF54535-1201-A01B-9037-2BF9E4085078}"/>
          </ac:inkMkLst>
        </pc:inkChg>
        <pc:inkChg chg="del">
          <ac:chgData name="Hannah Spiller" userId="f42f1aa8-bbe2-42da-86ac-84a2e4ce8dc6" providerId="ADAL" clId="{0ED2C83D-CDE9-486D-BAB4-C85897638770}" dt="2023-02-08T21:17:14.006" v="277" actId="478"/>
          <ac:inkMkLst>
            <pc:docMk/>
            <pc:sldMk cId="189013860" sldId="434"/>
            <ac:inkMk id="44" creationId="{52E4F313-9D79-13D3-4FCB-1E985FB9204A}"/>
          </ac:inkMkLst>
        </pc:inkChg>
        <pc:inkChg chg="del">
          <ac:chgData name="Hannah Spiller" userId="f42f1aa8-bbe2-42da-86ac-84a2e4ce8dc6" providerId="ADAL" clId="{0ED2C83D-CDE9-486D-BAB4-C85897638770}" dt="2023-02-08T21:17:14.006" v="277" actId="478"/>
          <ac:inkMkLst>
            <pc:docMk/>
            <pc:sldMk cId="189013860" sldId="434"/>
            <ac:inkMk id="45" creationId="{94050C7E-C6FC-D816-CCD9-3B5F2801CA52}"/>
          </ac:inkMkLst>
        </pc:inkChg>
        <pc:inkChg chg="del">
          <ac:chgData name="Hannah Spiller" userId="f42f1aa8-bbe2-42da-86ac-84a2e4ce8dc6" providerId="ADAL" clId="{0ED2C83D-CDE9-486D-BAB4-C85897638770}" dt="2023-02-08T21:17:14.006" v="277" actId="478"/>
          <ac:inkMkLst>
            <pc:docMk/>
            <pc:sldMk cId="189013860" sldId="434"/>
            <ac:inkMk id="46" creationId="{0C9BFDA7-1437-A2E9-16A5-419D6F2F422C}"/>
          </ac:inkMkLst>
        </pc:inkChg>
        <pc:inkChg chg="del">
          <ac:chgData name="Hannah Spiller" userId="f42f1aa8-bbe2-42da-86ac-84a2e4ce8dc6" providerId="ADAL" clId="{0ED2C83D-CDE9-486D-BAB4-C85897638770}" dt="2023-02-08T21:17:14.006" v="277" actId="478"/>
          <ac:inkMkLst>
            <pc:docMk/>
            <pc:sldMk cId="189013860" sldId="434"/>
            <ac:inkMk id="47" creationId="{24886833-B0EC-2D36-E699-B967B1B4F08F}"/>
          </ac:inkMkLst>
        </pc:inkChg>
        <pc:inkChg chg="del">
          <ac:chgData name="Hannah Spiller" userId="f42f1aa8-bbe2-42da-86ac-84a2e4ce8dc6" providerId="ADAL" clId="{0ED2C83D-CDE9-486D-BAB4-C85897638770}" dt="2023-02-08T21:17:14.006" v="277" actId="478"/>
          <ac:inkMkLst>
            <pc:docMk/>
            <pc:sldMk cId="189013860" sldId="434"/>
            <ac:inkMk id="48" creationId="{C2F22334-D756-83ED-A797-7A982042EDE9}"/>
          </ac:inkMkLst>
        </pc:inkChg>
        <pc:inkChg chg="del">
          <ac:chgData name="Hannah Spiller" userId="f42f1aa8-bbe2-42da-86ac-84a2e4ce8dc6" providerId="ADAL" clId="{0ED2C83D-CDE9-486D-BAB4-C85897638770}" dt="2023-02-08T21:17:14.006" v="277" actId="478"/>
          <ac:inkMkLst>
            <pc:docMk/>
            <pc:sldMk cId="189013860" sldId="434"/>
            <ac:inkMk id="49" creationId="{2E7ABF5B-9864-53F1-4034-E9EBCF8F56AB}"/>
          </ac:inkMkLst>
        </pc:inkChg>
        <pc:inkChg chg="del">
          <ac:chgData name="Hannah Spiller" userId="f42f1aa8-bbe2-42da-86ac-84a2e4ce8dc6" providerId="ADAL" clId="{0ED2C83D-CDE9-486D-BAB4-C85897638770}" dt="2023-02-08T21:17:14.006" v="277" actId="478"/>
          <ac:inkMkLst>
            <pc:docMk/>
            <pc:sldMk cId="189013860" sldId="434"/>
            <ac:inkMk id="50" creationId="{36FA5A65-E752-BEB4-062B-C550F0913D51}"/>
          </ac:inkMkLst>
        </pc:inkChg>
        <pc:inkChg chg="del">
          <ac:chgData name="Hannah Spiller" userId="f42f1aa8-bbe2-42da-86ac-84a2e4ce8dc6" providerId="ADAL" clId="{0ED2C83D-CDE9-486D-BAB4-C85897638770}" dt="2023-02-08T21:17:14.006" v="277" actId="478"/>
          <ac:inkMkLst>
            <pc:docMk/>
            <pc:sldMk cId="189013860" sldId="434"/>
            <ac:inkMk id="51" creationId="{4424FDDD-2328-4A22-ABBB-DA1CC8B2F769}"/>
          </ac:inkMkLst>
        </pc:inkChg>
        <pc:inkChg chg="del">
          <ac:chgData name="Hannah Spiller" userId="f42f1aa8-bbe2-42da-86ac-84a2e4ce8dc6" providerId="ADAL" clId="{0ED2C83D-CDE9-486D-BAB4-C85897638770}" dt="2023-02-08T21:17:14.006" v="277" actId="478"/>
          <ac:inkMkLst>
            <pc:docMk/>
            <pc:sldMk cId="189013860" sldId="434"/>
            <ac:inkMk id="52" creationId="{D6F9699D-63D8-238D-E98D-A3F10038D850}"/>
          </ac:inkMkLst>
        </pc:inkChg>
        <pc:inkChg chg="del">
          <ac:chgData name="Hannah Spiller" userId="f42f1aa8-bbe2-42da-86ac-84a2e4ce8dc6" providerId="ADAL" clId="{0ED2C83D-CDE9-486D-BAB4-C85897638770}" dt="2023-02-08T21:17:14.006" v="277" actId="478"/>
          <ac:inkMkLst>
            <pc:docMk/>
            <pc:sldMk cId="189013860" sldId="434"/>
            <ac:inkMk id="53" creationId="{F14974AD-49CF-C24B-4147-FD5DDE2D2AC9}"/>
          </ac:inkMkLst>
        </pc:inkChg>
        <pc:inkChg chg="del">
          <ac:chgData name="Hannah Spiller" userId="f42f1aa8-bbe2-42da-86ac-84a2e4ce8dc6" providerId="ADAL" clId="{0ED2C83D-CDE9-486D-BAB4-C85897638770}" dt="2023-02-08T21:17:14.006" v="277" actId="478"/>
          <ac:inkMkLst>
            <pc:docMk/>
            <pc:sldMk cId="189013860" sldId="434"/>
            <ac:inkMk id="54" creationId="{492B1710-4299-E52C-8BD9-6DE6ED55A3B6}"/>
          </ac:inkMkLst>
        </pc:inkChg>
        <pc:inkChg chg="del">
          <ac:chgData name="Hannah Spiller" userId="f42f1aa8-bbe2-42da-86ac-84a2e4ce8dc6" providerId="ADAL" clId="{0ED2C83D-CDE9-486D-BAB4-C85897638770}" dt="2023-02-08T21:17:14.006" v="277" actId="478"/>
          <ac:inkMkLst>
            <pc:docMk/>
            <pc:sldMk cId="189013860" sldId="434"/>
            <ac:inkMk id="55" creationId="{EA681D70-3D92-5073-E0BC-44E1E703A0BF}"/>
          </ac:inkMkLst>
        </pc:inkChg>
        <pc:inkChg chg="del">
          <ac:chgData name="Hannah Spiller" userId="f42f1aa8-bbe2-42da-86ac-84a2e4ce8dc6" providerId="ADAL" clId="{0ED2C83D-CDE9-486D-BAB4-C85897638770}" dt="2023-02-08T21:17:14.006" v="277" actId="478"/>
          <ac:inkMkLst>
            <pc:docMk/>
            <pc:sldMk cId="189013860" sldId="434"/>
            <ac:inkMk id="56" creationId="{8C96471F-1745-6A59-3A46-4BEEBD6B3243}"/>
          </ac:inkMkLst>
        </pc:inkChg>
        <pc:inkChg chg="del">
          <ac:chgData name="Hannah Spiller" userId="f42f1aa8-bbe2-42da-86ac-84a2e4ce8dc6" providerId="ADAL" clId="{0ED2C83D-CDE9-486D-BAB4-C85897638770}" dt="2023-02-08T21:17:14.006" v="277" actId="478"/>
          <ac:inkMkLst>
            <pc:docMk/>
            <pc:sldMk cId="189013860" sldId="434"/>
            <ac:inkMk id="57" creationId="{806775E0-6258-78B0-7C1F-24E88719098C}"/>
          </ac:inkMkLst>
        </pc:inkChg>
        <pc:inkChg chg="del">
          <ac:chgData name="Hannah Spiller" userId="f42f1aa8-bbe2-42da-86ac-84a2e4ce8dc6" providerId="ADAL" clId="{0ED2C83D-CDE9-486D-BAB4-C85897638770}" dt="2023-02-08T21:17:14.006" v="277" actId="478"/>
          <ac:inkMkLst>
            <pc:docMk/>
            <pc:sldMk cId="189013860" sldId="434"/>
            <ac:inkMk id="58" creationId="{8059F662-3C55-751B-783F-A6B1F6EB1496}"/>
          </ac:inkMkLst>
        </pc:inkChg>
        <pc:inkChg chg="del">
          <ac:chgData name="Hannah Spiller" userId="f42f1aa8-bbe2-42da-86ac-84a2e4ce8dc6" providerId="ADAL" clId="{0ED2C83D-CDE9-486D-BAB4-C85897638770}" dt="2023-02-08T21:17:14.006" v="277" actId="478"/>
          <ac:inkMkLst>
            <pc:docMk/>
            <pc:sldMk cId="189013860" sldId="434"/>
            <ac:inkMk id="59" creationId="{990982B6-9A10-5712-0C34-B99B318B651B}"/>
          </ac:inkMkLst>
        </pc:inkChg>
        <pc:inkChg chg="del">
          <ac:chgData name="Hannah Spiller" userId="f42f1aa8-bbe2-42da-86ac-84a2e4ce8dc6" providerId="ADAL" clId="{0ED2C83D-CDE9-486D-BAB4-C85897638770}" dt="2023-02-08T21:17:14.006" v="277" actId="478"/>
          <ac:inkMkLst>
            <pc:docMk/>
            <pc:sldMk cId="189013860" sldId="434"/>
            <ac:inkMk id="60" creationId="{EBB43429-BC39-6761-EECF-D848B1ED56D9}"/>
          </ac:inkMkLst>
        </pc:inkChg>
        <pc:inkChg chg="del">
          <ac:chgData name="Hannah Spiller" userId="f42f1aa8-bbe2-42da-86ac-84a2e4ce8dc6" providerId="ADAL" clId="{0ED2C83D-CDE9-486D-BAB4-C85897638770}" dt="2023-02-08T21:17:14.006" v="277" actId="478"/>
          <ac:inkMkLst>
            <pc:docMk/>
            <pc:sldMk cId="189013860" sldId="434"/>
            <ac:inkMk id="61" creationId="{A9B969B0-B3BA-A4D0-D898-D5D71588B9C2}"/>
          </ac:inkMkLst>
        </pc:inkChg>
        <pc:inkChg chg="del">
          <ac:chgData name="Hannah Spiller" userId="f42f1aa8-bbe2-42da-86ac-84a2e4ce8dc6" providerId="ADAL" clId="{0ED2C83D-CDE9-486D-BAB4-C85897638770}" dt="2023-02-08T21:17:14.006" v="277" actId="478"/>
          <ac:inkMkLst>
            <pc:docMk/>
            <pc:sldMk cId="189013860" sldId="434"/>
            <ac:inkMk id="62" creationId="{7540D331-739B-DC45-BD38-3722BECAB5C1}"/>
          </ac:inkMkLst>
        </pc:inkChg>
        <pc:inkChg chg="del">
          <ac:chgData name="Hannah Spiller" userId="f42f1aa8-bbe2-42da-86ac-84a2e4ce8dc6" providerId="ADAL" clId="{0ED2C83D-CDE9-486D-BAB4-C85897638770}" dt="2023-02-08T21:17:14.006" v="277" actId="478"/>
          <ac:inkMkLst>
            <pc:docMk/>
            <pc:sldMk cId="189013860" sldId="434"/>
            <ac:inkMk id="63" creationId="{A409BEFC-1F31-E9FF-351D-A5134110AAB8}"/>
          </ac:inkMkLst>
        </pc:inkChg>
        <pc:inkChg chg="del">
          <ac:chgData name="Hannah Spiller" userId="f42f1aa8-bbe2-42da-86ac-84a2e4ce8dc6" providerId="ADAL" clId="{0ED2C83D-CDE9-486D-BAB4-C85897638770}" dt="2023-02-08T21:17:14.006" v="277" actId="478"/>
          <ac:inkMkLst>
            <pc:docMk/>
            <pc:sldMk cId="189013860" sldId="434"/>
            <ac:inkMk id="64" creationId="{B54F546E-5920-ED3D-16BD-E85C891BA66E}"/>
          </ac:inkMkLst>
        </pc:inkChg>
        <pc:inkChg chg="del">
          <ac:chgData name="Hannah Spiller" userId="f42f1aa8-bbe2-42da-86ac-84a2e4ce8dc6" providerId="ADAL" clId="{0ED2C83D-CDE9-486D-BAB4-C85897638770}" dt="2023-02-08T21:17:14.006" v="277" actId="478"/>
          <ac:inkMkLst>
            <pc:docMk/>
            <pc:sldMk cId="189013860" sldId="434"/>
            <ac:inkMk id="65" creationId="{4FC354F8-1F4A-6C7F-034E-6EFC008AB91F}"/>
          </ac:inkMkLst>
        </pc:inkChg>
        <pc:inkChg chg="del">
          <ac:chgData name="Hannah Spiller" userId="f42f1aa8-bbe2-42da-86ac-84a2e4ce8dc6" providerId="ADAL" clId="{0ED2C83D-CDE9-486D-BAB4-C85897638770}" dt="2023-02-08T21:17:14.006" v="277" actId="478"/>
          <ac:inkMkLst>
            <pc:docMk/>
            <pc:sldMk cId="189013860" sldId="434"/>
            <ac:inkMk id="66" creationId="{063F0741-3473-2EAB-7E32-C1F55F3D11A4}"/>
          </ac:inkMkLst>
        </pc:inkChg>
        <pc:inkChg chg="del">
          <ac:chgData name="Hannah Spiller" userId="f42f1aa8-bbe2-42da-86ac-84a2e4ce8dc6" providerId="ADAL" clId="{0ED2C83D-CDE9-486D-BAB4-C85897638770}" dt="2023-02-08T21:17:14.006" v="277" actId="478"/>
          <ac:inkMkLst>
            <pc:docMk/>
            <pc:sldMk cId="189013860" sldId="434"/>
            <ac:inkMk id="67" creationId="{D059EF16-1509-0CED-880D-F84420515E37}"/>
          </ac:inkMkLst>
        </pc:inkChg>
        <pc:inkChg chg="del">
          <ac:chgData name="Hannah Spiller" userId="f42f1aa8-bbe2-42da-86ac-84a2e4ce8dc6" providerId="ADAL" clId="{0ED2C83D-CDE9-486D-BAB4-C85897638770}" dt="2023-02-08T21:17:14.006" v="277" actId="478"/>
          <ac:inkMkLst>
            <pc:docMk/>
            <pc:sldMk cId="189013860" sldId="434"/>
            <ac:inkMk id="68" creationId="{C5AAFA03-8306-B27B-1700-2FCB26138163}"/>
          </ac:inkMkLst>
        </pc:inkChg>
        <pc:inkChg chg="del">
          <ac:chgData name="Hannah Spiller" userId="f42f1aa8-bbe2-42da-86ac-84a2e4ce8dc6" providerId="ADAL" clId="{0ED2C83D-CDE9-486D-BAB4-C85897638770}" dt="2023-02-08T21:17:14.006" v="277" actId="478"/>
          <ac:inkMkLst>
            <pc:docMk/>
            <pc:sldMk cId="189013860" sldId="434"/>
            <ac:inkMk id="69" creationId="{315E6821-E5CB-BA4E-9396-7F98C5E3991A}"/>
          </ac:inkMkLst>
        </pc:inkChg>
        <pc:inkChg chg="del">
          <ac:chgData name="Hannah Spiller" userId="f42f1aa8-bbe2-42da-86ac-84a2e4ce8dc6" providerId="ADAL" clId="{0ED2C83D-CDE9-486D-BAB4-C85897638770}" dt="2023-02-08T21:17:14.006" v="277" actId="478"/>
          <ac:inkMkLst>
            <pc:docMk/>
            <pc:sldMk cId="189013860" sldId="434"/>
            <ac:inkMk id="72" creationId="{33DD3E40-F078-7B9D-1031-748E4B79981C}"/>
          </ac:inkMkLst>
        </pc:inkChg>
        <pc:inkChg chg="del">
          <ac:chgData name="Hannah Spiller" userId="f42f1aa8-bbe2-42da-86ac-84a2e4ce8dc6" providerId="ADAL" clId="{0ED2C83D-CDE9-486D-BAB4-C85897638770}" dt="2023-02-08T21:17:14.006" v="277" actId="478"/>
          <ac:inkMkLst>
            <pc:docMk/>
            <pc:sldMk cId="189013860" sldId="434"/>
            <ac:inkMk id="73" creationId="{90E1A24A-A0D6-0D79-1EFB-1248B8EFF041}"/>
          </ac:inkMkLst>
        </pc:inkChg>
        <pc:inkChg chg="del">
          <ac:chgData name="Hannah Spiller" userId="f42f1aa8-bbe2-42da-86ac-84a2e4ce8dc6" providerId="ADAL" clId="{0ED2C83D-CDE9-486D-BAB4-C85897638770}" dt="2023-02-08T21:17:14.006" v="277" actId="478"/>
          <ac:inkMkLst>
            <pc:docMk/>
            <pc:sldMk cId="189013860" sldId="434"/>
            <ac:inkMk id="74" creationId="{098FC66A-F467-E807-BD12-DD0C22E7DFAD}"/>
          </ac:inkMkLst>
        </pc:inkChg>
        <pc:inkChg chg="del">
          <ac:chgData name="Hannah Spiller" userId="f42f1aa8-bbe2-42da-86ac-84a2e4ce8dc6" providerId="ADAL" clId="{0ED2C83D-CDE9-486D-BAB4-C85897638770}" dt="2023-02-08T21:17:14.006" v="277" actId="478"/>
          <ac:inkMkLst>
            <pc:docMk/>
            <pc:sldMk cId="189013860" sldId="434"/>
            <ac:inkMk id="75" creationId="{33917091-DDBA-9CAF-7C4C-71B7AA3898FA}"/>
          </ac:inkMkLst>
        </pc:inkChg>
        <pc:inkChg chg="del">
          <ac:chgData name="Hannah Spiller" userId="f42f1aa8-bbe2-42da-86ac-84a2e4ce8dc6" providerId="ADAL" clId="{0ED2C83D-CDE9-486D-BAB4-C85897638770}" dt="2023-02-08T21:17:14.006" v="277" actId="478"/>
          <ac:inkMkLst>
            <pc:docMk/>
            <pc:sldMk cId="189013860" sldId="434"/>
            <ac:inkMk id="76" creationId="{5EA7D62D-E12D-F87B-CB47-606329C94878}"/>
          </ac:inkMkLst>
        </pc:inkChg>
        <pc:inkChg chg="del">
          <ac:chgData name="Hannah Spiller" userId="f42f1aa8-bbe2-42da-86ac-84a2e4ce8dc6" providerId="ADAL" clId="{0ED2C83D-CDE9-486D-BAB4-C85897638770}" dt="2023-02-08T21:17:14.006" v="277" actId="478"/>
          <ac:inkMkLst>
            <pc:docMk/>
            <pc:sldMk cId="189013860" sldId="434"/>
            <ac:inkMk id="77" creationId="{06AC1869-032E-601D-1AA6-736D952BBE49}"/>
          </ac:inkMkLst>
        </pc:inkChg>
        <pc:inkChg chg="del">
          <ac:chgData name="Hannah Spiller" userId="f42f1aa8-bbe2-42da-86ac-84a2e4ce8dc6" providerId="ADAL" clId="{0ED2C83D-CDE9-486D-BAB4-C85897638770}" dt="2023-02-08T21:17:14.006" v="277" actId="478"/>
          <ac:inkMkLst>
            <pc:docMk/>
            <pc:sldMk cId="189013860" sldId="434"/>
            <ac:inkMk id="90" creationId="{359109BE-5CE3-F577-BBE0-57000872B036}"/>
          </ac:inkMkLst>
        </pc:inkChg>
        <pc:cxnChg chg="add mod">
          <ac:chgData name="Hannah Spiller" userId="f42f1aa8-bbe2-42da-86ac-84a2e4ce8dc6" providerId="ADAL" clId="{0ED2C83D-CDE9-486D-BAB4-C85897638770}" dt="2023-02-08T21:18:08.443" v="292" actId="14100"/>
          <ac:cxnSpMkLst>
            <pc:docMk/>
            <pc:sldMk cId="189013860" sldId="434"/>
            <ac:cxnSpMk id="71" creationId="{2C5629AE-76F4-9D9E-AE33-74AF89273C30}"/>
          </ac:cxnSpMkLst>
        </pc:cxnChg>
        <pc:cxnChg chg="add mod">
          <ac:chgData name="Hannah Spiller" userId="f42f1aa8-bbe2-42da-86ac-84a2e4ce8dc6" providerId="ADAL" clId="{0ED2C83D-CDE9-486D-BAB4-C85897638770}" dt="2023-02-08T21:18:13.634" v="294" actId="14100"/>
          <ac:cxnSpMkLst>
            <pc:docMk/>
            <pc:sldMk cId="189013860" sldId="434"/>
            <ac:cxnSpMk id="101" creationId="{12A8ED44-116C-F83E-049B-3013993345BB}"/>
          </ac:cxnSpMkLst>
        </pc:cxnChg>
        <pc:cxnChg chg="add mod">
          <ac:chgData name="Hannah Spiller" userId="f42f1aa8-bbe2-42da-86ac-84a2e4ce8dc6" providerId="ADAL" clId="{0ED2C83D-CDE9-486D-BAB4-C85897638770}" dt="2023-02-08T21:16:03.688" v="276"/>
          <ac:cxnSpMkLst>
            <pc:docMk/>
            <pc:sldMk cId="189013860" sldId="434"/>
            <ac:cxnSpMk id="102" creationId="{6672B4EC-67D1-EDEB-F076-A65942C8F491}"/>
          </ac:cxnSpMkLst>
        </pc:cxnChg>
        <pc:cxnChg chg="add mod">
          <ac:chgData name="Hannah Spiller" userId="f42f1aa8-bbe2-42da-86ac-84a2e4ce8dc6" providerId="ADAL" clId="{0ED2C83D-CDE9-486D-BAB4-C85897638770}" dt="2023-02-08T21:16:03.688" v="276"/>
          <ac:cxnSpMkLst>
            <pc:docMk/>
            <pc:sldMk cId="189013860" sldId="434"/>
            <ac:cxnSpMk id="103" creationId="{B71DF533-312C-FCAF-385E-F0830B6F4A3E}"/>
          </ac:cxnSpMkLst>
        </pc:cxnChg>
        <pc:cxnChg chg="add mod">
          <ac:chgData name="Hannah Spiller" userId="f42f1aa8-bbe2-42da-86ac-84a2e4ce8dc6" providerId="ADAL" clId="{0ED2C83D-CDE9-486D-BAB4-C85897638770}" dt="2023-02-08T21:16:03.688" v="276"/>
          <ac:cxnSpMkLst>
            <pc:docMk/>
            <pc:sldMk cId="189013860" sldId="434"/>
            <ac:cxnSpMk id="104" creationId="{3523FDFB-DEDC-8F02-6BF6-B8E3D16B1531}"/>
          </ac:cxnSpMkLst>
        </pc:cxnChg>
        <pc:cxnChg chg="add del mod">
          <ac:chgData name="Hannah Spiller" userId="f42f1aa8-bbe2-42da-86ac-84a2e4ce8dc6" providerId="ADAL" clId="{0ED2C83D-CDE9-486D-BAB4-C85897638770}" dt="2023-02-08T21:18:36.360" v="296" actId="478"/>
          <ac:cxnSpMkLst>
            <pc:docMk/>
            <pc:sldMk cId="189013860" sldId="434"/>
            <ac:cxnSpMk id="105" creationId="{BB9A4B6E-B190-B648-D6DC-49DED335989B}"/>
          </ac:cxnSpMkLst>
        </pc:cxnChg>
        <pc:cxnChg chg="add mod">
          <ac:chgData name="Hannah Spiller" userId="f42f1aa8-bbe2-42da-86ac-84a2e4ce8dc6" providerId="ADAL" clId="{0ED2C83D-CDE9-486D-BAB4-C85897638770}" dt="2023-02-08T21:19:02.061" v="299" actId="1582"/>
          <ac:cxnSpMkLst>
            <pc:docMk/>
            <pc:sldMk cId="189013860" sldId="434"/>
            <ac:cxnSpMk id="119" creationId="{F798C3D1-6130-94C7-48F3-8FF69AFCE7E1}"/>
          </ac:cxnSpMkLst>
        </pc:cxnChg>
      </pc:sldChg>
      <pc:sldChg chg="addSp modSp mod modAnim">
        <pc:chgData name="Hannah Spiller" userId="f42f1aa8-bbe2-42da-86ac-84a2e4ce8dc6" providerId="ADAL" clId="{0ED2C83D-CDE9-486D-BAB4-C85897638770}" dt="2023-02-08T21:23:59.219" v="314" actId="1582"/>
        <pc:sldMkLst>
          <pc:docMk/>
          <pc:sldMk cId="1155033586" sldId="435"/>
        </pc:sldMkLst>
        <pc:picChg chg="add mod">
          <ac:chgData name="Hannah Spiller" userId="f42f1aa8-bbe2-42da-86ac-84a2e4ce8dc6" providerId="ADAL" clId="{0ED2C83D-CDE9-486D-BAB4-C85897638770}" dt="2023-02-08T20:37:58.692" v="24" actId="1076"/>
          <ac:picMkLst>
            <pc:docMk/>
            <pc:sldMk cId="1155033586" sldId="435"/>
            <ac:picMk id="5" creationId="{856864A3-2DAE-C562-8403-9FB4FE43A03D}"/>
          </ac:picMkLst>
        </pc:picChg>
        <pc:picChg chg="add mod">
          <ac:chgData name="Hannah Spiller" userId="f42f1aa8-bbe2-42da-86ac-84a2e4ce8dc6" providerId="ADAL" clId="{0ED2C83D-CDE9-486D-BAB4-C85897638770}" dt="2023-02-08T21:20:53.972" v="302" actId="1076"/>
          <ac:picMkLst>
            <pc:docMk/>
            <pc:sldMk cId="1155033586" sldId="435"/>
            <ac:picMk id="6" creationId="{62DB3DAE-2E51-0210-035D-CA77C834A561}"/>
          </ac:picMkLst>
        </pc:picChg>
        <pc:picChg chg="add mod">
          <ac:chgData name="Hannah Spiller" userId="f42f1aa8-bbe2-42da-86ac-84a2e4ce8dc6" providerId="ADAL" clId="{0ED2C83D-CDE9-486D-BAB4-C85897638770}" dt="2023-02-08T21:20:49.731" v="301" actId="1076"/>
          <ac:picMkLst>
            <pc:docMk/>
            <pc:sldMk cId="1155033586" sldId="435"/>
            <ac:picMk id="10" creationId="{788A262E-CEAC-CA8F-A9F1-C331F9453035}"/>
          </ac:picMkLst>
        </pc:picChg>
        <pc:cxnChg chg="add mod">
          <ac:chgData name="Hannah Spiller" userId="f42f1aa8-bbe2-42da-86ac-84a2e4ce8dc6" providerId="ADAL" clId="{0ED2C83D-CDE9-486D-BAB4-C85897638770}" dt="2023-02-08T21:22:00.925" v="305" actId="1582"/>
          <ac:cxnSpMkLst>
            <pc:docMk/>
            <pc:sldMk cId="1155033586" sldId="435"/>
            <ac:cxnSpMk id="7" creationId="{96888CB6-E83A-91A0-F35E-ECA352C73514}"/>
          </ac:cxnSpMkLst>
        </pc:cxnChg>
        <pc:cxnChg chg="add mod">
          <ac:chgData name="Hannah Spiller" userId="f42f1aa8-bbe2-42da-86ac-84a2e4ce8dc6" providerId="ADAL" clId="{0ED2C83D-CDE9-486D-BAB4-C85897638770}" dt="2023-02-08T21:22:25.485" v="309" actId="14100"/>
          <ac:cxnSpMkLst>
            <pc:docMk/>
            <pc:sldMk cId="1155033586" sldId="435"/>
            <ac:cxnSpMk id="8" creationId="{BD5B1C2F-0DC5-2BFA-8167-678140D830D9}"/>
          </ac:cxnSpMkLst>
        </pc:cxnChg>
        <pc:cxnChg chg="add mod">
          <ac:chgData name="Hannah Spiller" userId="f42f1aa8-bbe2-42da-86ac-84a2e4ce8dc6" providerId="ADAL" clId="{0ED2C83D-CDE9-486D-BAB4-C85897638770}" dt="2023-02-08T21:22:30.771" v="310" actId="14100"/>
          <ac:cxnSpMkLst>
            <pc:docMk/>
            <pc:sldMk cId="1155033586" sldId="435"/>
            <ac:cxnSpMk id="9" creationId="{A2A7E5B4-A14F-6DA4-8B6B-1A7D54E7AD37}"/>
          </ac:cxnSpMkLst>
        </pc:cxnChg>
        <pc:cxnChg chg="add mod">
          <ac:chgData name="Hannah Spiller" userId="f42f1aa8-bbe2-42da-86ac-84a2e4ce8dc6" providerId="ADAL" clId="{0ED2C83D-CDE9-486D-BAB4-C85897638770}" dt="2023-02-08T21:23:59.219" v="314" actId="1582"/>
          <ac:cxnSpMkLst>
            <pc:docMk/>
            <pc:sldMk cId="1155033586" sldId="435"/>
            <ac:cxnSpMk id="17" creationId="{EF08EFA1-7FCA-9412-C5DD-D8F06E2C1BB3}"/>
          </ac:cxnSpMkLst>
        </pc:cxnChg>
      </pc:sldChg>
      <pc:sldChg chg="modSp add mod">
        <pc:chgData name="Hannah Spiller" userId="f42f1aa8-bbe2-42da-86ac-84a2e4ce8dc6" providerId="ADAL" clId="{0ED2C83D-CDE9-486D-BAB4-C85897638770}" dt="2023-02-08T21:13:43.440" v="267"/>
        <pc:sldMkLst>
          <pc:docMk/>
          <pc:sldMk cId="521105698" sldId="440"/>
        </pc:sldMkLst>
        <pc:spChg chg="mod">
          <ac:chgData name="Hannah Spiller" userId="f42f1aa8-bbe2-42da-86ac-84a2e4ce8dc6" providerId="ADAL" clId="{0ED2C83D-CDE9-486D-BAB4-C85897638770}" dt="2023-02-08T21:13:43.440" v="267"/>
          <ac:spMkLst>
            <pc:docMk/>
            <pc:sldMk cId="521105698" sldId="440"/>
            <ac:spMk id="3" creationId="{0566421D-DC98-F4CF-B372-CC1477D5973C}"/>
          </ac:spMkLst>
        </pc:spChg>
      </pc:sldChg>
      <pc:sldChg chg="del">
        <pc:chgData name="Hannah Spiller" userId="f42f1aa8-bbe2-42da-86ac-84a2e4ce8dc6" providerId="ADAL" clId="{0ED2C83D-CDE9-486D-BAB4-C85897638770}" dt="2023-02-08T21:00:45.829" v="186" actId="2696"/>
        <pc:sldMkLst>
          <pc:docMk/>
          <pc:sldMk cId="426943632" sldId="441"/>
        </pc:sldMkLst>
      </pc:sldChg>
      <pc:sldChg chg="modSp add del mod">
        <pc:chgData name="Hannah Spiller" userId="f42f1aa8-bbe2-42da-86ac-84a2e4ce8dc6" providerId="ADAL" clId="{0ED2C83D-CDE9-486D-BAB4-C85897638770}" dt="2023-02-08T21:15:19.862" v="275" actId="2696"/>
        <pc:sldMkLst>
          <pc:docMk/>
          <pc:sldMk cId="2347319801" sldId="441"/>
        </pc:sldMkLst>
        <pc:spChg chg="mod">
          <ac:chgData name="Hannah Spiller" userId="f42f1aa8-bbe2-42da-86ac-84a2e4ce8dc6" providerId="ADAL" clId="{0ED2C83D-CDE9-486D-BAB4-C85897638770}" dt="2023-02-08T21:15:08.504" v="274"/>
          <ac:spMkLst>
            <pc:docMk/>
            <pc:sldMk cId="2347319801" sldId="441"/>
            <ac:spMk id="3" creationId="{7E3CF124-6CC8-88B9-19EA-C1F24790FA19}"/>
          </ac:spMkLst>
        </pc:spChg>
      </pc:sldChg>
    </pc:docChg>
  </pc:docChgLst>
  <pc:docChgLst>
    <pc:chgData name="Alford III, Tesla N." userId="babd66a6-afcd-4f59-b495-3948a9a7d0f7" providerId="ADAL" clId="{EB787F54-08D0-4F02-A510-F6FE185C8E02}"/>
    <pc:docChg chg="undo redo custSel addSld delSld modSld sldOrd">
      <pc:chgData name="Alford III, Tesla N." userId="babd66a6-afcd-4f59-b495-3948a9a7d0f7" providerId="ADAL" clId="{EB787F54-08D0-4F02-A510-F6FE185C8E02}" dt="2023-02-22T19:48:22.576" v="954" actId="478"/>
      <pc:docMkLst>
        <pc:docMk/>
      </pc:docMkLst>
      <pc:sldChg chg="modSp mod">
        <pc:chgData name="Alford III, Tesla N." userId="babd66a6-afcd-4f59-b495-3948a9a7d0f7" providerId="ADAL" clId="{EB787F54-08D0-4F02-A510-F6FE185C8E02}" dt="2023-02-22T19:15:56.968" v="776" actId="20577"/>
        <pc:sldMkLst>
          <pc:docMk/>
          <pc:sldMk cId="303622214" sldId="331"/>
        </pc:sldMkLst>
        <pc:spChg chg="mod">
          <ac:chgData name="Alford III, Tesla N." userId="babd66a6-afcd-4f59-b495-3948a9a7d0f7" providerId="ADAL" clId="{EB787F54-08D0-4F02-A510-F6FE185C8E02}" dt="2023-02-22T19:15:47.154" v="774" actId="313"/>
          <ac:spMkLst>
            <pc:docMk/>
            <pc:sldMk cId="303622214" sldId="331"/>
            <ac:spMk id="4" creationId="{55086D29-143B-F9E9-672D-99CE5CC44789}"/>
          </ac:spMkLst>
        </pc:spChg>
        <pc:spChg chg="mod">
          <ac:chgData name="Alford III, Tesla N." userId="babd66a6-afcd-4f59-b495-3948a9a7d0f7" providerId="ADAL" clId="{EB787F54-08D0-4F02-A510-F6FE185C8E02}" dt="2023-02-22T19:15:56.968" v="776" actId="20577"/>
          <ac:spMkLst>
            <pc:docMk/>
            <pc:sldMk cId="303622214" sldId="331"/>
            <ac:spMk id="24" creationId="{A1D8D696-54EF-2710-584D-662ECD7F89CE}"/>
          </ac:spMkLst>
        </pc:spChg>
      </pc:sldChg>
      <pc:sldChg chg="delSp mod">
        <pc:chgData name="Alford III, Tesla N." userId="babd66a6-afcd-4f59-b495-3948a9a7d0f7" providerId="ADAL" clId="{EB787F54-08D0-4F02-A510-F6FE185C8E02}" dt="2023-02-22T19:48:22.576" v="954" actId="478"/>
        <pc:sldMkLst>
          <pc:docMk/>
          <pc:sldMk cId="6644773" sldId="351"/>
        </pc:sldMkLst>
        <pc:spChg chg="del">
          <ac:chgData name="Alford III, Tesla N." userId="babd66a6-afcd-4f59-b495-3948a9a7d0f7" providerId="ADAL" clId="{EB787F54-08D0-4F02-A510-F6FE185C8E02}" dt="2023-02-22T19:48:22.576" v="954" actId="478"/>
          <ac:spMkLst>
            <pc:docMk/>
            <pc:sldMk cId="6644773" sldId="351"/>
            <ac:spMk id="4" creationId="{BD9606EF-21F4-E3EB-7B18-92B55EA3C733}"/>
          </ac:spMkLst>
        </pc:spChg>
      </pc:sldChg>
      <pc:sldChg chg="addSp delSp modSp mod ord">
        <pc:chgData name="Alford III, Tesla N." userId="babd66a6-afcd-4f59-b495-3948a9a7d0f7" providerId="ADAL" clId="{EB787F54-08D0-4F02-A510-F6FE185C8E02}" dt="2023-02-22T08:18:27.938" v="759" actId="13926"/>
        <pc:sldMkLst>
          <pc:docMk/>
          <pc:sldMk cId="3077907630" sldId="366"/>
        </pc:sldMkLst>
        <pc:spChg chg="mod">
          <ac:chgData name="Alford III, Tesla N." userId="babd66a6-afcd-4f59-b495-3948a9a7d0f7" providerId="ADAL" clId="{EB787F54-08D0-4F02-A510-F6FE185C8E02}" dt="2023-02-22T08:18:17.837" v="757" actId="13926"/>
          <ac:spMkLst>
            <pc:docMk/>
            <pc:sldMk cId="3077907630" sldId="366"/>
            <ac:spMk id="3" creationId="{FF03AC62-66D3-898D-F294-23B6A7994D05}"/>
          </ac:spMkLst>
        </pc:spChg>
        <pc:spChg chg="del mod">
          <ac:chgData name="Alford III, Tesla N." userId="babd66a6-afcd-4f59-b495-3948a9a7d0f7" providerId="ADAL" clId="{EB787F54-08D0-4F02-A510-F6FE185C8E02}" dt="2023-02-22T04:13:38.521" v="457" actId="478"/>
          <ac:spMkLst>
            <pc:docMk/>
            <pc:sldMk cId="3077907630" sldId="366"/>
            <ac:spMk id="4" creationId="{6076C0B2-9744-B6E9-4466-7A249BA9ADA5}"/>
          </ac:spMkLst>
        </pc:spChg>
        <pc:spChg chg="del">
          <ac:chgData name="Alford III, Tesla N." userId="babd66a6-afcd-4f59-b495-3948a9a7d0f7" providerId="ADAL" clId="{EB787F54-08D0-4F02-A510-F6FE185C8E02}" dt="2023-02-22T03:59:32.399" v="304" actId="478"/>
          <ac:spMkLst>
            <pc:docMk/>
            <pc:sldMk cId="3077907630" sldId="366"/>
            <ac:spMk id="5" creationId="{D4258A3C-1811-F979-1600-5AB8EB8CD77B}"/>
          </ac:spMkLst>
        </pc:spChg>
        <pc:spChg chg="add mod">
          <ac:chgData name="Alford III, Tesla N." userId="babd66a6-afcd-4f59-b495-3948a9a7d0f7" providerId="ADAL" clId="{EB787F54-08D0-4F02-A510-F6FE185C8E02}" dt="2023-02-22T08:18:25.326" v="758" actId="13926"/>
          <ac:spMkLst>
            <pc:docMk/>
            <pc:sldMk cId="3077907630" sldId="366"/>
            <ac:spMk id="6" creationId="{03FEA80A-2A3E-395E-4316-6B78F4846DD9}"/>
          </ac:spMkLst>
        </pc:spChg>
        <pc:spChg chg="add mod">
          <ac:chgData name="Alford III, Tesla N." userId="babd66a6-afcd-4f59-b495-3948a9a7d0f7" providerId="ADAL" clId="{EB787F54-08D0-4F02-A510-F6FE185C8E02}" dt="2023-02-22T08:18:27.938" v="759" actId="13926"/>
          <ac:spMkLst>
            <pc:docMk/>
            <pc:sldMk cId="3077907630" sldId="366"/>
            <ac:spMk id="7" creationId="{062009E9-C51B-26BD-D668-33A3D058CED1}"/>
          </ac:spMkLst>
        </pc:spChg>
        <pc:spChg chg="mod">
          <ac:chgData name="Alford III, Tesla N." userId="babd66a6-afcd-4f59-b495-3948a9a7d0f7" providerId="ADAL" clId="{EB787F54-08D0-4F02-A510-F6FE185C8E02}" dt="2023-02-22T07:52:37.002" v="753" actId="1076"/>
          <ac:spMkLst>
            <pc:docMk/>
            <pc:sldMk cId="3077907630" sldId="366"/>
            <ac:spMk id="8" creationId="{56D5399C-DF75-7EFD-F8F0-F270141A4B30}"/>
          </ac:spMkLst>
        </pc:spChg>
      </pc:sldChg>
      <pc:sldChg chg="addSp delSp modSp mod ord">
        <pc:chgData name="Alford III, Tesla N." userId="babd66a6-afcd-4f59-b495-3948a9a7d0f7" providerId="ADAL" clId="{EB787F54-08D0-4F02-A510-F6FE185C8E02}" dt="2023-02-22T04:10:39.807" v="443" actId="1076"/>
        <pc:sldMkLst>
          <pc:docMk/>
          <pc:sldMk cId="3187113346" sldId="394"/>
        </pc:sldMkLst>
        <pc:spChg chg="mod">
          <ac:chgData name="Alford III, Tesla N." userId="babd66a6-afcd-4f59-b495-3948a9a7d0f7" providerId="ADAL" clId="{EB787F54-08D0-4F02-A510-F6FE185C8E02}" dt="2023-02-22T03:41:45.946" v="199" actId="20577"/>
          <ac:spMkLst>
            <pc:docMk/>
            <pc:sldMk cId="3187113346" sldId="394"/>
            <ac:spMk id="3" creationId="{9BD68C54-5483-284F-590B-C9FD98DDA9CD}"/>
          </ac:spMkLst>
        </pc:spChg>
        <pc:spChg chg="add mod">
          <ac:chgData name="Alford III, Tesla N." userId="babd66a6-afcd-4f59-b495-3948a9a7d0f7" providerId="ADAL" clId="{EB787F54-08D0-4F02-A510-F6FE185C8E02}" dt="2023-02-22T04:10:02.615" v="438" actId="1076"/>
          <ac:spMkLst>
            <pc:docMk/>
            <pc:sldMk cId="3187113346" sldId="394"/>
            <ac:spMk id="4" creationId="{79EE0A24-4C9D-0837-AB58-43806602336B}"/>
          </ac:spMkLst>
        </pc:spChg>
        <pc:spChg chg="del">
          <ac:chgData name="Alford III, Tesla N." userId="babd66a6-afcd-4f59-b495-3948a9a7d0f7" providerId="ADAL" clId="{EB787F54-08D0-4F02-A510-F6FE185C8E02}" dt="2023-02-22T03:41:16.348" v="193" actId="478"/>
          <ac:spMkLst>
            <pc:docMk/>
            <pc:sldMk cId="3187113346" sldId="394"/>
            <ac:spMk id="17" creationId="{83B99652-C5A6-E0B2-F956-C32C07B5525E}"/>
          </ac:spMkLst>
        </pc:spChg>
        <pc:spChg chg="del mod">
          <ac:chgData name="Alford III, Tesla N." userId="babd66a6-afcd-4f59-b495-3948a9a7d0f7" providerId="ADAL" clId="{EB787F54-08D0-4F02-A510-F6FE185C8E02}" dt="2023-02-22T03:41:57.448" v="200" actId="478"/>
          <ac:spMkLst>
            <pc:docMk/>
            <pc:sldMk cId="3187113346" sldId="394"/>
            <ac:spMk id="19" creationId="{A1DD6BFC-4941-2E6C-0FE8-BE02254174B5}"/>
          </ac:spMkLst>
        </pc:spChg>
        <pc:picChg chg="add mod">
          <ac:chgData name="Alford III, Tesla N." userId="babd66a6-afcd-4f59-b495-3948a9a7d0f7" providerId="ADAL" clId="{EB787F54-08D0-4F02-A510-F6FE185C8E02}" dt="2023-02-22T04:10:39.807" v="443" actId="1076"/>
          <ac:picMkLst>
            <pc:docMk/>
            <pc:sldMk cId="3187113346" sldId="394"/>
            <ac:picMk id="5" creationId="{FC1E3C5E-EAF0-E435-E3FA-F5FD4ABD1A3F}"/>
          </ac:picMkLst>
        </pc:picChg>
        <pc:picChg chg="add mod">
          <ac:chgData name="Alford III, Tesla N." userId="babd66a6-afcd-4f59-b495-3948a9a7d0f7" providerId="ADAL" clId="{EB787F54-08D0-4F02-A510-F6FE185C8E02}" dt="2023-02-22T04:10:34.890" v="442" actId="1076"/>
          <ac:picMkLst>
            <pc:docMk/>
            <pc:sldMk cId="3187113346" sldId="394"/>
            <ac:picMk id="6" creationId="{AF8F9013-4D2D-30BB-8B52-C9286AFF15BF}"/>
          </ac:picMkLst>
        </pc:picChg>
        <pc:picChg chg="mod">
          <ac:chgData name="Alford III, Tesla N." userId="babd66a6-afcd-4f59-b495-3948a9a7d0f7" providerId="ADAL" clId="{EB787F54-08D0-4F02-A510-F6FE185C8E02}" dt="2023-02-22T03:41:34.980" v="198" actId="1076"/>
          <ac:picMkLst>
            <pc:docMk/>
            <pc:sldMk cId="3187113346" sldId="394"/>
            <ac:picMk id="7" creationId="{0AF672D6-AB55-2B33-49EF-E9DA8411AA22}"/>
          </ac:picMkLst>
        </pc:picChg>
        <pc:picChg chg="add mod ord">
          <ac:chgData name="Alford III, Tesla N." userId="babd66a6-afcd-4f59-b495-3948a9a7d0f7" providerId="ADAL" clId="{EB787F54-08D0-4F02-A510-F6FE185C8E02}" dt="2023-02-22T04:10:34.890" v="442" actId="1076"/>
          <ac:picMkLst>
            <pc:docMk/>
            <pc:sldMk cId="3187113346" sldId="394"/>
            <ac:picMk id="8" creationId="{5A050378-A8E3-128C-6856-7E67C8454E98}"/>
          </ac:picMkLst>
        </pc:picChg>
        <pc:picChg chg="del">
          <ac:chgData name="Alford III, Tesla N." userId="babd66a6-afcd-4f59-b495-3948a9a7d0f7" providerId="ADAL" clId="{EB787F54-08D0-4F02-A510-F6FE185C8E02}" dt="2023-02-22T03:41:19.181" v="194" actId="478"/>
          <ac:picMkLst>
            <pc:docMk/>
            <pc:sldMk cId="3187113346" sldId="394"/>
            <ac:picMk id="18" creationId="{5396AB37-C208-7306-5C29-EA5BF8EF60DD}"/>
          </ac:picMkLst>
        </pc:picChg>
      </pc:sldChg>
      <pc:sldChg chg="modSp del mod">
        <pc:chgData name="Alford III, Tesla N." userId="babd66a6-afcd-4f59-b495-3948a9a7d0f7" providerId="ADAL" clId="{EB787F54-08D0-4F02-A510-F6FE185C8E02}" dt="2023-02-22T03:59:15.025" v="303" actId="47"/>
        <pc:sldMkLst>
          <pc:docMk/>
          <pc:sldMk cId="3877694806" sldId="396"/>
        </pc:sldMkLst>
        <pc:spChg chg="mod">
          <ac:chgData name="Alford III, Tesla N." userId="babd66a6-afcd-4f59-b495-3948a9a7d0f7" providerId="ADAL" clId="{EB787F54-08D0-4F02-A510-F6FE185C8E02}" dt="2023-02-22T03:47:24.779" v="222" actId="21"/>
          <ac:spMkLst>
            <pc:docMk/>
            <pc:sldMk cId="3877694806" sldId="396"/>
            <ac:spMk id="2" creationId="{DC4567A9-2171-2141-CCFC-2A68C35DCF35}"/>
          </ac:spMkLst>
        </pc:spChg>
      </pc:sldChg>
      <pc:sldChg chg="modSp mod">
        <pc:chgData name="Alford III, Tesla N." userId="babd66a6-afcd-4f59-b495-3948a9a7d0f7" providerId="ADAL" clId="{EB787F54-08D0-4F02-A510-F6FE185C8E02}" dt="2023-02-22T19:39:40.050" v="865" actId="5793"/>
        <pc:sldMkLst>
          <pc:docMk/>
          <pc:sldMk cId="3161594740" sldId="401"/>
        </pc:sldMkLst>
        <pc:spChg chg="mod">
          <ac:chgData name="Alford III, Tesla N." userId="babd66a6-afcd-4f59-b495-3948a9a7d0f7" providerId="ADAL" clId="{EB787F54-08D0-4F02-A510-F6FE185C8E02}" dt="2023-02-22T19:39:40.050" v="865" actId="5793"/>
          <ac:spMkLst>
            <pc:docMk/>
            <pc:sldMk cId="3161594740" sldId="401"/>
            <ac:spMk id="3" creationId="{5446BC19-5CF1-974A-7333-60C73D6A453A}"/>
          </ac:spMkLst>
        </pc:spChg>
      </pc:sldChg>
      <pc:sldChg chg="modSp mod">
        <pc:chgData name="Alford III, Tesla N." userId="babd66a6-afcd-4f59-b495-3948a9a7d0f7" providerId="ADAL" clId="{EB787F54-08D0-4F02-A510-F6FE185C8E02}" dt="2023-02-22T19:37:22.827" v="859" actId="1076"/>
        <pc:sldMkLst>
          <pc:docMk/>
          <pc:sldMk cId="955330781" sldId="413"/>
        </pc:sldMkLst>
        <pc:spChg chg="mod">
          <ac:chgData name="Alford III, Tesla N." userId="babd66a6-afcd-4f59-b495-3948a9a7d0f7" providerId="ADAL" clId="{EB787F54-08D0-4F02-A510-F6FE185C8E02}" dt="2023-02-22T19:36:53.038" v="855" actId="1076"/>
          <ac:spMkLst>
            <pc:docMk/>
            <pc:sldMk cId="955330781" sldId="413"/>
            <ac:spMk id="4" creationId="{BA86EB5E-64D6-8C5E-CF88-0C939F4C97A8}"/>
          </ac:spMkLst>
        </pc:spChg>
        <pc:spChg chg="mod">
          <ac:chgData name="Alford III, Tesla N." userId="babd66a6-afcd-4f59-b495-3948a9a7d0f7" providerId="ADAL" clId="{EB787F54-08D0-4F02-A510-F6FE185C8E02}" dt="2023-02-22T19:37:22.827" v="859" actId="1076"/>
          <ac:spMkLst>
            <pc:docMk/>
            <pc:sldMk cId="955330781" sldId="413"/>
            <ac:spMk id="16" creationId="{6661C63C-368C-D5F7-C8FB-161FB1BF6098}"/>
          </ac:spMkLst>
        </pc:spChg>
        <pc:cxnChg chg="mod">
          <ac:chgData name="Alford III, Tesla N." userId="babd66a6-afcd-4f59-b495-3948a9a7d0f7" providerId="ADAL" clId="{EB787F54-08D0-4F02-A510-F6FE185C8E02}" dt="2023-02-22T19:37:16.988" v="858" actId="14100"/>
          <ac:cxnSpMkLst>
            <pc:docMk/>
            <pc:sldMk cId="955330781" sldId="413"/>
            <ac:cxnSpMk id="15" creationId="{EDAB8155-1DA3-59D5-2F9B-0CA2B77A5DCC}"/>
          </ac:cxnSpMkLst>
        </pc:cxnChg>
      </pc:sldChg>
      <pc:sldChg chg="modSp">
        <pc:chgData name="Alford III, Tesla N." userId="babd66a6-afcd-4f59-b495-3948a9a7d0f7" providerId="ADAL" clId="{EB787F54-08D0-4F02-A510-F6FE185C8E02}" dt="2023-02-22T19:11:40.331" v="766" actId="20577"/>
        <pc:sldMkLst>
          <pc:docMk/>
          <pc:sldMk cId="3961872099" sldId="436"/>
        </pc:sldMkLst>
        <pc:graphicFrameChg chg="mod">
          <ac:chgData name="Alford III, Tesla N." userId="babd66a6-afcd-4f59-b495-3948a9a7d0f7" providerId="ADAL" clId="{EB787F54-08D0-4F02-A510-F6FE185C8E02}" dt="2023-02-22T19:11:40.331" v="766" actId="20577"/>
          <ac:graphicFrameMkLst>
            <pc:docMk/>
            <pc:sldMk cId="3961872099" sldId="436"/>
            <ac:graphicFrameMk id="4" creationId="{B1DD6A10-287C-D1F1-5B4B-B436D7D548B0}"/>
          </ac:graphicFrameMkLst>
        </pc:graphicFrameChg>
      </pc:sldChg>
      <pc:sldChg chg="modSp mod">
        <pc:chgData name="Alford III, Tesla N." userId="babd66a6-afcd-4f59-b495-3948a9a7d0f7" providerId="ADAL" clId="{EB787F54-08D0-4F02-A510-F6FE185C8E02}" dt="2023-02-22T19:42:20.046" v="887" actId="1076"/>
        <pc:sldMkLst>
          <pc:docMk/>
          <pc:sldMk cId="1309570482" sldId="444"/>
        </pc:sldMkLst>
        <pc:spChg chg="mod">
          <ac:chgData name="Alford III, Tesla N." userId="babd66a6-afcd-4f59-b495-3948a9a7d0f7" providerId="ADAL" clId="{EB787F54-08D0-4F02-A510-F6FE185C8E02}" dt="2023-02-22T19:42:20.046" v="887" actId="1076"/>
          <ac:spMkLst>
            <pc:docMk/>
            <pc:sldMk cId="1309570482" sldId="444"/>
            <ac:spMk id="32" creationId="{315DD813-90AE-B01D-CC4A-513D3962D3A9}"/>
          </ac:spMkLst>
        </pc:spChg>
      </pc:sldChg>
      <pc:sldChg chg="modSp mod">
        <pc:chgData name="Alford III, Tesla N." userId="babd66a6-afcd-4f59-b495-3948a9a7d0f7" providerId="ADAL" clId="{EB787F54-08D0-4F02-A510-F6FE185C8E02}" dt="2023-02-22T19:32:38.085" v="787" actId="1076"/>
        <pc:sldMkLst>
          <pc:docMk/>
          <pc:sldMk cId="3259309976" sldId="456"/>
        </pc:sldMkLst>
        <pc:spChg chg="mod">
          <ac:chgData name="Alford III, Tesla N." userId="babd66a6-afcd-4f59-b495-3948a9a7d0f7" providerId="ADAL" clId="{EB787F54-08D0-4F02-A510-F6FE185C8E02}" dt="2023-02-22T19:32:38.085" v="787" actId="1076"/>
          <ac:spMkLst>
            <pc:docMk/>
            <pc:sldMk cId="3259309976" sldId="456"/>
            <ac:spMk id="5" creationId="{D4AB33A0-7D41-AC82-860D-3B32930ACBA2}"/>
          </ac:spMkLst>
        </pc:spChg>
      </pc:sldChg>
      <pc:sldChg chg="addSp delSp modSp mod">
        <pc:chgData name="Alford III, Tesla N." userId="babd66a6-afcd-4f59-b495-3948a9a7d0f7" providerId="ADAL" clId="{EB787F54-08D0-4F02-A510-F6FE185C8E02}" dt="2023-02-22T19:36:01.937" v="854" actId="403"/>
        <pc:sldMkLst>
          <pc:docMk/>
          <pc:sldMk cId="4256440272" sldId="457"/>
        </pc:sldMkLst>
        <pc:spChg chg="add del mod">
          <ac:chgData name="Alford III, Tesla N." userId="babd66a6-afcd-4f59-b495-3948a9a7d0f7" providerId="ADAL" clId="{EB787F54-08D0-4F02-A510-F6FE185C8E02}" dt="2023-02-22T19:33:25.488" v="800" actId="478"/>
          <ac:spMkLst>
            <pc:docMk/>
            <pc:sldMk cId="4256440272" sldId="457"/>
            <ac:spMk id="3" creationId="{BA21F42D-4810-08AC-C3FB-4B459F3DB9CC}"/>
          </ac:spMkLst>
        </pc:spChg>
        <pc:spChg chg="mod">
          <ac:chgData name="Alford III, Tesla N." userId="babd66a6-afcd-4f59-b495-3948a9a7d0f7" providerId="ADAL" clId="{EB787F54-08D0-4F02-A510-F6FE185C8E02}" dt="2023-02-22T19:34:13.802" v="804" actId="5793"/>
          <ac:spMkLst>
            <pc:docMk/>
            <pc:sldMk cId="4256440272" sldId="457"/>
            <ac:spMk id="4" creationId="{83297EEC-6299-D924-2B6D-504618678982}"/>
          </ac:spMkLst>
        </pc:spChg>
        <pc:spChg chg="mod">
          <ac:chgData name="Alford III, Tesla N." userId="babd66a6-afcd-4f59-b495-3948a9a7d0f7" providerId="ADAL" clId="{EB787F54-08D0-4F02-A510-F6FE185C8E02}" dt="2023-02-22T19:34:05.144" v="802" actId="1076"/>
          <ac:spMkLst>
            <pc:docMk/>
            <pc:sldMk cId="4256440272" sldId="457"/>
            <ac:spMk id="7" creationId="{DCE98CC1-0A29-4FE3-65AC-688BE18C78F6}"/>
          </ac:spMkLst>
        </pc:spChg>
        <pc:spChg chg="add mod">
          <ac:chgData name="Alford III, Tesla N." userId="babd66a6-afcd-4f59-b495-3948a9a7d0f7" providerId="ADAL" clId="{EB787F54-08D0-4F02-A510-F6FE185C8E02}" dt="2023-02-22T19:35:39.469" v="852" actId="115"/>
          <ac:spMkLst>
            <pc:docMk/>
            <pc:sldMk cId="4256440272" sldId="457"/>
            <ac:spMk id="9" creationId="{70A07149-0DB2-9EA6-85DC-A40EBB7D8645}"/>
          </ac:spMkLst>
        </pc:spChg>
        <pc:spChg chg="add mod">
          <ac:chgData name="Alford III, Tesla N." userId="babd66a6-afcd-4f59-b495-3948a9a7d0f7" providerId="ADAL" clId="{EB787F54-08D0-4F02-A510-F6FE185C8E02}" dt="2023-02-22T19:36:01.937" v="854" actId="403"/>
          <ac:spMkLst>
            <pc:docMk/>
            <pc:sldMk cId="4256440272" sldId="457"/>
            <ac:spMk id="10" creationId="{35B38FF7-4E0E-60DC-0674-8E92F543D27A}"/>
          </ac:spMkLst>
        </pc:spChg>
      </pc:sldChg>
      <pc:sldChg chg="modSp">
        <pc:chgData name="Alford III, Tesla N." userId="babd66a6-afcd-4f59-b495-3948a9a7d0f7" providerId="ADAL" clId="{EB787F54-08D0-4F02-A510-F6FE185C8E02}" dt="2023-02-22T19:23:47.147" v="783" actId="2711"/>
        <pc:sldMkLst>
          <pc:docMk/>
          <pc:sldMk cId="3839142448" sldId="458"/>
        </pc:sldMkLst>
        <pc:graphicFrameChg chg="mod">
          <ac:chgData name="Alford III, Tesla N." userId="babd66a6-afcd-4f59-b495-3948a9a7d0f7" providerId="ADAL" clId="{EB787F54-08D0-4F02-A510-F6FE185C8E02}" dt="2023-02-22T19:23:47.147" v="783" actId="2711"/>
          <ac:graphicFrameMkLst>
            <pc:docMk/>
            <pc:sldMk cId="3839142448" sldId="458"/>
            <ac:graphicFrameMk id="5" creationId="{250F7F66-3388-21A6-8F07-B0193249C7D6}"/>
          </ac:graphicFrameMkLst>
        </pc:graphicFrameChg>
      </pc:sldChg>
      <pc:sldChg chg="modSp mod">
        <pc:chgData name="Alford III, Tesla N." userId="babd66a6-afcd-4f59-b495-3948a9a7d0f7" providerId="ADAL" clId="{EB787F54-08D0-4F02-A510-F6FE185C8E02}" dt="2023-02-22T04:11:44.567" v="456" actId="20577"/>
        <pc:sldMkLst>
          <pc:docMk/>
          <pc:sldMk cId="2746044258" sldId="464"/>
        </pc:sldMkLst>
        <pc:spChg chg="mod">
          <ac:chgData name="Alford III, Tesla N." userId="babd66a6-afcd-4f59-b495-3948a9a7d0f7" providerId="ADAL" clId="{EB787F54-08D0-4F02-A510-F6FE185C8E02}" dt="2023-02-22T04:11:44.567" v="456" actId="20577"/>
          <ac:spMkLst>
            <pc:docMk/>
            <pc:sldMk cId="2746044258" sldId="464"/>
            <ac:spMk id="2" creationId="{F91BA2B9-FD49-F8F8-64EC-3D390D5E1A1A}"/>
          </ac:spMkLst>
        </pc:spChg>
      </pc:sldChg>
      <pc:sldChg chg="modSp mod">
        <pc:chgData name="Alford III, Tesla N." userId="babd66a6-afcd-4f59-b495-3948a9a7d0f7" providerId="ADAL" clId="{EB787F54-08D0-4F02-A510-F6FE185C8E02}" dt="2023-02-17T21:47:23.084" v="50" actId="20577"/>
        <pc:sldMkLst>
          <pc:docMk/>
          <pc:sldMk cId="3011441992" sldId="468"/>
        </pc:sldMkLst>
        <pc:spChg chg="mod">
          <ac:chgData name="Alford III, Tesla N." userId="babd66a6-afcd-4f59-b495-3948a9a7d0f7" providerId="ADAL" clId="{EB787F54-08D0-4F02-A510-F6FE185C8E02}" dt="2023-02-17T21:47:23.084" v="50" actId="20577"/>
          <ac:spMkLst>
            <pc:docMk/>
            <pc:sldMk cId="3011441992" sldId="468"/>
            <ac:spMk id="20" creationId="{D54F7A9F-8450-9F05-A99A-8ED27BAC58BA}"/>
          </ac:spMkLst>
        </pc:spChg>
      </pc:sldChg>
      <pc:sldChg chg="modSp">
        <pc:chgData name="Alford III, Tesla N." userId="babd66a6-afcd-4f59-b495-3948a9a7d0f7" providerId="ADAL" clId="{EB787F54-08D0-4F02-A510-F6FE185C8E02}" dt="2023-02-22T04:22:47.345" v="675" actId="478"/>
        <pc:sldMkLst>
          <pc:docMk/>
          <pc:sldMk cId="2570089881" sldId="474"/>
        </pc:sldMkLst>
        <pc:graphicFrameChg chg="mod">
          <ac:chgData name="Alford III, Tesla N." userId="babd66a6-afcd-4f59-b495-3948a9a7d0f7" providerId="ADAL" clId="{EB787F54-08D0-4F02-A510-F6FE185C8E02}" dt="2023-02-22T04:22:47.345" v="675" actId="478"/>
          <ac:graphicFrameMkLst>
            <pc:docMk/>
            <pc:sldMk cId="2570089881" sldId="474"/>
            <ac:graphicFrameMk id="5" creationId="{250F7F66-3388-21A6-8F07-B0193249C7D6}"/>
          </ac:graphicFrameMkLst>
        </pc:graphicFrameChg>
      </pc:sldChg>
      <pc:sldChg chg="modSp mod">
        <pc:chgData name="Alford III, Tesla N." userId="babd66a6-afcd-4f59-b495-3948a9a7d0f7" providerId="ADAL" clId="{EB787F54-08D0-4F02-A510-F6FE185C8E02}" dt="2023-02-22T19:47:52.892" v="953" actId="20577"/>
        <pc:sldMkLst>
          <pc:docMk/>
          <pc:sldMk cId="2507185602" sldId="475"/>
        </pc:sldMkLst>
        <pc:graphicFrameChg chg="mod">
          <ac:chgData name="Alford III, Tesla N." userId="babd66a6-afcd-4f59-b495-3948a9a7d0f7" providerId="ADAL" clId="{EB787F54-08D0-4F02-A510-F6FE185C8E02}" dt="2023-02-22T19:47:52.892" v="953" actId="20577"/>
          <ac:graphicFrameMkLst>
            <pc:docMk/>
            <pc:sldMk cId="2507185602" sldId="475"/>
            <ac:graphicFrameMk id="63" creationId="{5FBA6674-D383-FEE8-5681-466C9FF4A520}"/>
          </ac:graphicFrameMkLst>
        </pc:graphicFrameChg>
      </pc:sldChg>
      <pc:sldChg chg="modSp mod">
        <pc:chgData name="Alford III, Tesla N." userId="babd66a6-afcd-4f59-b495-3948a9a7d0f7" providerId="ADAL" clId="{EB787F54-08D0-4F02-A510-F6FE185C8E02}" dt="2023-02-22T19:43:01.266" v="890" actId="20577"/>
        <pc:sldMkLst>
          <pc:docMk/>
          <pc:sldMk cId="3559050588" sldId="479"/>
        </pc:sldMkLst>
        <pc:spChg chg="mod">
          <ac:chgData name="Alford III, Tesla N." userId="babd66a6-afcd-4f59-b495-3948a9a7d0f7" providerId="ADAL" clId="{EB787F54-08D0-4F02-A510-F6FE185C8E02}" dt="2023-02-22T19:43:01.266" v="890" actId="20577"/>
          <ac:spMkLst>
            <pc:docMk/>
            <pc:sldMk cId="3559050588" sldId="479"/>
            <ac:spMk id="5" creationId="{65DD4F31-FDF1-4C65-3B91-7756FC70F4AB}"/>
          </ac:spMkLst>
        </pc:spChg>
      </pc:sldChg>
      <pc:sldChg chg="addSp modSp new mod ord">
        <pc:chgData name="Alford III, Tesla N." userId="babd66a6-afcd-4f59-b495-3948a9a7d0f7" providerId="ADAL" clId="{EB787F54-08D0-4F02-A510-F6FE185C8E02}" dt="2023-02-22T02:27:58.643" v="147" actId="1076"/>
        <pc:sldMkLst>
          <pc:docMk/>
          <pc:sldMk cId="2894206492" sldId="481"/>
        </pc:sldMkLst>
        <pc:spChg chg="mod">
          <ac:chgData name="Alford III, Tesla N." userId="babd66a6-afcd-4f59-b495-3948a9a7d0f7" providerId="ADAL" clId="{EB787F54-08D0-4F02-A510-F6FE185C8E02}" dt="2023-02-22T02:17:00.959" v="100" actId="20577"/>
          <ac:spMkLst>
            <pc:docMk/>
            <pc:sldMk cId="2894206492" sldId="481"/>
            <ac:spMk id="2" creationId="{5ADEDEDB-C93D-2F0A-02D4-EF953DC21636}"/>
          </ac:spMkLst>
        </pc:spChg>
        <pc:spChg chg="add mod">
          <ac:chgData name="Alford III, Tesla N." userId="babd66a6-afcd-4f59-b495-3948a9a7d0f7" providerId="ADAL" clId="{EB787F54-08D0-4F02-A510-F6FE185C8E02}" dt="2023-02-22T02:26:37.937" v="111" actId="1582"/>
          <ac:spMkLst>
            <pc:docMk/>
            <pc:sldMk cId="2894206492" sldId="481"/>
            <ac:spMk id="9" creationId="{FF9DAA48-E1A1-A79D-5484-D33D7D616F8D}"/>
          </ac:spMkLst>
        </pc:spChg>
        <pc:spChg chg="add mod">
          <ac:chgData name="Alford III, Tesla N." userId="babd66a6-afcd-4f59-b495-3948a9a7d0f7" providerId="ADAL" clId="{EB787F54-08D0-4F02-A510-F6FE185C8E02}" dt="2023-02-22T02:27:22.749" v="129" actId="1076"/>
          <ac:spMkLst>
            <pc:docMk/>
            <pc:sldMk cId="2894206492" sldId="481"/>
            <ac:spMk id="10" creationId="{8A1AB87B-EE3E-807F-6BDE-0E51C3B2C7D4}"/>
          </ac:spMkLst>
        </pc:spChg>
        <pc:spChg chg="add mod">
          <ac:chgData name="Alford III, Tesla N." userId="babd66a6-afcd-4f59-b495-3948a9a7d0f7" providerId="ADAL" clId="{EB787F54-08D0-4F02-A510-F6FE185C8E02}" dt="2023-02-22T02:27:58.643" v="147" actId="1076"/>
          <ac:spMkLst>
            <pc:docMk/>
            <pc:sldMk cId="2894206492" sldId="481"/>
            <ac:spMk id="11" creationId="{E142A54D-8410-45AE-0A26-F7DA3E13FDB1}"/>
          </ac:spMkLst>
        </pc:spChg>
        <pc:picChg chg="add mod">
          <ac:chgData name="Alford III, Tesla N." userId="babd66a6-afcd-4f59-b495-3948a9a7d0f7" providerId="ADAL" clId="{EB787F54-08D0-4F02-A510-F6FE185C8E02}" dt="2023-02-22T02:24:32.945" v="101"/>
          <ac:picMkLst>
            <pc:docMk/>
            <pc:sldMk cId="2894206492" sldId="481"/>
            <ac:picMk id="4" creationId="{AF082AC7-CC97-1182-8583-04A92CBC13F5}"/>
          </ac:picMkLst>
        </pc:picChg>
        <pc:picChg chg="add mod">
          <ac:chgData name="Alford III, Tesla N." userId="babd66a6-afcd-4f59-b495-3948a9a7d0f7" providerId="ADAL" clId="{EB787F54-08D0-4F02-A510-F6FE185C8E02}" dt="2023-02-22T02:24:32.945" v="101"/>
          <ac:picMkLst>
            <pc:docMk/>
            <pc:sldMk cId="2894206492" sldId="481"/>
            <ac:picMk id="5" creationId="{FA80D3C4-B627-8C60-0DDF-B315E839728E}"/>
          </ac:picMkLst>
        </pc:picChg>
        <pc:picChg chg="add mod">
          <ac:chgData name="Alford III, Tesla N." userId="babd66a6-afcd-4f59-b495-3948a9a7d0f7" providerId="ADAL" clId="{EB787F54-08D0-4F02-A510-F6FE185C8E02}" dt="2023-02-22T02:26:18.035" v="107" actId="1582"/>
          <ac:picMkLst>
            <pc:docMk/>
            <pc:sldMk cId="2894206492" sldId="481"/>
            <ac:picMk id="8" creationId="{5E45EE7A-FF31-E8A2-ECE7-27117DCC382E}"/>
          </ac:picMkLst>
        </pc:picChg>
        <pc:cxnChg chg="add mod">
          <ac:chgData name="Alford III, Tesla N." userId="babd66a6-afcd-4f59-b495-3948a9a7d0f7" providerId="ADAL" clId="{EB787F54-08D0-4F02-A510-F6FE185C8E02}" dt="2023-02-22T02:24:32.945" v="101"/>
          <ac:cxnSpMkLst>
            <pc:docMk/>
            <pc:sldMk cId="2894206492" sldId="481"/>
            <ac:cxnSpMk id="6" creationId="{8A7D178C-2D6A-F95A-2CD1-546DBAF17CB3}"/>
          </ac:cxnSpMkLst>
        </pc:cxnChg>
        <pc:cxnChg chg="add mod">
          <ac:chgData name="Alford III, Tesla N." userId="babd66a6-afcd-4f59-b495-3948a9a7d0f7" providerId="ADAL" clId="{EB787F54-08D0-4F02-A510-F6FE185C8E02}" dt="2023-02-22T02:24:32.945" v="101"/>
          <ac:cxnSpMkLst>
            <pc:docMk/>
            <pc:sldMk cId="2894206492" sldId="481"/>
            <ac:cxnSpMk id="7" creationId="{5688B9F7-DA85-F6C9-226F-10C6799A3482}"/>
          </ac:cxnSpMkLst>
        </pc:cxnChg>
      </pc:sldChg>
      <pc:sldChg chg="addSp delSp modSp new mod">
        <pc:chgData name="Alford III, Tesla N." userId="babd66a6-afcd-4f59-b495-3948a9a7d0f7" providerId="ADAL" clId="{EB787F54-08D0-4F02-A510-F6FE185C8E02}" dt="2023-02-22T04:04:50.031" v="313" actId="20577"/>
        <pc:sldMkLst>
          <pc:docMk/>
          <pc:sldMk cId="1142033624" sldId="482"/>
        </pc:sldMkLst>
        <pc:spChg chg="mod">
          <ac:chgData name="Alford III, Tesla N." userId="babd66a6-afcd-4f59-b495-3948a9a7d0f7" providerId="ADAL" clId="{EB787F54-08D0-4F02-A510-F6FE185C8E02}" dt="2023-02-22T03:47:57.060" v="226" actId="20577"/>
          <ac:spMkLst>
            <pc:docMk/>
            <pc:sldMk cId="1142033624" sldId="482"/>
            <ac:spMk id="2" creationId="{C16284FA-B4CB-8112-7A19-7E25EC5DCC15}"/>
          </ac:spMkLst>
        </pc:spChg>
        <pc:spChg chg="del">
          <ac:chgData name="Alford III, Tesla N." userId="babd66a6-afcd-4f59-b495-3948a9a7d0f7" providerId="ADAL" clId="{EB787F54-08D0-4F02-A510-F6FE185C8E02}" dt="2023-02-22T02:36:24.889" v="150"/>
          <ac:spMkLst>
            <pc:docMk/>
            <pc:sldMk cId="1142033624" sldId="482"/>
            <ac:spMk id="3" creationId="{2F0819F7-9693-662E-B1A9-D5B69B6B9499}"/>
          </ac:spMkLst>
        </pc:spChg>
        <pc:spChg chg="add mod">
          <ac:chgData name="Alford III, Tesla N." userId="babd66a6-afcd-4f59-b495-3948a9a7d0f7" providerId="ADAL" clId="{EB787F54-08D0-4F02-A510-F6FE185C8E02}" dt="2023-02-22T03:46:57.068" v="221" actId="1076"/>
          <ac:spMkLst>
            <pc:docMk/>
            <pc:sldMk cId="1142033624" sldId="482"/>
            <ac:spMk id="6" creationId="{A6307C3B-624B-B7F9-82A8-7BFF785F208A}"/>
          </ac:spMkLst>
        </pc:spChg>
        <pc:spChg chg="add mod">
          <ac:chgData name="Alford III, Tesla N." userId="babd66a6-afcd-4f59-b495-3948a9a7d0f7" providerId="ADAL" clId="{EB787F54-08D0-4F02-A510-F6FE185C8E02}" dt="2023-02-22T03:46:57.068" v="221" actId="1076"/>
          <ac:spMkLst>
            <pc:docMk/>
            <pc:sldMk cId="1142033624" sldId="482"/>
            <ac:spMk id="8" creationId="{9FBEA1E9-C710-45AF-395C-416A4A4506AB}"/>
          </ac:spMkLst>
        </pc:spChg>
        <pc:spChg chg="add mod">
          <ac:chgData name="Alford III, Tesla N." userId="babd66a6-afcd-4f59-b495-3948a9a7d0f7" providerId="ADAL" clId="{EB787F54-08D0-4F02-A510-F6FE185C8E02}" dt="2023-02-22T04:04:50.031" v="313" actId="20577"/>
          <ac:spMkLst>
            <pc:docMk/>
            <pc:sldMk cId="1142033624" sldId="482"/>
            <ac:spMk id="10" creationId="{FA808D57-78DB-4E00-F846-8DBF718110D3}"/>
          </ac:spMkLst>
        </pc:spChg>
        <pc:spChg chg="add del mod">
          <ac:chgData name="Alford III, Tesla N." userId="babd66a6-afcd-4f59-b495-3948a9a7d0f7" providerId="ADAL" clId="{EB787F54-08D0-4F02-A510-F6FE185C8E02}" dt="2023-02-22T03:48:29.031" v="229"/>
          <ac:spMkLst>
            <pc:docMk/>
            <pc:sldMk cId="1142033624" sldId="482"/>
            <ac:spMk id="11" creationId="{7AF8BD15-A42B-CEC0-E91F-D67E3F9A3930}"/>
          </ac:spMkLst>
        </pc:spChg>
        <pc:spChg chg="add del mod">
          <ac:chgData name="Alford III, Tesla N." userId="babd66a6-afcd-4f59-b495-3948a9a7d0f7" providerId="ADAL" clId="{EB787F54-08D0-4F02-A510-F6FE185C8E02}" dt="2023-02-22T03:56:14.322" v="302"/>
          <ac:spMkLst>
            <pc:docMk/>
            <pc:sldMk cId="1142033624" sldId="482"/>
            <ac:spMk id="13" creationId="{28CAAD41-17A6-88BC-2BB2-99F203FF5957}"/>
          </ac:spMkLst>
        </pc:spChg>
        <pc:picChg chg="add mod">
          <ac:chgData name="Alford III, Tesla N." userId="babd66a6-afcd-4f59-b495-3948a9a7d0f7" providerId="ADAL" clId="{EB787F54-08D0-4F02-A510-F6FE185C8E02}" dt="2023-02-22T03:46:57.068" v="221" actId="1076"/>
          <ac:picMkLst>
            <pc:docMk/>
            <pc:sldMk cId="1142033624" sldId="482"/>
            <ac:picMk id="5" creationId="{E46243FD-2BAF-202B-EC67-7FEBE194A484}"/>
          </ac:picMkLst>
        </pc:picChg>
        <pc:picChg chg="add mod">
          <ac:chgData name="Alford III, Tesla N." userId="babd66a6-afcd-4f59-b495-3948a9a7d0f7" providerId="ADAL" clId="{EB787F54-08D0-4F02-A510-F6FE185C8E02}" dt="2023-02-22T03:46:57.068" v="221" actId="1076"/>
          <ac:picMkLst>
            <pc:docMk/>
            <pc:sldMk cId="1142033624" sldId="482"/>
            <ac:picMk id="1026" creationId="{8C9C965B-CEA6-E70E-3464-38CC03443EE0}"/>
          </ac:picMkLst>
        </pc:picChg>
      </pc:sldChg>
      <pc:sldChg chg="modSp mod">
        <pc:chgData name="Alford III, Tesla N." userId="babd66a6-afcd-4f59-b495-3948a9a7d0f7" providerId="ADAL" clId="{EB787F54-08D0-4F02-A510-F6FE185C8E02}" dt="2023-02-22T19:40:34.944" v="868" actId="1076"/>
        <pc:sldMkLst>
          <pc:docMk/>
          <pc:sldMk cId="644977640" sldId="484"/>
        </pc:sldMkLst>
        <pc:spChg chg="mod">
          <ac:chgData name="Alford III, Tesla N." userId="babd66a6-afcd-4f59-b495-3948a9a7d0f7" providerId="ADAL" clId="{EB787F54-08D0-4F02-A510-F6FE185C8E02}" dt="2023-02-22T19:40:34.944" v="868" actId="1076"/>
          <ac:spMkLst>
            <pc:docMk/>
            <pc:sldMk cId="644977640" sldId="484"/>
            <ac:spMk id="5" creationId="{E98286B7-E854-3BC5-0133-53931471968C}"/>
          </ac:spMkLst>
        </pc:spChg>
        <pc:spChg chg="mod">
          <ac:chgData name="Alford III, Tesla N." userId="babd66a6-afcd-4f59-b495-3948a9a7d0f7" providerId="ADAL" clId="{EB787F54-08D0-4F02-A510-F6FE185C8E02}" dt="2023-02-22T19:40:30.290" v="867" actId="1076"/>
          <ac:spMkLst>
            <pc:docMk/>
            <pc:sldMk cId="644977640" sldId="484"/>
            <ac:spMk id="12" creationId="{A945682A-5DA4-1379-890A-44B424295E8B}"/>
          </ac:spMkLst>
        </pc:spChg>
      </pc:sldChg>
    </pc:docChg>
  </pc:docChgLst>
  <pc:docChgLst>
    <pc:chgData name="Spiller, Hannah G." userId="S::spillerh@my.erau.edu::f42f1aa8-bbe2-42da-86ac-84a2e4ce8dc6" providerId="AD" clId="Web-{696E0A05-84CF-407A-98F1-02E2CACAC3A7}"/>
    <pc:docChg chg="modSld">
      <pc:chgData name="Spiller, Hannah G." userId="S::spillerh@my.erau.edu::f42f1aa8-bbe2-42da-86ac-84a2e4ce8dc6" providerId="AD" clId="Web-{696E0A05-84CF-407A-98F1-02E2CACAC3A7}" dt="2023-02-10T20:25:30.418" v="267"/>
      <pc:docMkLst>
        <pc:docMk/>
      </pc:docMkLst>
      <pc:sldChg chg="addSp modSp addAnim modAnim">
        <pc:chgData name="Spiller, Hannah G." userId="S::spillerh@my.erau.edu::f42f1aa8-bbe2-42da-86ac-84a2e4ce8dc6" providerId="AD" clId="Web-{696E0A05-84CF-407A-98F1-02E2CACAC3A7}" dt="2023-02-10T20:25:30.418" v="267"/>
        <pc:sldMkLst>
          <pc:docMk/>
          <pc:sldMk cId="3182161359" sldId="424"/>
        </pc:sldMkLst>
        <pc:spChg chg="add mod">
          <ac:chgData name="Spiller, Hannah G." userId="S::spillerh@my.erau.edu::f42f1aa8-bbe2-42da-86ac-84a2e4ce8dc6" providerId="AD" clId="Web-{696E0A05-84CF-407A-98F1-02E2CACAC3A7}" dt="2023-02-10T20:24:02.351" v="262" actId="1076"/>
          <ac:spMkLst>
            <pc:docMk/>
            <pc:sldMk cId="3182161359" sldId="424"/>
            <ac:spMk id="4" creationId="{AB1D93F8-E899-3DBE-8315-55884297AA9B}"/>
          </ac:spMkLst>
        </pc:spChg>
        <pc:spChg chg="add mod">
          <ac:chgData name="Spiller, Hannah G." userId="S::spillerh@my.erau.edu::f42f1aa8-bbe2-42da-86ac-84a2e4ce8dc6" providerId="AD" clId="Web-{696E0A05-84CF-407A-98F1-02E2CACAC3A7}" dt="2023-02-10T20:23:48.803" v="261" actId="1076"/>
          <ac:spMkLst>
            <pc:docMk/>
            <pc:sldMk cId="3182161359" sldId="424"/>
            <ac:spMk id="5" creationId="{D8C35518-8E74-FDF6-ECA1-AE61B3D59E69}"/>
          </ac:spMkLst>
        </pc:spChg>
        <pc:spChg chg="add mod">
          <ac:chgData name="Spiller, Hannah G." userId="S::spillerh@my.erau.edu::f42f1aa8-bbe2-42da-86ac-84a2e4ce8dc6" providerId="AD" clId="Web-{696E0A05-84CF-407A-98F1-02E2CACAC3A7}" dt="2023-02-10T20:23:05.363" v="255" actId="1076"/>
          <ac:spMkLst>
            <pc:docMk/>
            <pc:sldMk cId="3182161359" sldId="424"/>
            <ac:spMk id="6" creationId="{40F685ED-E054-D623-C73D-6B4D715DA660}"/>
          </ac:spMkLst>
        </pc:spChg>
        <pc:spChg chg="add mod">
          <ac:chgData name="Spiller, Hannah G." userId="S::spillerh@my.erau.edu::f42f1aa8-bbe2-42da-86ac-84a2e4ce8dc6" providerId="AD" clId="Web-{696E0A05-84CF-407A-98F1-02E2CACAC3A7}" dt="2023-02-10T20:23:12.332" v="256" actId="1076"/>
          <ac:spMkLst>
            <pc:docMk/>
            <pc:sldMk cId="3182161359" sldId="424"/>
            <ac:spMk id="7" creationId="{964677DD-3A23-F707-0C31-04339D46CAA9}"/>
          </ac:spMkLst>
        </pc:spChg>
        <pc:spChg chg="add mod">
          <ac:chgData name="Spiller, Hannah G." userId="S::spillerh@my.erau.edu::f42f1aa8-bbe2-42da-86ac-84a2e4ce8dc6" providerId="AD" clId="Web-{696E0A05-84CF-407A-98F1-02E2CACAC3A7}" dt="2023-02-10T20:23:18.770" v="257" actId="1076"/>
          <ac:spMkLst>
            <pc:docMk/>
            <pc:sldMk cId="3182161359" sldId="424"/>
            <ac:spMk id="8" creationId="{9B7F7E8B-7024-C467-60AE-123E814DC147}"/>
          </ac:spMkLst>
        </pc:spChg>
        <pc:spChg chg="add mod">
          <ac:chgData name="Spiller, Hannah G." userId="S::spillerh@my.erau.edu::f42f1aa8-bbe2-42da-86ac-84a2e4ce8dc6" providerId="AD" clId="Web-{696E0A05-84CF-407A-98F1-02E2CACAC3A7}" dt="2023-02-10T20:22:59.894" v="254" actId="1076"/>
          <ac:spMkLst>
            <pc:docMk/>
            <pc:sldMk cId="3182161359" sldId="424"/>
            <ac:spMk id="9" creationId="{9426274D-CF22-34BA-97EE-CD17B877851C}"/>
          </ac:spMkLst>
        </pc:spChg>
        <pc:cxnChg chg="add mod">
          <ac:chgData name="Spiller, Hannah G." userId="S::spillerh@my.erau.edu::f42f1aa8-bbe2-42da-86ac-84a2e4ce8dc6" providerId="AD" clId="Web-{696E0A05-84CF-407A-98F1-02E2CACAC3A7}" dt="2023-02-10T20:24:05.335" v="263" actId="14100"/>
          <ac:cxnSpMkLst>
            <pc:docMk/>
            <pc:sldMk cId="3182161359" sldId="424"/>
            <ac:cxnSpMk id="10" creationId="{563D5E8F-5DA2-26E0-5226-58E3E4DEACB0}"/>
          </ac:cxnSpMkLst>
        </pc:cxnChg>
        <pc:cxnChg chg="add mod">
          <ac:chgData name="Spiller, Hannah G." userId="S::spillerh@my.erau.edu::f42f1aa8-bbe2-42da-86ac-84a2e4ce8dc6" providerId="AD" clId="Web-{696E0A05-84CF-407A-98F1-02E2CACAC3A7}" dt="2023-02-10T20:19:58.492" v="224"/>
          <ac:cxnSpMkLst>
            <pc:docMk/>
            <pc:sldMk cId="3182161359" sldId="424"/>
            <ac:cxnSpMk id="11" creationId="{9677B07A-4178-2D1A-0299-474556E79A4B}"/>
          </ac:cxnSpMkLst>
        </pc:cxnChg>
        <pc:cxnChg chg="add mod">
          <ac:chgData name="Spiller, Hannah G." userId="S::spillerh@my.erau.edu::f42f1aa8-bbe2-42da-86ac-84a2e4ce8dc6" providerId="AD" clId="Web-{696E0A05-84CF-407A-98F1-02E2CACAC3A7}" dt="2023-02-10T20:19:58.492" v="225"/>
          <ac:cxnSpMkLst>
            <pc:docMk/>
            <pc:sldMk cId="3182161359" sldId="424"/>
            <ac:cxnSpMk id="12" creationId="{6F427B5C-6718-EB2E-F312-9A21358A9770}"/>
          </ac:cxnSpMkLst>
        </pc:cxnChg>
        <pc:cxnChg chg="add mod">
          <ac:chgData name="Spiller, Hannah G." userId="S::spillerh@my.erau.edu::f42f1aa8-bbe2-42da-86ac-84a2e4ce8dc6" providerId="AD" clId="Web-{696E0A05-84CF-407A-98F1-02E2CACAC3A7}" dt="2023-02-10T20:20:57.887" v="232" actId="1076"/>
          <ac:cxnSpMkLst>
            <pc:docMk/>
            <pc:sldMk cId="3182161359" sldId="424"/>
            <ac:cxnSpMk id="13" creationId="{437EDEA4-D209-A590-2A81-611DAA4917ED}"/>
          </ac:cxnSpMkLst>
        </pc:cxnChg>
        <pc:cxnChg chg="add mod">
          <ac:chgData name="Spiller, Hannah G." userId="S::spillerh@my.erau.edu::f42f1aa8-bbe2-42da-86ac-84a2e4ce8dc6" providerId="AD" clId="Web-{696E0A05-84CF-407A-98F1-02E2CACAC3A7}" dt="2023-02-10T20:23:40.756" v="260" actId="14100"/>
          <ac:cxnSpMkLst>
            <pc:docMk/>
            <pc:sldMk cId="3182161359" sldId="424"/>
            <ac:cxnSpMk id="14" creationId="{5A0AF824-3785-0515-35E6-51706B020ED6}"/>
          </ac:cxnSpMkLst>
        </pc:cxnChg>
        <pc:cxnChg chg="add mod">
          <ac:chgData name="Spiller, Hannah G." userId="S::spillerh@my.erau.edu::f42f1aa8-bbe2-42da-86ac-84a2e4ce8dc6" providerId="AD" clId="Web-{696E0A05-84CF-407A-98F1-02E2CACAC3A7}" dt="2023-02-10T20:19:58.508" v="226"/>
          <ac:cxnSpMkLst>
            <pc:docMk/>
            <pc:sldMk cId="3182161359" sldId="424"/>
            <ac:cxnSpMk id="15" creationId="{EAD04245-5066-B95C-0CE0-3FC4F3CD9FB8}"/>
          </ac:cxnSpMkLst>
        </pc:cxnChg>
        <pc:cxnChg chg="add mod">
          <ac:chgData name="Spiller, Hannah G." userId="S::spillerh@my.erau.edu::f42f1aa8-bbe2-42da-86ac-84a2e4ce8dc6" providerId="AD" clId="Web-{696E0A05-84CF-407A-98F1-02E2CACAC3A7}" dt="2023-02-10T20:23:23.536" v="258" actId="14100"/>
          <ac:cxnSpMkLst>
            <pc:docMk/>
            <pc:sldMk cId="3182161359" sldId="424"/>
            <ac:cxnSpMk id="16" creationId="{269D502D-5D3F-9290-E64B-C4FAA7F0E68D}"/>
          </ac:cxnSpMkLst>
        </pc:cxnChg>
        <pc:cxnChg chg="add mod">
          <ac:chgData name="Spiller, Hannah G." userId="S::spillerh@my.erau.edu::f42f1aa8-bbe2-42da-86ac-84a2e4ce8dc6" providerId="AD" clId="Web-{696E0A05-84CF-407A-98F1-02E2CACAC3A7}" dt="2023-02-10T20:23:37.240" v="259" actId="14100"/>
          <ac:cxnSpMkLst>
            <pc:docMk/>
            <pc:sldMk cId="3182161359" sldId="424"/>
            <ac:cxnSpMk id="17" creationId="{771FC66F-737E-ABCA-6CA6-7D024D73B2BD}"/>
          </ac:cxnSpMkLst>
        </pc:cxnChg>
        <pc:cxnChg chg="add mod">
          <ac:chgData name="Spiller, Hannah G." userId="S::spillerh@my.erau.edu::f42f1aa8-bbe2-42da-86ac-84a2e4ce8dc6" providerId="AD" clId="Web-{696E0A05-84CF-407A-98F1-02E2CACAC3A7}" dt="2023-02-10T20:19:58.477" v="222"/>
          <ac:cxnSpMkLst>
            <pc:docMk/>
            <pc:sldMk cId="3182161359" sldId="424"/>
            <ac:cxnSpMk id="18" creationId="{5E0584C6-B615-615B-9DDC-130691BC291C}"/>
          </ac:cxnSpMkLst>
        </pc:cxnChg>
        <pc:cxnChg chg="add mod">
          <ac:chgData name="Spiller, Hannah G." userId="S::spillerh@my.erau.edu::f42f1aa8-bbe2-42da-86ac-84a2e4ce8dc6" providerId="AD" clId="Web-{696E0A05-84CF-407A-98F1-02E2CACAC3A7}" dt="2023-02-10T20:19:58.492" v="223"/>
          <ac:cxnSpMkLst>
            <pc:docMk/>
            <pc:sldMk cId="3182161359" sldId="424"/>
            <ac:cxnSpMk id="19" creationId="{A9A79841-1E42-F18B-A697-C65D6EFABA63}"/>
          </ac:cxnSpMkLst>
        </pc:cxnChg>
      </pc:sldChg>
    </pc:docChg>
  </pc:docChgLst>
  <pc:docChgLst>
    <pc:chgData name="Astrup, Dylan J." userId="S::astrupd@my.erau.edu::56b1825f-da8e-4cf8-aad7-60ebaa314d46" providerId="AD" clId="Web-{3930502C-31C0-4B45-85C2-66912F1B8657}"/>
    <pc:docChg chg="delSld modSld">
      <pc:chgData name="Astrup, Dylan J." userId="S::astrupd@my.erau.edu::56b1825f-da8e-4cf8-aad7-60ebaa314d46" providerId="AD" clId="Web-{3930502C-31C0-4B45-85C2-66912F1B8657}" dt="2023-02-22T02:48:34.753" v="103"/>
      <pc:docMkLst>
        <pc:docMk/>
      </pc:docMkLst>
      <pc:sldChg chg="addSp delSp modSp">
        <pc:chgData name="Astrup, Dylan J." userId="S::astrupd@my.erau.edu::56b1825f-da8e-4cf8-aad7-60ebaa314d46" providerId="AD" clId="Web-{3930502C-31C0-4B45-85C2-66912F1B8657}" dt="2023-02-22T02:39:28.497" v="88" actId="1076"/>
        <pc:sldMkLst>
          <pc:docMk/>
          <pc:sldMk cId="718782417" sldId="350"/>
        </pc:sldMkLst>
        <pc:spChg chg="add del">
          <ac:chgData name="Astrup, Dylan J." userId="S::astrupd@my.erau.edu::56b1825f-da8e-4cf8-aad7-60ebaa314d46" providerId="AD" clId="Web-{3930502C-31C0-4B45-85C2-66912F1B8657}" dt="2023-02-22T02:32:44.469" v="74"/>
          <ac:spMkLst>
            <pc:docMk/>
            <pc:sldMk cId="718782417" sldId="350"/>
            <ac:spMk id="10" creationId="{E0EC8E8D-2C90-E40F-7D8F-4F422BA24433}"/>
          </ac:spMkLst>
        </pc:spChg>
        <pc:spChg chg="add del mod">
          <ac:chgData name="Astrup, Dylan J." userId="S::astrupd@my.erau.edu::56b1825f-da8e-4cf8-aad7-60ebaa314d46" providerId="AD" clId="Web-{3930502C-31C0-4B45-85C2-66912F1B8657}" dt="2023-02-22T02:29:54.098" v="3"/>
          <ac:spMkLst>
            <pc:docMk/>
            <pc:sldMk cId="718782417" sldId="350"/>
            <ac:spMk id="31" creationId="{F50C144B-C1C5-A5C8-D55F-67949E2BB583}"/>
          </ac:spMkLst>
        </pc:spChg>
        <pc:spChg chg="add del mod">
          <ac:chgData name="Astrup, Dylan J." userId="S::astrupd@my.erau.edu::56b1825f-da8e-4cf8-aad7-60ebaa314d46" providerId="AD" clId="Web-{3930502C-31C0-4B45-85C2-66912F1B8657}" dt="2023-02-22T02:32:48.423" v="76"/>
          <ac:spMkLst>
            <pc:docMk/>
            <pc:sldMk cId="718782417" sldId="350"/>
            <ac:spMk id="617" creationId="{2CDD51CD-4B68-A682-3795-2C3B92D381B3}"/>
          </ac:spMkLst>
        </pc:spChg>
        <pc:graphicFrameChg chg="add mod modGraphic">
          <ac:chgData name="Astrup, Dylan J." userId="S::astrupd@my.erau.edu::56b1825f-da8e-4cf8-aad7-60ebaa314d46" providerId="AD" clId="Web-{3930502C-31C0-4B45-85C2-66912F1B8657}" dt="2023-02-22T02:35:59.983" v="84" actId="1076"/>
          <ac:graphicFrameMkLst>
            <pc:docMk/>
            <pc:sldMk cId="718782417" sldId="350"/>
            <ac:graphicFrameMk id="8" creationId="{51CD6C32-1DFE-2122-9B4A-8279300D7E5F}"/>
          </ac:graphicFrameMkLst>
        </pc:graphicFrameChg>
        <pc:picChg chg="mod">
          <ac:chgData name="Astrup, Dylan J." userId="S::astrupd@my.erau.edu::56b1825f-da8e-4cf8-aad7-60ebaa314d46" providerId="AD" clId="Web-{3930502C-31C0-4B45-85C2-66912F1B8657}" dt="2023-02-22T02:39:28.497" v="88" actId="1076"/>
          <ac:picMkLst>
            <pc:docMk/>
            <pc:sldMk cId="718782417" sldId="350"/>
            <ac:picMk id="3" creationId="{9E42D901-1391-5992-90B8-636E98563464}"/>
          </ac:picMkLst>
        </pc:picChg>
        <pc:cxnChg chg="mod">
          <ac:chgData name="Astrup, Dylan J." userId="S::astrupd@my.erau.edu::56b1825f-da8e-4cf8-aad7-60ebaa314d46" providerId="AD" clId="Web-{3930502C-31C0-4B45-85C2-66912F1B8657}" dt="2023-02-22T02:35:32.012" v="80" actId="14100"/>
          <ac:cxnSpMkLst>
            <pc:docMk/>
            <pc:sldMk cId="718782417" sldId="350"/>
            <ac:cxnSpMk id="4" creationId="{514DB822-5FCE-A112-8A5C-6A9E75062763}"/>
          </ac:cxnSpMkLst>
        </pc:cxnChg>
      </pc:sldChg>
      <pc:sldChg chg="modSp">
        <pc:chgData name="Astrup, Dylan J." userId="S::astrupd@my.erau.edu::56b1825f-da8e-4cf8-aad7-60ebaa314d46" providerId="AD" clId="Web-{3930502C-31C0-4B45-85C2-66912F1B8657}" dt="2023-02-22T02:40:12.047" v="93" actId="1076"/>
        <pc:sldMkLst>
          <pc:docMk/>
          <pc:sldMk cId="659442507" sldId="404"/>
        </pc:sldMkLst>
        <pc:picChg chg="mod">
          <ac:chgData name="Astrup, Dylan J." userId="S::astrupd@my.erau.edu::56b1825f-da8e-4cf8-aad7-60ebaa314d46" providerId="AD" clId="Web-{3930502C-31C0-4B45-85C2-66912F1B8657}" dt="2023-02-22T02:40:12.047" v="93" actId="1076"/>
          <ac:picMkLst>
            <pc:docMk/>
            <pc:sldMk cId="659442507" sldId="404"/>
            <ac:picMk id="8" creationId="{5986C7FA-0BAC-E903-4E70-2F6D6EA99F3C}"/>
          </ac:picMkLst>
        </pc:picChg>
        <pc:picChg chg="mod">
          <ac:chgData name="Astrup, Dylan J." userId="S::astrupd@my.erau.edu::56b1825f-da8e-4cf8-aad7-60ebaa314d46" providerId="AD" clId="Web-{3930502C-31C0-4B45-85C2-66912F1B8657}" dt="2023-02-22T02:40:02.890" v="91" actId="1076"/>
          <ac:picMkLst>
            <pc:docMk/>
            <pc:sldMk cId="659442507" sldId="404"/>
            <ac:picMk id="10" creationId="{20790D50-BA3D-1787-4604-B748923CF462}"/>
          </ac:picMkLst>
        </pc:picChg>
        <pc:picChg chg="mod">
          <ac:chgData name="Astrup, Dylan J." userId="S::astrupd@my.erau.edu::56b1825f-da8e-4cf8-aad7-60ebaa314d46" providerId="AD" clId="Web-{3930502C-31C0-4B45-85C2-66912F1B8657}" dt="2023-02-22T02:40:10.156" v="92" actId="1076"/>
          <ac:picMkLst>
            <pc:docMk/>
            <pc:sldMk cId="659442507" sldId="404"/>
            <ac:picMk id="1026" creationId="{A0F58FD1-0AED-021C-AB65-D99F42428548}"/>
          </ac:picMkLst>
        </pc:picChg>
        <pc:cxnChg chg="mod">
          <ac:chgData name="Astrup, Dylan J." userId="S::astrupd@my.erau.edu::56b1825f-da8e-4cf8-aad7-60ebaa314d46" providerId="AD" clId="Web-{3930502C-31C0-4B45-85C2-66912F1B8657}" dt="2023-02-22T02:39:37.638" v="89" actId="14100"/>
          <ac:cxnSpMkLst>
            <pc:docMk/>
            <pc:sldMk cId="659442507" sldId="404"/>
            <ac:cxnSpMk id="16" creationId="{7E377F98-F64B-3B67-AD6A-4EB69FAD05EF}"/>
          </ac:cxnSpMkLst>
        </pc:cxnChg>
      </pc:sldChg>
      <pc:sldChg chg="addSp modSp">
        <pc:chgData name="Astrup, Dylan J." userId="S::astrupd@my.erau.edu::56b1825f-da8e-4cf8-aad7-60ebaa314d46" providerId="AD" clId="Web-{3930502C-31C0-4B45-85C2-66912F1B8657}" dt="2023-02-22T02:48:23.924" v="102" actId="1076"/>
        <pc:sldMkLst>
          <pc:docMk/>
          <pc:sldMk cId="2673294188" sldId="408"/>
        </pc:sldMkLst>
        <pc:picChg chg="add mod">
          <ac:chgData name="Astrup, Dylan J." userId="S::astrupd@my.erau.edu::56b1825f-da8e-4cf8-aad7-60ebaa314d46" providerId="AD" clId="Web-{3930502C-31C0-4B45-85C2-66912F1B8657}" dt="2023-02-22T02:48:23.924" v="102" actId="1076"/>
          <ac:picMkLst>
            <pc:docMk/>
            <pc:sldMk cId="2673294188" sldId="408"/>
            <ac:picMk id="7" creationId="{F239FAAA-AF9F-C641-5B69-10F0F2D0420E}"/>
          </ac:picMkLst>
        </pc:picChg>
      </pc:sldChg>
      <pc:sldChg chg="del">
        <pc:chgData name="Astrup, Dylan J." userId="S::astrupd@my.erau.edu::56b1825f-da8e-4cf8-aad7-60ebaa314d46" providerId="AD" clId="Web-{3930502C-31C0-4B45-85C2-66912F1B8657}" dt="2023-02-22T02:48:34.753" v="103"/>
        <pc:sldMkLst>
          <pc:docMk/>
          <pc:sldMk cId="2357055185" sldId="410"/>
        </pc:sldMkLst>
      </pc:sldChg>
      <pc:sldChg chg="modSp">
        <pc:chgData name="Astrup, Dylan J." userId="S::astrupd@my.erau.edu::56b1825f-da8e-4cf8-aad7-60ebaa314d46" providerId="AD" clId="Web-{3930502C-31C0-4B45-85C2-66912F1B8657}" dt="2023-02-22T02:36:47.642" v="87" actId="1076"/>
        <pc:sldMkLst>
          <pc:docMk/>
          <pc:sldMk cId="3443425607" sldId="463"/>
        </pc:sldMkLst>
        <pc:spChg chg="mod">
          <ac:chgData name="Astrup, Dylan J." userId="S::astrupd@my.erau.edu::56b1825f-da8e-4cf8-aad7-60ebaa314d46" providerId="AD" clId="Web-{3930502C-31C0-4B45-85C2-66912F1B8657}" dt="2023-02-22T02:36:47.642" v="87" actId="1076"/>
          <ac:spMkLst>
            <pc:docMk/>
            <pc:sldMk cId="3443425607" sldId="463"/>
            <ac:spMk id="6" creationId="{77E8340B-6710-9110-76AF-96FDBA3C4161}"/>
          </ac:spMkLst>
        </pc:spChg>
        <pc:cxnChg chg="mod">
          <ac:chgData name="Astrup, Dylan J." userId="S::astrupd@my.erau.edu::56b1825f-da8e-4cf8-aad7-60ebaa314d46" providerId="AD" clId="Web-{3930502C-31C0-4B45-85C2-66912F1B8657}" dt="2023-02-22T02:36:45.533" v="86" actId="14100"/>
          <ac:cxnSpMkLst>
            <pc:docMk/>
            <pc:sldMk cId="3443425607" sldId="463"/>
            <ac:cxnSpMk id="4" creationId="{3CEEB5D6-99B3-C78D-F8E9-063127479794}"/>
          </ac:cxnSpMkLst>
        </pc:cxnChg>
      </pc:sldChg>
    </pc:docChg>
  </pc:docChgLst>
  <pc:docChgLst>
    <pc:chgData name="Astrup, Dylan J." userId="56b1825f-da8e-4cf8-aad7-60ebaa314d46" providerId="ADAL" clId="{71E37E9E-D113-4391-B6CE-C5F76A78DE32}"/>
    <pc:docChg chg="addSld">
      <pc:chgData name="Astrup, Dylan J." userId="56b1825f-da8e-4cf8-aad7-60ebaa314d46" providerId="ADAL" clId="{71E37E9E-D113-4391-B6CE-C5F76A78DE32}" dt="2023-04-12T02:55:52.674" v="0" actId="680"/>
      <pc:docMkLst>
        <pc:docMk/>
      </pc:docMkLst>
      <pc:sldChg chg="new">
        <pc:chgData name="Astrup, Dylan J." userId="56b1825f-da8e-4cf8-aad7-60ebaa314d46" providerId="ADAL" clId="{71E37E9E-D113-4391-B6CE-C5F76A78DE32}" dt="2023-04-12T02:55:52.674" v="0" actId="680"/>
        <pc:sldMkLst>
          <pc:docMk/>
          <pc:sldMk cId="1698524197" sldId="486"/>
        </pc:sldMkLst>
      </pc:sldChg>
    </pc:docChg>
  </pc:docChgLst>
  <pc:docChgLst>
    <pc:chgData name="Berson, Titan R." userId="S::bersont@my.erau.edu::b095c4ac-d937-49ad-8eb7-8da13456c348" providerId="AD" clId="Web-{C7253E4B-FF57-416F-A796-E9B2AEB949DA}"/>
    <pc:docChg chg="modSld">
      <pc:chgData name="Berson, Titan R." userId="S::bersont@my.erau.edu::b095c4ac-d937-49ad-8eb7-8da13456c348" providerId="AD" clId="Web-{C7253E4B-FF57-416F-A796-E9B2AEB949DA}" dt="2023-02-06T21:15:17.284" v="7"/>
      <pc:docMkLst>
        <pc:docMk/>
      </pc:docMkLst>
      <pc:sldChg chg="mod modShow">
        <pc:chgData name="Berson, Titan R." userId="S::bersont@my.erau.edu::b095c4ac-d937-49ad-8eb7-8da13456c348" providerId="AD" clId="Web-{C7253E4B-FF57-416F-A796-E9B2AEB949DA}" dt="2023-02-06T21:14:26.360" v="0"/>
        <pc:sldMkLst>
          <pc:docMk/>
          <pc:sldMk cId="1547911601" sldId="257"/>
        </pc:sldMkLst>
      </pc:sldChg>
      <pc:sldChg chg="mod modShow">
        <pc:chgData name="Berson, Titan R." userId="S::bersont@my.erau.edu::b095c4ac-d937-49ad-8eb7-8da13456c348" providerId="AD" clId="Web-{C7253E4B-FF57-416F-A796-E9B2AEB949DA}" dt="2023-02-06T21:14:33.814" v="1"/>
        <pc:sldMkLst>
          <pc:docMk/>
          <pc:sldMk cId="844706321" sldId="283"/>
        </pc:sldMkLst>
      </pc:sldChg>
      <pc:sldChg chg="mod modShow">
        <pc:chgData name="Berson, Titan R." userId="S::bersont@my.erau.edu::b095c4ac-d937-49ad-8eb7-8da13456c348" providerId="AD" clId="Web-{C7253E4B-FF57-416F-A796-E9B2AEB949DA}" dt="2023-02-06T21:14:38.548" v="2"/>
        <pc:sldMkLst>
          <pc:docMk/>
          <pc:sldMk cId="3680902242" sldId="298"/>
        </pc:sldMkLst>
      </pc:sldChg>
      <pc:sldChg chg="mod modShow">
        <pc:chgData name="Berson, Titan R." userId="S::bersont@my.erau.edu::b095c4ac-d937-49ad-8eb7-8da13456c348" providerId="AD" clId="Web-{C7253E4B-FF57-416F-A796-E9B2AEB949DA}" dt="2023-02-06T21:14:42.111" v="3"/>
        <pc:sldMkLst>
          <pc:docMk/>
          <pc:sldMk cId="2890421439" sldId="317"/>
        </pc:sldMkLst>
      </pc:sldChg>
      <pc:sldChg chg="mod modShow">
        <pc:chgData name="Berson, Titan R." userId="S::bersont@my.erau.edu::b095c4ac-d937-49ad-8eb7-8da13456c348" providerId="AD" clId="Web-{C7253E4B-FF57-416F-A796-E9B2AEB949DA}" dt="2023-02-06T21:15:05.924" v="5"/>
        <pc:sldMkLst>
          <pc:docMk/>
          <pc:sldMk cId="3425573322" sldId="359"/>
        </pc:sldMkLst>
      </pc:sldChg>
      <pc:sldChg chg="mod modShow">
        <pc:chgData name="Berson, Titan R." userId="S::bersont@my.erau.edu::b095c4ac-d937-49ad-8eb7-8da13456c348" providerId="AD" clId="Web-{C7253E4B-FF57-416F-A796-E9B2AEB949DA}" dt="2023-02-06T21:14:59.580" v="4"/>
        <pc:sldMkLst>
          <pc:docMk/>
          <pc:sldMk cId="2777099353" sldId="373"/>
        </pc:sldMkLst>
      </pc:sldChg>
      <pc:sldChg chg="mod modShow">
        <pc:chgData name="Berson, Titan R." userId="S::bersont@my.erau.edu::b095c4ac-d937-49ad-8eb7-8da13456c348" providerId="AD" clId="Web-{C7253E4B-FF57-416F-A796-E9B2AEB949DA}" dt="2023-02-06T21:15:10.424" v="6"/>
        <pc:sldMkLst>
          <pc:docMk/>
          <pc:sldMk cId="2938871396" sldId="390"/>
        </pc:sldMkLst>
      </pc:sldChg>
      <pc:sldChg chg="mod modShow">
        <pc:chgData name="Berson, Titan R." userId="S::bersont@my.erau.edu::b095c4ac-d937-49ad-8eb7-8da13456c348" providerId="AD" clId="Web-{C7253E4B-FF57-416F-A796-E9B2AEB949DA}" dt="2023-02-06T21:15:17.284" v="7"/>
        <pc:sldMkLst>
          <pc:docMk/>
          <pc:sldMk cId="2096433879" sldId="392"/>
        </pc:sldMkLst>
      </pc:sldChg>
    </pc:docChg>
  </pc:docChgLst>
  <pc:docChgLst>
    <pc:chgData name="Berson, Titan R." userId="b095c4ac-d937-49ad-8eb7-8da13456c348" providerId="ADAL" clId="{9EEA09CD-1A90-47FD-9906-2D89FB62BE82}"/>
    <pc:docChg chg="undo custSel modSld">
      <pc:chgData name="Berson, Titan R." userId="b095c4ac-d937-49ad-8eb7-8da13456c348" providerId="ADAL" clId="{9EEA09CD-1A90-47FD-9906-2D89FB62BE82}" dt="2023-02-22T04:00:28.120" v="134" actId="20577"/>
      <pc:docMkLst>
        <pc:docMk/>
      </pc:docMkLst>
      <pc:sldChg chg="addSp delSp mod">
        <pc:chgData name="Berson, Titan R." userId="b095c4ac-d937-49ad-8eb7-8da13456c348" providerId="ADAL" clId="{9EEA09CD-1A90-47FD-9906-2D89FB62BE82}" dt="2023-02-22T03:43:33.663" v="104" actId="478"/>
        <pc:sldMkLst>
          <pc:docMk/>
          <pc:sldMk cId="3425573322" sldId="359"/>
        </pc:sldMkLst>
        <pc:spChg chg="add del">
          <ac:chgData name="Berson, Titan R." userId="b095c4ac-d937-49ad-8eb7-8da13456c348" providerId="ADAL" clId="{9EEA09CD-1A90-47FD-9906-2D89FB62BE82}" dt="2023-02-22T03:43:33.663" v="104" actId="478"/>
          <ac:spMkLst>
            <pc:docMk/>
            <pc:sldMk cId="3425573322" sldId="359"/>
            <ac:spMk id="4" creationId="{3FF767E2-1066-3FBB-0F1C-ACC5C77F28A3}"/>
          </ac:spMkLst>
        </pc:spChg>
      </pc:sldChg>
      <pc:sldChg chg="addSp delSp modSp mod">
        <pc:chgData name="Berson, Titan R." userId="b095c4ac-d937-49ad-8eb7-8da13456c348" providerId="ADAL" clId="{9EEA09CD-1A90-47FD-9906-2D89FB62BE82}" dt="2023-02-22T03:42:42.249" v="103" actId="6549"/>
        <pc:sldMkLst>
          <pc:docMk/>
          <pc:sldMk cId="371786347" sldId="420"/>
        </pc:sldMkLst>
        <pc:spChg chg="add del mod">
          <ac:chgData name="Berson, Titan R." userId="b095c4ac-d937-49ad-8eb7-8da13456c348" providerId="ADAL" clId="{9EEA09CD-1A90-47FD-9906-2D89FB62BE82}" dt="2023-02-22T03:42:41.154" v="102" actId="6549"/>
          <ac:spMkLst>
            <pc:docMk/>
            <pc:sldMk cId="371786347" sldId="420"/>
            <ac:spMk id="4" creationId="{CC4B43F5-0F63-50E2-D444-424D9F986082}"/>
          </ac:spMkLst>
        </pc:spChg>
        <pc:spChg chg="add del mod">
          <ac:chgData name="Berson, Titan R." userId="b095c4ac-d937-49ad-8eb7-8da13456c348" providerId="ADAL" clId="{9EEA09CD-1A90-47FD-9906-2D89FB62BE82}" dt="2023-02-22T03:42:42.249" v="103" actId="6549"/>
          <ac:spMkLst>
            <pc:docMk/>
            <pc:sldMk cId="371786347" sldId="420"/>
            <ac:spMk id="8" creationId="{52E9BE16-B5CB-D410-E6DF-7D3C9C957B60}"/>
          </ac:spMkLst>
        </pc:spChg>
      </pc:sldChg>
      <pc:sldChg chg="modSp mod">
        <pc:chgData name="Berson, Titan R." userId="b095c4ac-d937-49ad-8eb7-8da13456c348" providerId="ADAL" clId="{9EEA09CD-1A90-47FD-9906-2D89FB62BE82}" dt="2023-02-22T04:00:28.120" v="134" actId="20577"/>
        <pc:sldMkLst>
          <pc:docMk/>
          <pc:sldMk cId="532942031" sldId="425"/>
        </pc:sldMkLst>
        <pc:spChg chg="mod">
          <ac:chgData name="Berson, Titan R." userId="b095c4ac-d937-49ad-8eb7-8da13456c348" providerId="ADAL" clId="{9EEA09CD-1A90-47FD-9906-2D89FB62BE82}" dt="2023-02-22T04:00:28.120" v="134" actId="20577"/>
          <ac:spMkLst>
            <pc:docMk/>
            <pc:sldMk cId="532942031" sldId="425"/>
            <ac:spMk id="3" creationId="{0566421D-DC98-F4CF-B372-CC1477D5973C}"/>
          </ac:spMkLst>
        </pc:spChg>
      </pc:sldChg>
      <pc:sldChg chg="modSp mod">
        <pc:chgData name="Berson, Titan R." userId="b095c4ac-d937-49ad-8eb7-8da13456c348" providerId="ADAL" clId="{9EEA09CD-1A90-47FD-9906-2D89FB62BE82}" dt="2023-02-22T02:37:42.705" v="0" actId="20577"/>
        <pc:sldMkLst>
          <pc:docMk/>
          <pc:sldMk cId="3443425607" sldId="463"/>
        </pc:sldMkLst>
        <pc:spChg chg="mod">
          <ac:chgData name="Berson, Titan R." userId="b095c4ac-d937-49ad-8eb7-8da13456c348" providerId="ADAL" clId="{9EEA09CD-1A90-47FD-9906-2D89FB62BE82}" dt="2023-02-22T02:37:42.705" v="0" actId="20577"/>
          <ac:spMkLst>
            <pc:docMk/>
            <pc:sldMk cId="3443425607" sldId="463"/>
            <ac:spMk id="6" creationId="{77E8340B-6710-9110-76AF-96FDBA3C4161}"/>
          </ac:spMkLst>
        </pc:spChg>
      </pc:sldChg>
      <pc:sldChg chg="addSp delSp modSp mod">
        <pc:chgData name="Berson, Titan R." userId="b095c4ac-d937-49ad-8eb7-8da13456c348" providerId="ADAL" clId="{9EEA09CD-1A90-47FD-9906-2D89FB62BE82}" dt="2023-02-22T03:07:31.672" v="80" actId="20577"/>
        <pc:sldMkLst>
          <pc:docMk/>
          <pc:sldMk cId="3432798356" sldId="469"/>
        </pc:sldMkLst>
        <pc:spChg chg="mod">
          <ac:chgData name="Berson, Titan R." userId="b095c4ac-d937-49ad-8eb7-8da13456c348" providerId="ADAL" clId="{9EEA09CD-1A90-47FD-9906-2D89FB62BE82}" dt="2023-02-22T03:00:01.269" v="68" actId="20577"/>
          <ac:spMkLst>
            <pc:docMk/>
            <pc:sldMk cId="3432798356" sldId="469"/>
            <ac:spMk id="2" creationId="{2AB64B46-18A3-8F48-0B0E-735E765D9875}"/>
          </ac:spMkLst>
        </pc:spChg>
        <pc:graphicFrameChg chg="mod">
          <ac:chgData name="Berson, Titan R." userId="b095c4ac-d937-49ad-8eb7-8da13456c348" providerId="ADAL" clId="{9EEA09CD-1A90-47FD-9906-2D89FB62BE82}" dt="2023-02-22T03:07:31.672" v="80" actId="20577"/>
          <ac:graphicFrameMkLst>
            <pc:docMk/>
            <pc:sldMk cId="3432798356" sldId="469"/>
            <ac:graphicFrameMk id="6" creationId="{62F701AB-186D-6F05-CB47-DD9B336A6E30}"/>
          </ac:graphicFrameMkLst>
        </pc:graphicFrameChg>
        <pc:picChg chg="add del mod">
          <ac:chgData name="Berson, Titan R." userId="b095c4ac-d937-49ad-8eb7-8da13456c348" providerId="ADAL" clId="{9EEA09CD-1A90-47FD-9906-2D89FB62BE82}" dt="2023-02-22T03:00:49.756" v="72" actId="478"/>
          <ac:picMkLst>
            <pc:docMk/>
            <pc:sldMk cId="3432798356" sldId="469"/>
            <ac:picMk id="5" creationId="{08C31287-B519-4FA1-0DAD-8D0B9057BAB9}"/>
          </ac:picMkLst>
        </pc:picChg>
      </pc:sldChg>
      <pc:sldChg chg="addSp delSp modSp mod">
        <pc:chgData name="Berson, Titan R." userId="b095c4ac-d937-49ad-8eb7-8da13456c348" providerId="ADAL" clId="{9EEA09CD-1A90-47FD-9906-2D89FB62BE82}" dt="2023-02-22T03:22:12.623" v="93" actId="22"/>
        <pc:sldMkLst>
          <pc:docMk/>
          <pc:sldMk cId="673127905" sldId="477"/>
        </pc:sldMkLst>
        <pc:spChg chg="del">
          <ac:chgData name="Berson, Titan R." userId="b095c4ac-d937-49ad-8eb7-8da13456c348" providerId="ADAL" clId="{9EEA09CD-1A90-47FD-9906-2D89FB62BE82}" dt="2023-02-22T03:22:12.623" v="93" actId="22"/>
          <ac:spMkLst>
            <pc:docMk/>
            <pc:sldMk cId="673127905" sldId="477"/>
            <ac:spMk id="3" creationId="{8DAF3501-CE39-4AAF-9FC3-F749946558A8}"/>
          </ac:spMkLst>
        </pc:spChg>
        <pc:picChg chg="add del mod">
          <ac:chgData name="Berson, Titan R." userId="b095c4ac-d937-49ad-8eb7-8da13456c348" providerId="ADAL" clId="{9EEA09CD-1A90-47FD-9906-2D89FB62BE82}" dt="2023-02-22T03:22:09.780" v="92" actId="478"/>
          <ac:picMkLst>
            <pc:docMk/>
            <pc:sldMk cId="673127905" sldId="477"/>
            <ac:picMk id="5" creationId="{0C04E7CE-1BA5-439A-A074-DEB8A9A38C9A}"/>
          </ac:picMkLst>
        </pc:picChg>
        <pc:picChg chg="add mod ord">
          <ac:chgData name="Berson, Titan R." userId="b095c4ac-d937-49ad-8eb7-8da13456c348" providerId="ADAL" clId="{9EEA09CD-1A90-47FD-9906-2D89FB62BE82}" dt="2023-02-22T03:22:12.623" v="93" actId="22"/>
          <ac:picMkLst>
            <pc:docMk/>
            <pc:sldMk cId="673127905" sldId="477"/>
            <ac:picMk id="7" creationId="{B7F9C877-3C10-748A-32F0-168A90EB1116}"/>
          </ac:picMkLst>
        </pc:picChg>
      </pc:sldChg>
    </pc:docChg>
  </pc:docChgLst>
  <pc:docChgLst>
    <pc:chgData name="Spiller, Hannah G." userId="f42f1aa8-bbe2-42da-86ac-84a2e4ce8dc6" providerId="ADAL" clId="{DADCE2F1-C18F-43B7-81F8-143B5E07AB1E}"/>
    <pc:docChg chg="undo custSel addSld delSld modSld sldOrd">
      <pc:chgData name="Spiller, Hannah G." userId="f42f1aa8-bbe2-42da-86ac-84a2e4ce8dc6" providerId="ADAL" clId="{DADCE2F1-C18F-43B7-81F8-143B5E07AB1E}" dt="2023-02-24T20:22:56.593" v="5390" actId="20577"/>
      <pc:docMkLst>
        <pc:docMk/>
      </pc:docMkLst>
      <pc:sldChg chg="mod modShow">
        <pc:chgData name="Spiller, Hannah G." userId="f42f1aa8-bbe2-42da-86ac-84a2e4ce8dc6" providerId="ADAL" clId="{DADCE2F1-C18F-43B7-81F8-143B5E07AB1E}" dt="2023-02-17T21:27:29.828" v="3508" actId="729"/>
        <pc:sldMkLst>
          <pc:docMk/>
          <pc:sldMk cId="1547911601" sldId="257"/>
        </pc:sldMkLst>
      </pc:sldChg>
      <pc:sldChg chg="addSp delSp modSp mod delAnim modAnim modNotesTx">
        <pc:chgData name="Spiller, Hannah G." userId="f42f1aa8-bbe2-42da-86ac-84a2e4ce8dc6" providerId="ADAL" clId="{DADCE2F1-C18F-43B7-81F8-143B5E07AB1E}" dt="2023-02-10T22:08:25.904" v="2428"/>
        <pc:sldMkLst>
          <pc:docMk/>
          <pc:sldMk cId="2080246197" sldId="296"/>
        </pc:sldMkLst>
        <pc:spChg chg="mod">
          <ac:chgData name="Spiller, Hannah G." userId="f42f1aa8-bbe2-42da-86ac-84a2e4ce8dc6" providerId="ADAL" clId="{DADCE2F1-C18F-43B7-81F8-143B5E07AB1E}" dt="2023-02-10T21:09:29.201" v="1825" actId="20577"/>
          <ac:spMkLst>
            <pc:docMk/>
            <pc:sldMk cId="2080246197" sldId="296"/>
            <ac:spMk id="2" creationId="{3656AE75-DCDC-7800-A51B-832B0685903A}"/>
          </ac:spMkLst>
        </pc:spChg>
        <pc:spChg chg="mod">
          <ac:chgData name="Spiller, Hannah G." userId="f42f1aa8-bbe2-42da-86ac-84a2e4ce8dc6" providerId="ADAL" clId="{DADCE2F1-C18F-43B7-81F8-143B5E07AB1E}" dt="2023-02-10T22:07:19.984" v="2424" actId="1076"/>
          <ac:spMkLst>
            <pc:docMk/>
            <pc:sldMk cId="2080246197" sldId="296"/>
            <ac:spMk id="6" creationId="{B5820848-364E-6968-1CBE-59150E0F0FE1}"/>
          </ac:spMkLst>
        </pc:spChg>
        <pc:spChg chg="del mod">
          <ac:chgData name="Spiller, Hannah G." userId="f42f1aa8-bbe2-42da-86ac-84a2e4ce8dc6" providerId="ADAL" clId="{DADCE2F1-C18F-43B7-81F8-143B5E07AB1E}" dt="2023-02-10T21:54:51.505" v="2251" actId="478"/>
          <ac:spMkLst>
            <pc:docMk/>
            <pc:sldMk cId="2080246197" sldId="296"/>
            <ac:spMk id="7" creationId="{8C0DB0A4-AC11-2589-5777-F52F5F25C57D}"/>
          </ac:spMkLst>
        </pc:spChg>
        <pc:spChg chg="del mod">
          <ac:chgData name="Spiller, Hannah G." userId="f42f1aa8-bbe2-42da-86ac-84a2e4ce8dc6" providerId="ADAL" clId="{DADCE2F1-C18F-43B7-81F8-143B5E07AB1E}" dt="2023-02-10T21:54:51.505" v="2251" actId="478"/>
          <ac:spMkLst>
            <pc:docMk/>
            <pc:sldMk cId="2080246197" sldId="296"/>
            <ac:spMk id="8" creationId="{3E3FB88A-E87A-230A-803F-3AB388AE9A9D}"/>
          </ac:spMkLst>
        </pc:spChg>
        <pc:spChg chg="add del mod">
          <ac:chgData name="Spiller, Hannah G." userId="f42f1aa8-bbe2-42da-86ac-84a2e4ce8dc6" providerId="ADAL" clId="{DADCE2F1-C18F-43B7-81F8-143B5E07AB1E}" dt="2023-02-10T22:07:12.228" v="2423" actId="478"/>
          <ac:spMkLst>
            <pc:docMk/>
            <pc:sldMk cId="2080246197" sldId="296"/>
            <ac:spMk id="9" creationId="{CB7DB026-934C-4F05-F31B-DE1FACA1254B}"/>
          </ac:spMkLst>
        </pc:spChg>
        <pc:spChg chg="del mod">
          <ac:chgData name="Spiller, Hannah G." userId="f42f1aa8-bbe2-42da-86ac-84a2e4ce8dc6" providerId="ADAL" clId="{DADCE2F1-C18F-43B7-81F8-143B5E07AB1E}" dt="2023-02-10T21:54:51.505" v="2251" actId="478"/>
          <ac:spMkLst>
            <pc:docMk/>
            <pc:sldMk cId="2080246197" sldId="296"/>
            <ac:spMk id="10" creationId="{AE4218DA-46AD-CE33-E378-14CCA5EBBAF3}"/>
          </ac:spMkLst>
        </pc:spChg>
        <pc:spChg chg="del mod">
          <ac:chgData name="Spiller, Hannah G." userId="f42f1aa8-bbe2-42da-86ac-84a2e4ce8dc6" providerId="ADAL" clId="{DADCE2F1-C18F-43B7-81F8-143B5E07AB1E}" dt="2023-02-10T21:54:51.505" v="2251" actId="478"/>
          <ac:spMkLst>
            <pc:docMk/>
            <pc:sldMk cId="2080246197" sldId="296"/>
            <ac:spMk id="11" creationId="{A41D7FB4-1F73-7998-054D-3CFBB25BC5B8}"/>
          </ac:spMkLst>
        </pc:spChg>
        <pc:spChg chg="del mod">
          <ac:chgData name="Spiller, Hannah G." userId="f42f1aa8-bbe2-42da-86ac-84a2e4ce8dc6" providerId="ADAL" clId="{DADCE2F1-C18F-43B7-81F8-143B5E07AB1E}" dt="2023-02-10T21:54:51.505" v="2251" actId="478"/>
          <ac:spMkLst>
            <pc:docMk/>
            <pc:sldMk cId="2080246197" sldId="296"/>
            <ac:spMk id="12" creationId="{75868D7A-8E28-38E2-33B1-CD4C2488AB7C}"/>
          </ac:spMkLst>
        </pc:spChg>
        <pc:spChg chg="mod">
          <ac:chgData name="Spiller, Hannah G." userId="f42f1aa8-bbe2-42da-86ac-84a2e4ce8dc6" providerId="ADAL" clId="{DADCE2F1-C18F-43B7-81F8-143B5E07AB1E}" dt="2023-02-10T21:46:20.934" v="2147" actId="1076"/>
          <ac:spMkLst>
            <pc:docMk/>
            <pc:sldMk cId="2080246197" sldId="296"/>
            <ac:spMk id="14" creationId="{9BE358BC-16B3-D375-608D-D85EE7EEA716}"/>
          </ac:spMkLst>
        </pc:spChg>
        <pc:spChg chg="add mod">
          <ac:chgData name="Spiller, Hannah G." userId="f42f1aa8-bbe2-42da-86ac-84a2e4ce8dc6" providerId="ADAL" clId="{DADCE2F1-C18F-43B7-81F8-143B5E07AB1E}" dt="2023-02-10T21:49:09.377" v="2177" actId="1076"/>
          <ac:spMkLst>
            <pc:docMk/>
            <pc:sldMk cId="2080246197" sldId="296"/>
            <ac:spMk id="15" creationId="{BF5EAE91-BC7E-C048-F67E-FC521C8FC585}"/>
          </ac:spMkLst>
        </pc:spChg>
        <pc:spChg chg="del mod">
          <ac:chgData name="Spiller, Hannah G." userId="f42f1aa8-bbe2-42da-86ac-84a2e4ce8dc6" providerId="ADAL" clId="{DADCE2F1-C18F-43B7-81F8-143B5E07AB1E}" dt="2023-02-10T21:54:51.505" v="2251" actId="478"/>
          <ac:spMkLst>
            <pc:docMk/>
            <pc:sldMk cId="2080246197" sldId="296"/>
            <ac:spMk id="16" creationId="{EA331FB1-0EEE-E91E-08A0-256A9A202D40}"/>
          </ac:spMkLst>
        </pc:spChg>
        <pc:spChg chg="add mod">
          <ac:chgData name="Spiller, Hannah G." userId="f42f1aa8-bbe2-42da-86ac-84a2e4ce8dc6" providerId="ADAL" clId="{DADCE2F1-C18F-43B7-81F8-143B5E07AB1E}" dt="2023-02-10T21:49:55.366" v="2215" actId="1076"/>
          <ac:spMkLst>
            <pc:docMk/>
            <pc:sldMk cId="2080246197" sldId="296"/>
            <ac:spMk id="17" creationId="{7FE77E70-663B-8396-F957-90156551593C}"/>
          </ac:spMkLst>
        </pc:spChg>
        <pc:spChg chg="add mod">
          <ac:chgData name="Spiller, Hannah G." userId="f42f1aa8-bbe2-42da-86ac-84a2e4ce8dc6" providerId="ADAL" clId="{DADCE2F1-C18F-43B7-81F8-143B5E07AB1E}" dt="2023-02-10T21:51:44.603" v="2223" actId="1076"/>
          <ac:spMkLst>
            <pc:docMk/>
            <pc:sldMk cId="2080246197" sldId="296"/>
            <ac:spMk id="20" creationId="{2E689351-D6DE-16AE-B4E9-0F6E8B7D687B}"/>
          </ac:spMkLst>
        </pc:spChg>
        <pc:spChg chg="add mod">
          <ac:chgData name="Spiller, Hannah G." userId="f42f1aa8-bbe2-42da-86ac-84a2e4ce8dc6" providerId="ADAL" clId="{DADCE2F1-C18F-43B7-81F8-143B5E07AB1E}" dt="2023-02-10T21:52:46.795" v="2234" actId="1076"/>
          <ac:spMkLst>
            <pc:docMk/>
            <pc:sldMk cId="2080246197" sldId="296"/>
            <ac:spMk id="21" creationId="{88E45DA4-3617-13E3-EF60-69633F4860DF}"/>
          </ac:spMkLst>
        </pc:spChg>
        <pc:spChg chg="add mod">
          <ac:chgData name="Spiller, Hannah G." userId="f42f1aa8-bbe2-42da-86ac-84a2e4ce8dc6" providerId="ADAL" clId="{DADCE2F1-C18F-43B7-81F8-143B5E07AB1E}" dt="2023-02-10T21:54:11.875" v="2246" actId="1076"/>
          <ac:spMkLst>
            <pc:docMk/>
            <pc:sldMk cId="2080246197" sldId="296"/>
            <ac:spMk id="22" creationId="{35D24050-7EB7-8C5D-7572-28E0CA1FA70B}"/>
          </ac:spMkLst>
        </pc:spChg>
        <pc:spChg chg="add mod">
          <ac:chgData name="Spiller, Hannah G." userId="f42f1aa8-bbe2-42da-86ac-84a2e4ce8dc6" providerId="ADAL" clId="{DADCE2F1-C18F-43B7-81F8-143B5E07AB1E}" dt="2023-02-10T21:54:28.422" v="2248" actId="1076"/>
          <ac:spMkLst>
            <pc:docMk/>
            <pc:sldMk cId="2080246197" sldId="296"/>
            <ac:spMk id="23" creationId="{F4DE649C-C400-68C8-4759-886A0B22D39F}"/>
          </ac:spMkLst>
        </pc:spChg>
        <pc:spChg chg="add mod">
          <ac:chgData name="Spiller, Hannah G." userId="f42f1aa8-bbe2-42da-86ac-84a2e4ce8dc6" providerId="ADAL" clId="{DADCE2F1-C18F-43B7-81F8-143B5E07AB1E}" dt="2023-02-10T21:54:28.422" v="2248" actId="1076"/>
          <ac:spMkLst>
            <pc:docMk/>
            <pc:sldMk cId="2080246197" sldId="296"/>
            <ac:spMk id="24" creationId="{646625EB-41B8-CB57-D1C5-07724C4F88C0}"/>
          </ac:spMkLst>
        </pc:spChg>
        <pc:spChg chg="add mod">
          <ac:chgData name="Spiller, Hannah G." userId="f42f1aa8-bbe2-42da-86ac-84a2e4ce8dc6" providerId="ADAL" clId="{DADCE2F1-C18F-43B7-81F8-143B5E07AB1E}" dt="2023-02-10T21:54:28.422" v="2248" actId="1076"/>
          <ac:spMkLst>
            <pc:docMk/>
            <pc:sldMk cId="2080246197" sldId="296"/>
            <ac:spMk id="25" creationId="{F72E8379-6AFD-75A2-FC32-7B681048FCCF}"/>
          </ac:spMkLst>
        </pc:spChg>
        <pc:spChg chg="del mod">
          <ac:chgData name="Spiller, Hannah G." userId="f42f1aa8-bbe2-42da-86ac-84a2e4ce8dc6" providerId="ADAL" clId="{DADCE2F1-C18F-43B7-81F8-143B5E07AB1E}" dt="2023-02-10T21:54:51.505" v="2251" actId="478"/>
          <ac:spMkLst>
            <pc:docMk/>
            <pc:sldMk cId="2080246197" sldId="296"/>
            <ac:spMk id="27" creationId="{85A82703-8DAA-5E98-3109-AA41806D4671}"/>
          </ac:spMkLst>
        </pc:spChg>
        <pc:spChg chg="mod ord">
          <ac:chgData name="Spiller, Hannah G." userId="f42f1aa8-bbe2-42da-86ac-84a2e4ce8dc6" providerId="ADAL" clId="{DADCE2F1-C18F-43B7-81F8-143B5E07AB1E}" dt="2023-02-10T21:53:36.029" v="2241" actId="1076"/>
          <ac:spMkLst>
            <pc:docMk/>
            <pc:sldMk cId="2080246197" sldId="296"/>
            <ac:spMk id="28" creationId="{64D846EA-D905-82AF-53B8-C0C3337D9DBD}"/>
          </ac:spMkLst>
        </pc:spChg>
        <pc:spChg chg="del mod">
          <ac:chgData name="Spiller, Hannah G." userId="f42f1aa8-bbe2-42da-86ac-84a2e4ce8dc6" providerId="ADAL" clId="{DADCE2F1-C18F-43B7-81F8-143B5E07AB1E}" dt="2023-02-10T21:54:51.505" v="2251" actId="478"/>
          <ac:spMkLst>
            <pc:docMk/>
            <pc:sldMk cId="2080246197" sldId="296"/>
            <ac:spMk id="29" creationId="{9B0CE753-7654-C61F-381A-B614319D264C}"/>
          </ac:spMkLst>
        </pc:spChg>
        <pc:spChg chg="mod ord">
          <ac:chgData name="Spiller, Hannah G." userId="f42f1aa8-bbe2-42da-86ac-84a2e4ce8dc6" providerId="ADAL" clId="{DADCE2F1-C18F-43B7-81F8-143B5E07AB1E}" dt="2023-02-10T21:54:04.199" v="2244" actId="1076"/>
          <ac:spMkLst>
            <pc:docMk/>
            <pc:sldMk cId="2080246197" sldId="296"/>
            <ac:spMk id="30" creationId="{46EA8C47-82DB-018E-DC9B-17711406F6E2}"/>
          </ac:spMkLst>
        </pc:spChg>
        <pc:spChg chg="add mod">
          <ac:chgData name="Spiller, Hannah G." userId="f42f1aa8-bbe2-42da-86ac-84a2e4ce8dc6" providerId="ADAL" clId="{DADCE2F1-C18F-43B7-81F8-143B5E07AB1E}" dt="2023-02-10T21:54:28.422" v="2248" actId="1076"/>
          <ac:spMkLst>
            <pc:docMk/>
            <pc:sldMk cId="2080246197" sldId="296"/>
            <ac:spMk id="31" creationId="{145AA84C-E653-8C75-D101-6C2132F5F401}"/>
          </ac:spMkLst>
        </pc:spChg>
        <pc:spChg chg="add mod">
          <ac:chgData name="Spiller, Hannah G." userId="f42f1aa8-bbe2-42da-86ac-84a2e4ce8dc6" providerId="ADAL" clId="{DADCE2F1-C18F-43B7-81F8-143B5E07AB1E}" dt="2023-02-10T21:54:28.422" v="2248" actId="1076"/>
          <ac:spMkLst>
            <pc:docMk/>
            <pc:sldMk cId="2080246197" sldId="296"/>
            <ac:spMk id="1024" creationId="{AE5CBFB1-284A-4BE2-C4B9-F2DF5F473226}"/>
          </ac:spMkLst>
        </pc:spChg>
        <pc:spChg chg="add mod">
          <ac:chgData name="Spiller, Hannah G." userId="f42f1aa8-bbe2-42da-86ac-84a2e4ce8dc6" providerId="ADAL" clId="{DADCE2F1-C18F-43B7-81F8-143B5E07AB1E}" dt="2023-02-10T21:54:44.091" v="2250" actId="1076"/>
          <ac:spMkLst>
            <pc:docMk/>
            <pc:sldMk cId="2080246197" sldId="296"/>
            <ac:spMk id="1025" creationId="{2486BF19-D49C-6B76-251A-13942E62EF77}"/>
          </ac:spMkLst>
        </pc:spChg>
        <pc:spChg chg="add mod">
          <ac:chgData name="Spiller, Hannah G." userId="f42f1aa8-bbe2-42da-86ac-84a2e4ce8dc6" providerId="ADAL" clId="{DADCE2F1-C18F-43B7-81F8-143B5E07AB1E}" dt="2023-02-10T21:54:44.091" v="2250" actId="1076"/>
          <ac:spMkLst>
            <pc:docMk/>
            <pc:sldMk cId="2080246197" sldId="296"/>
            <ac:spMk id="1027" creationId="{1B50ADE9-84DC-1D8F-78D5-A325E6807AE7}"/>
          </ac:spMkLst>
        </pc:spChg>
        <pc:spChg chg="add mod">
          <ac:chgData name="Spiller, Hannah G." userId="f42f1aa8-bbe2-42da-86ac-84a2e4ce8dc6" providerId="ADAL" clId="{DADCE2F1-C18F-43B7-81F8-143B5E07AB1E}" dt="2023-02-10T21:54:44.091" v="2250" actId="1076"/>
          <ac:spMkLst>
            <pc:docMk/>
            <pc:sldMk cId="2080246197" sldId="296"/>
            <ac:spMk id="1028" creationId="{3D5C69AA-BA80-D576-DAF0-A1CBB3365DBD}"/>
          </ac:spMkLst>
        </pc:spChg>
        <pc:spChg chg="add mod">
          <ac:chgData name="Spiller, Hannah G." userId="f42f1aa8-bbe2-42da-86ac-84a2e4ce8dc6" providerId="ADAL" clId="{DADCE2F1-C18F-43B7-81F8-143B5E07AB1E}" dt="2023-02-10T21:54:44.091" v="2250" actId="1076"/>
          <ac:spMkLst>
            <pc:docMk/>
            <pc:sldMk cId="2080246197" sldId="296"/>
            <ac:spMk id="1029" creationId="{D3A19315-A576-ABB7-69DE-DFCA65E394AD}"/>
          </ac:spMkLst>
        </pc:spChg>
        <pc:spChg chg="add mod">
          <ac:chgData name="Spiller, Hannah G." userId="f42f1aa8-bbe2-42da-86ac-84a2e4ce8dc6" providerId="ADAL" clId="{DADCE2F1-C18F-43B7-81F8-143B5E07AB1E}" dt="2023-02-10T21:54:44.091" v="2250" actId="1076"/>
          <ac:spMkLst>
            <pc:docMk/>
            <pc:sldMk cId="2080246197" sldId="296"/>
            <ac:spMk id="1030" creationId="{DF7F959D-85B9-4FD6-B1ED-3B46962BD087}"/>
          </ac:spMkLst>
        </pc:spChg>
        <pc:spChg chg="add mod">
          <ac:chgData name="Spiller, Hannah G." userId="f42f1aa8-bbe2-42da-86ac-84a2e4ce8dc6" providerId="ADAL" clId="{DADCE2F1-C18F-43B7-81F8-143B5E07AB1E}" dt="2023-02-10T21:59:38.418" v="2303" actId="1076"/>
          <ac:spMkLst>
            <pc:docMk/>
            <pc:sldMk cId="2080246197" sldId="296"/>
            <ac:spMk id="1031" creationId="{0B4DA40E-E852-7628-4C60-B9F4412367DC}"/>
          </ac:spMkLst>
        </pc:spChg>
        <pc:spChg chg="add mod">
          <ac:chgData name="Spiller, Hannah G." userId="f42f1aa8-bbe2-42da-86ac-84a2e4ce8dc6" providerId="ADAL" clId="{DADCE2F1-C18F-43B7-81F8-143B5E07AB1E}" dt="2023-02-10T22:02:27.367" v="2331" actId="20577"/>
          <ac:spMkLst>
            <pc:docMk/>
            <pc:sldMk cId="2080246197" sldId="296"/>
            <ac:spMk id="1035" creationId="{5028BB1B-B7DD-2E0F-DD9D-6621598E46E9}"/>
          </ac:spMkLst>
        </pc:spChg>
        <pc:spChg chg="add mod">
          <ac:chgData name="Spiller, Hannah G." userId="f42f1aa8-bbe2-42da-86ac-84a2e4ce8dc6" providerId="ADAL" clId="{DADCE2F1-C18F-43B7-81F8-143B5E07AB1E}" dt="2023-02-10T22:03:30.082" v="2356" actId="20577"/>
          <ac:spMkLst>
            <pc:docMk/>
            <pc:sldMk cId="2080246197" sldId="296"/>
            <ac:spMk id="1039" creationId="{58D8C2FC-41DC-8162-7C20-8722E202F195}"/>
          </ac:spMkLst>
        </pc:spChg>
        <pc:picChg chg="del">
          <ac:chgData name="Spiller, Hannah G." userId="f42f1aa8-bbe2-42da-86ac-84a2e4ce8dc6" providerId="ADAL" clId="{DADCE2F1-C18F-43B7-81F8-143B5E07AB1E}" dt="2023-02-10T21:01:09.985" v="1759" actId="478"/>
          <ac:picMkLst>
            <pc:docMk/>
            <pc:sldMk cId="2080246197" sldId="296"/>
            <ac:picMk id="3" creationId="{FEE8CA55-218A-2FCB-D736-7C71F01403A8}"/>
          </ac:picMkLst>
        </pc:picChg>
        <pc:picChg chg="mod">
          <ac:chgData name="Spiller, Hannah G." userId="f42f1aa8-bbe2-42da-86ac-84a2e4ce8dc6" providerId="ADAL" clId="{DADCE2F1-C18F-43B7-81F8-143B5E07AB1E}" dt="2023-02-10T22:07:28.152" v="2426" actId="14100"/>
          <ac:picMkLst>
            <pc:docMk/>
            <pc:sldMk cId="2080246197" sldId="296"/>
            <ac:picMk id="5" creationId="{CDFE3ED8-E976-0DCD-0B0B-4AB03D6804E8}"/>
          </ac:picMkLst>
        </pc:picChg>
        <pc:picChg chg="add mod">
          <ac:chgData name="Spiller, Hannah G." userId="f42f1aa8-bbe2-42da-86ac-84a2e4ce8dc6" providerId="ADAL" clId="{DADCE2F1-C18F-43B7-81F8-143B5E07AB1E}" dt="2023-02-10T22:05:33.167" v="2418" actId="1076"/>
          <ac:picMkLst>
            <pc:docMk/>
            <pc:sldMk cId="2080246197" sldId="296"/>
            <ac:picMk id="13" creationId="{69223F41-7D37-FEE6-53C3-E8BD567B71FE}"/>
          </ac:picMkLst>
        </pc:picChg>
        <pc:picChg chg="add mod">
          <ac:chgData name="Spiller, Hannah G." userId="f42f1aa8-bbe2-42da-86ac-84a2e4ce8dc6" providerId="ADAL" clId="{DADCE2F1-C18F-43B7-81F8-143B5E07AB1E}" dt="2023-02-10T21:48:26.925" v="2157" actId="1076"/>
          <ac:picMkLst>
            <pc:docMk/>
            <pc:sldMk cId="2080246197" sldId="296"/>
            <ac:picMk id="1026" creationId="{750B214E-667A-721B-CE96-CEA2A77BF16E}"/>
          </ac:picMkLst>
        </pc:picChg>
        <pc:cxnChg chg="add mod">
          <ac:chgData name="Spiller, Hannah G." userId="f42f1aa8-bbe2-42da-86ac-84a2e4ce8dc6" providerId="ADAL" clId="{DADCE2F1-C18F-43B7-81F8-143B5E07AB1E}" dt="2023-02-10T21:50:23.597" v="2217" actId="1582"/>
          <ac:cxnSpMkLst>
            <pc:docMk/>
            <pc:sldMk cId="2080246197" sldId="296"/>
            <ac:cxnSpMk id="19" creationId="{17ED270E-450F-AD4B-C171-98978D0C1EC1}"/>
          </ac:cxnSpMkLst>
        </pc:cxnChg>
        <pc:cxnChg chg="add mod">
          <ac:chgData name="Spiller, Hannah G." userId="f42f1aa8-bbe2-42da-86ac-84a2e4ce8dc6" providerId="ADAL" clId="{DADCE2F1-C18F-43B7-81F8-143B5E07AB1E}" dt="2023-02-10T22:02:03.282" v="2312" actId="14100"/>
          <ac:cxnSpMkLst>
            <pc:docMk/>
            <pc:sldMk cId="2080246197" sldId="296"/>
            <ac:cxnSpMk id="1032" creationId="{95ED6772-BC94-33DB-B10F-921130AC25FD}"/>
          </ac:cxnSpMkLst>
        </pc:cxnChg>
        <pc:cxnChg chg="add mod">
          <ac:chgData name="Spiller, Hannah G." userId="f42f1aa8-bbe2-42da-86ac-84a2e4ce8dc6" providerId="ADAL" clId="{DADCE2F1-C18F-43B7-81F8-143B5E07AB1E}" dt="2023-02-10T22:03:13.022" v="2338" actId="14100"/>
          <ac:cxnSpMkLst>
            <pc:docMk/>
            <pc:sldMk cId="2080246197" sldId="296"/>
            <ac:cxnSpMk id="1036" creationId="{68B6FE6C-F5DC-1708-60B2-D1699E76AFF2}"/>
          </ac:cxnSpMkLst>
        </pc:cxnChg>
      </pc:sldChg>
      <pc:sldChg chg="modSp mod">
        <pc:chgData name="Spiller, Hannah G." userId="f42f1aa8-bbe2-42da-86ac-84a2e4ce8dc6" providerId="ADAL" clId="{DADCE2F1-C18F-43B7-81F8-143B5E07AB1E}" dt="2023-02-10T20:48:40.715" v="1746" actId="1076"/>
        <pc:sldMkLst>
          <pc:docMk/>
          <pc:sldMk cId="1890539219" sldId="305"/>
        </pc:sldMkLst>
        <pc:spChg chg="mod">
          <ac:chgData name="Spiller, Hannah G." userId="f42f1aa8-bbe2-42da-86ac-84a2e4ce8dc6" providerId="ADAL" clId="{DADCE2F1-C18F-43B7-81F8-143B5E07AB1E}" dt="2023-02-10T20:48:25.336" v="1745" actId="20577"/>
          <ac:spMkLst>
            <pc:docMk/>
            <pc:sldMk cId="1890539219" sldId="305"/>
            <ac:spMk id="4" creationId="{83297EEC-6299-D924-2B6D-504618678982}"/>
          </ac:spMkLst>
        </pc:spChg>
        <pc:spChg chg="mod">
          <ac:chgData name="Spiller, Hannah G." userId="f42f1aa8-bbe2-42da-86ac-84a2e4ce8dc6" providerId="ADAL" clId="{DADCE2F1-C18F-43B7-81F8-143B5E07AB1E}" dt="2023-02-10T20:48:40.715" v="1746" actId="1076"/>
          <ac:spMkLst>
            <pc:docMk/>
            <pc:sldMk cId="1890539219" sldId="305"/>
            <ac:spMk id="8" creationId="{7599989C-AB78-59E7-3690-B64C5EDA356A}"/>
          </ac:spMkLst>
        </pc:spChg>
      </pc:sldChg>
      <pc:sldChg chg="del">
        <pc:chgData name="Spiller, Hannah G." userId="f42f1aa8-bbe2-42da-86ac-84a2e4ce8dc6" providerId="ADAL" clId="{DADCE2F1-C18F-43B7-81F8-143B5E07AB1E}" dt="2023-02-10T20:44:39.836" v="1711" actId="2696"/>
        <pc:sldMkLst>
          <pc:docMk/>
          <pc:sldMk cId="2314219121" sldId="319"/>
        </pc:sldMkLst>
      </pc:sldChg>
      <pc:sldChg chg="modSp mod">
        <pc:chgData name="Spiller, Hannah G." userId="f42f1aa8-bbe2-42da-86ac-84a2e4ce8dc6" providerId="ADAL" clId="{DADCE2F1-C18F-43B7-81F8-143B5E07AB1E}" dt="2023-02-10T20:46:56.737" v="1731" actId="313"/>
        <pc:sldMkLst>
          <pc:docMk/>
          <pc:sldMk cId="9138634" sldId="331"/>
        </pc:sldMkLst>
        <pc:spChg chg="mod">
          <ac:chgData name="Spiller, Hannah G." userId="f42f1aa8-bbe2-42da-86ac-84a2e4ce8dc6" providerId="ADAL" clId="{DADCE2F1-C18F-43B7-81F8-143B5E07AB1E}" dt="2023-02-10T20:46:56.737" v="1731" actId="313"/>
          <ac:spMkLst>
            <pc:docMk/>
            <pc:sldMk cId="9138634" sldId="331"/>
            <ac:spMk id="25" creationId="{4EADE716-1FED-5361-EAC3-2FF7D65D44E1}"/>
          </ac:spMkLst>
        </pc:spChg>
      </pc:sldChg>
      <pc:sldChg chg="del">
        <pc:chgData name="Spiller, Hannah G." userId="f42f1aa8-bbe2-42da-86ac-84a2e4ce8dc6" providerId="ADAL" clId="{DADCE2F1-C18F-43B7-81F8-143B5E07AB1E}" dt="2023-02-10T20:45:17.210" v="1712" actId="2696"/>
        <pc:sldMkLst>
          <pc:docMk/>
          <pc:sldMk cId="3445987800" sldId="339"/>
        </pc:sldMkLst>
      </pc:sldChg>
      <pc:sldChg chg="addSp delSp modSp mod ord delAnim modAnim">
        <pc:chgData name="Spiller, Hannah G." userId="f42f1aa8-bbe2-42da-86ac-84a2e4ce8dc6" providerId="ADAL" clId="{DADCE2F1-C18F-43B7-81F8-143B5E07AB1E}" dt="2023-02-22T20:53:33.194" v="5237" actId="20577"/>
        <pc:sldMkLst>
          <pc:docMk/>
          <pc:sldMk cId="256670639" sldId="341"/>
        </pc:sldMkLst>
        <pc:spChg chg="mod">
          <ac:chgData name="Spiller, Hannah G." userId="f42f1aa8-bbe2-42da-86ac-84a2e4ce8dc6" providerId="ADAL" clId="{DADCE2F1-C18F-43B7-81F8-143B5E07AB1E}" dt="2023-02-10T22:14:29.359" v="2632" actId="1076"/>
          <ac:spMkLst>
            <pc:docMk/>
            <pc:sldMk cId="256670639" sldId="341"/>
            <ac:spMk id="4" creationId="{30941992-DFF1-11FF-A8F0-E12E241AAAD7}"/>
          </ac:spMkLst>
        </pc:spChg>
        <pc:spChg chg="mod topLvl">
          <ac:chgData name="Spiller, Hannah G." userId="f42f1aa8-bbe2-42da-86ac-84a2e4ce8dc6" providerId="ADAL" clId="{DADCE2F1-C18F-43B7-81F8-143B5E07AB1E}" dt="2023-02-22T20:53:33.194" v="5237" actId="20577"/>
          <ac:spMkLst>
            <pc:docMk/>
            <pc:sldMk cId="256670639" sldId="341"/>
            <ac:spMk id="5" creationId="{88069D98-F6B3-F2AA-6B14-D354A8F5349C}"/>
          </ac:spMkLst>
        </pc:spChg>
        <pc:spChg chg="del topLvl">
          <ac:chgData name="Spiller, Hannah G." userId="f42f1aa8-bbe2-42da-86ac-84a2e4ce8dc6" providerId="ADAL" clId="{DADCE2F1-C18F-43B7-81F8-143B5E07AB1E}" dt="2023-02-10T22:08:49.794" v="2429" actId="478"/>
          <ac:spMkLst>
            <pc:docMk/>
            <pc:sldMk cId="256670639" sldId="341"/>
            <ac:spMk id="6" creationId="{3562FD75-5369-4F1F-CE60-56AE8CAF8948}"/>
          </ac:spMkLst>
        </pc:spChg>
        <pc:spChg chg="add mod">
          <ac:chgData name="Spiller, Hannah G." userId="f42f1aa8-bbe2-42da-86ac-84a2e4ce8dc6" providerId="ADAL" clId="{DADCE2F1-C18F-43B7-81F8-143B5E07AB1E}" dt="2023-02-10T22:14:13.490" v="2630" actId="208"/>
          <ac:spMkLst>
            <pc:docMk/>
            <pc:sldMk cId="256670639" sldId="341"/>
            <ac:spMk id="7" creationId="{F1B266FF-94D5-D1EE-C8A4-56E5F4430EC2}"/>
          </ac:spMkLst>
        </pc:spChg>
        <pc:spChg chg="mod">
          <ac:chgData name="Spiller, Hannah G." userId="f42f1aa8-bbe2-42da-86ac-84a2e4ce8dc6" providerId="ADAL" clId="{DADCE2F1-C18F-43B7-81F8-143B5E07AB1E}" dt="2023-02-10T22:13:48.470" v="2627" actId="20577"/>
          <ac:spMkLst>
            <pc:docMk/>
            <pc:sldMk cId="256670639" sldId="341"/>
            <ac:spMk id="9" creationId="{F6FDAA65-9566-C382-C561-13456E277E41}"/>
          </ac:spMkLst>
        </pc:spChg>
        <pc:spChg chg="mod">
          <ac:chgData name="Spiller, Hannah G." userId="f42f1aa8-bbe2-42da-86ac-84a2e4ce8dc6" providerId="ADAL" clId="{DADCE2F1-C18F-43B7-81F8-143B5E07AB1E}" dt="2023-02-10T22:14:25.931" v="2631" actId="1076"/>
          <ac:spMkLst>
            <pc:docMk/>
            <pc:sldMk cId="256670639" sldId="341"/>
            <ac:spMk id="10" creationId="{D6065274-E69A-AC52-31AB-6760AB3FCC8C}"/>
          </ac:spMkLst>
        </pc:spChg>
        <pc:grpChg chg="del">
          <ac:chgData name="Spiller, Hannah G." userId="f42f1aa8-bbe2-42da-86ac-84a2e4ce8dc6" providerId="ADAL" clId="{DADCE2F1-C18F-43B7-81F8-143B5E07AB1E}" dt="2023-02-10T22:08:49.794" v="2429" actId="478"/>
          <ac:grpSpMkLst>
            <pc:docMk/>
            <pc:sldMk cId="256670639" sldId="341"/>
            <ac:grpSpMk id="8" creationId="{591E45E4-CDF8-40A5-DF11-CA1E4ABAB08E}"/>
          </ac:grpSpMkLst>
        </pc:grpChg>
      </pc:sldChg>
      <pc:sldChg chg="del">
        <pc:chgData name="Spiller, Hannah G." userId="f42f1aa8-bbe2-42da-86ac-84a2e4ce8dc6" providerId="ADAL" clId="{DADCE2F1-C18F-43B7-81F8-143B5E07AB1E}" dt="2023-02-10T20:45:43.729" v="1713" actId="2696"/>
        <pc:sldMkLst>
          <pc:docMk/>
          <pc:sldMk cId="934499714" sldId="352"/>
        </pc:sldMkLst>
      </pc:sldChg>
      <pc:sldChg chg="modSp mod">
        <pc:chgData name="Spiller, Hannah G." userId="f42f1aa8-bbe2-42da-86ac-84a2e4ce8dc6" providerId="ADAL" clId="{DADCE2F1-C18F-43B7-81F8-143B5E07AB1E}" dt="2023-02-10T20:33:02.048" v="1692" actId="20577"/>
        <pc:sldMkLst>
          <pc:docMk/>
          <pc:sldMk cId="3187113346" sldId="394"/>
        </pc:sldMkLst>
        <pc:spChg chg="mod">
          <ac:chgData name="Spiller, Hannah G." userId="f42f1aa8-bbe2-42da-86ac-84a2e4ce8dc6" providerId="ADAL" clId="{DADCE2F1-C18F-43B7-81F8-143B5E07AB1E}" dt="2023-02-10T20:33:02.048" v="1692" actId="20577"/>
          <ac:spMkLst>
            <pc:docMk/>
            <pc:sldMk cId="3187113346" sldId="394"/>
            <ac:spMk id="3" creationId="{9BD68C54-5483-284F-590B-C9FD98DDA9CD}"/>
          </ac:spMkLst>
        </pc:spChg>
      </pc:sldChg>
      <pc:sldChg chg="modSp modNotesTx">
        <pc:chgData name="Spiller, Hannah G." userId="f42f1aa8-bbe2-42da-86ac-84a2e4ce8dc6" providerId="ADAL" clId="{DADCE2F1-C18F-43B7-81F8-143B5E07AB1E}" dt="2023-02-24T20:06:14.872" v="5267" actId="20577"/>
        <pc:sldMkLst>
          <pc:docMk/>
          <pc:sldMk cId="1507392009" sldId="411"/>
        </pc:sldMkLst>
        <pc:graphicFrameChg chg="mod">
          <ac:chgData name="Spiller, Hannah G." userId="f42f1aa8-bbe2-42da-86ac-84a2e4ce8dc6" providerId="ADAL" clId="{DADCE2F1-C18F-43B7-81F8-143B5E07AB1E}" dt="2023-02-22T01:56:32.356" v="3564" actId="20577"/>
          <ac:graphicFrameMkLst>
            <pc:docMk/>
            <pc:sldMk cId="1507392009" sldId="411"/>
            <ac:graphicFrameMk id="4" creationId="{91D6C46A-48DF-A9AB-ED96-FF6542F8387F}"/>
          </ac:graphicFrameMkLst>
        </pc:graphicFrameChg>
      </pc:sldChg>
      <pc:sldChg chg="addSp modSp mod modAnim">
        <pc:chgData name="Spiller, Hannah G." userId="f42f1aa8-bbe2-42da-86ac-84a2e4ce8dc6" providerId="ADAL" clId="{DADCE2F1-C18F-43B7-81F8-143B5E07AB1E}" dt="2023-02-22T02:11:49.001" v="4247"/>
        <pc:sldMkLst>
          <pc:docMk/>
          <pc:sldMk cId="955330781" sldId="413"/>
        </pc:sldMkLst>
        <pc:spChg chg="add mod">
          <ac:chgData name="Spiller, Hannah G." userId="f42f1aa8-bbe2-42da-86ac-84a2e4ce8dc6" providerId="ADAL" clId="{DADCE2F1-C18F-43B7-81F8-143B5E07AB1E}" dt="2023-02-22T02:08:25.357" v="4226" actId="208"/>
          <ac:spMkLst>
            <pc:docMk/>
            <pc:sldMk cId="955330781" sldId="413"/>
            <ac:spMk id="4" creationId="{BA86EB5E-64D6-8C5E-CF88-0C939F4C97A8}"/>
          </ac:spMkLst>
        </pc:spChg>
        <pc:spChg chg="add mod">
          <ac:chgData name="Spiller, Hannah G." userId="f42f1aa8-bbe2-42da-86ac-84a2e4ce8dc6" providerId="ADAL" clId="{DADCE2F1-C18F-43B7-81F8-143B5E07AB1E}" dt="2023-02-10T22:18:45.162" v="2676" actId="1076"/>
          <ac:spMkLst>
            <pc:docMk/>
            <pc:sldMk cId="955330781" sldId="413"/>
            <ac:spMk id="13" creationId="{FF548454-ABF6-53E9-89A3-AFCB990B9689}"/>
          </ac:spMkLst>
        </pc:spChg>
        <pc:spChg chg="add mod">
          <ac:chgData name="Spiller, Hannah G." userId="f42f1aa8-bbe2-42da-86ac-84a2e4ce8dc6" providerId="ADAL" clId="{DADCE2F1-C18F-43B7-81F8-143B5E07AB1E}" dt="2023-02-22T02:10:34.143" v="4244" actId="207"/>
          <ac:spMkLst>
            <pc:docMk/>
            <pc:sldMk cId="955330781" sldId="413"/>
            <ac:spMk id="16" creationId="{6661C63C-368C-D5F7-C8FB-161FB1BF6098}"/>
          </ac:spMkLst>
        </pc:spChg>
        <pc:picChg chg="mod">
          <ac:chgData name="Spiller, Hannah G." userId="f42f1aa8-bbe2-42da-86ac-84a2e4ce8dc6" providerId="ADAL" clId="{DADCE2F1-C18F-43B7-81F8-143B5E07AB1E}" dt="2023-02-10T22:17:39.522" v="2656" actId="1076"/>
          <ac:picMkLst>
            <pc:docMk/>
            <pc:sldMk cId="955330781" sldId="413"/>
            <ac:picMk id="3" creationId="{E5AB78D4-2B19-B8E3-369F-61D7B93768FF}"/>
          </ac:picMkLst>
        </pc:picChg>
        <pc:cxnChg chg="add mod">
          <ac:chgData name="Spiller, Hannah G." userId="f42f1aa8-bbe2-42da-86ac-84a2e4ce8dc6" providerId="ADAL" clId="{DADCE2F1-C18F-43B7-81F8-143B5E07AB1E}" dt="2023-02-10T22:18:22.538" v="2660" actId="14100"/>
          <ac:cxnSpMkLst>
            <pc:docMk/>
            <pc:sldMk cId="955330781" sldId="413"/>
            <ac:cxnSpMk id="7" creationId="{24CCF201-4259-5459-A2A9-F9B223EBD4D9}"/>
          </ac:cxnSpMkLst>
        </pc:cxnChg>
        <pc:cxnChg chg="add mod">
          <ac:chgData name="Spiller, Hannah G." userId="f42f1aa8-bbe2-42da-86ac-84a2e4ce8dc6" providerId="ADAL" clId="{DADCE2F1-C18F-43B7-81F8-143B5E07AB1E}" dt="2023-02-22T02:08:55.830" v="4229" actId="1582"/>
          <ac:cxnSpMkLst>
            <pc:docMk/>
            <pc:sldMk cId="955330781" sldId="413"/>
            <ac:cxnSpMk id="15" creationId="{EDAB8155-1DA3-59D5-2F9B-0CA2B77A5DCC}"/>
          </ac:cxnSpMkLst>
        </pc:cxnChg>
      </pc:sldChg>
      <pc:sldChg chg="addSp modSp mod modAnim">
        <pc:chgData name="Spiller, Hannah G." userId="f42f1aa8-bbe2-42da-86ac-84a2e4ce8dc6" providerId="ADAL" clId="{DADCE2F1-C18F-43B7-81F8-143B5E07AB1E}" dt="2023-02-10T20:39:22.126" v="1710" actId="14100"/>
        <pc:sldMkLst>
          <pc:docMk/>
          <pc:sldMk cId="3182161359" sldId="424"/>
        </pc:sldMkLst>
        <pc:spChg chg="mod">
          <ac:chgData name="Spiller, Hannah G." userId="f42f1aa8-bbe2-42da-86ac-84a2e4ce8dc6" providerId="ADAL" clId="{DADCE2F1-C18F-43B7-81F8-143B5E07AB1E}" dt="2023-02-10T20:38:56.700" v="1705" actId="1076"/>
          <ac:spMkLst>
            <pc:docMk/>
            <pc:sldMk cId="3182161359" sldId="424"/>
            <ac:spMk id="6" creationId="{40F685ED-E054-D623-C73D-6B4D715DA660}"/>
          </ac:spMkLst>
        </pc:spChg>
        <pc:spChg chg="mod">
          <ac:chgData name="Spiller, Hannah G." userId="f42f1aa8-bbe2-42da-86ac-84a2e4ce8dc6" providerId="ADAL" clId="{DADCE2F1-C18F-43B7-81F8-143B5E07AB1E}" dt="2023-02-10T20:39:06.693" v="1707" actId="1076"/>
          <ac:spMkLst>
            <pc:docMk/>
            <pc:sldMk cId="3182161359" sldId="424"/>
            <ac:spMk id="7" creationId="{964677DD-3A23-F707-0C31-04339D46CAA9}"/>
          </ac:spMkLst>
        </pc:spChg>
        <pc:spChg chg="add mod">
          <ac:chgData name="Spiller, Hannah G." userId="f42f1aa8-bbe2-42da-86ac-84a2e4ce8dc6" providerId="ADAL" clId="{DADCE2F1-C18F-43B7-81F8-143B5E07AB1E}" dt="2023-02-10T20:35:54.459" v="1696" actId="571"/>
          <ac:spMkLst>
            <pc:docMk/>
            <pc:sldMk cId="3182161359" sldId="424"/>
            <ac:spMk id="20" creationId="{BCDF2897-8FEF-11AB-ADA3-2A6A8F9561FC}"/>
          </ac:spMkLst>
        </pc:spChg>
        <pc:cxnChg chg="mod">
          <ac:chgData name="Spiller, Hannah G." userId="f42f1aa8-bbe2-42da-86ac-84a2e4ce8dc6" providerId="ADAL" clId="{DADCE2F1-C18F-43B7-81F8-143B5E07AB1E}" dt="2023-02-10T20:39:10.106" v="1708" actId="14100"/>
          <ac:cxnSpMkLst>
            <pc:docMk/>
            <pc:sldMk cId="3182161359" sldId="424"/>
            <ac:cxnSpMk id="14" creationId="{5A0AF824-3785-0515-35E6-51706B020ED6}"/>
          </ac:cxnSpMkLst>
        </pc:cxnChg>
        <pc:cxnChg chg="mod">
          <ac:chgData name="Spiller, Hannah G." userId="f42f1aa8-bbe2-42da-86ac-84a2e4ce8dc6" providerId="ADAL" clId="{DADCE2F1-C18F-43B7-81F8-143B5E07AB1E}" dt="2023-02-10T20:39:22.126" v="1710" actId="14100"/>
          <ac:cxnSpMkLst>
            <pc:docMk/>
            <pc:sldMk cId="3182161359" sldId="424"/>
            <ac:cxnSpMk id="15" creationId="{EAD04245-5066-B95C-0CE0-3FC4F3CD9FB8}"/>
          </ac:cxnSpMkLst>
        </pc:cxnChg>
        <pc:cxnChg chg="add mod">
          <ac:chgData name="Spiller, Hannah G." userId="f42f1aa8-bbe2-42da-86ac-84a2e4ce8dc6" providerId="ADAL" clId="{DADCE2F1-C18F-43B7-81F8-143B5E07AB1E}" dt="2023-02-10T20:35:54.459" v="1696" actId="571"/>
          <ac:cxnSpMkLst>
            <pc:docMk/>
            <pc:sldMk cId="3182161359" sldId="424"/>
            <ac:cxnSpMk id="21" creationId="{D7C21C7A-CBD7-24DE-B44A-F5CB43A59DD2}"/>
          </ac:cxnSpMkLst>
        </pc:cxnChg>
      </pc:sldChg>
      <pc:sldChg chg="addSp delSp modSp mod delAnim modAnim">
        <pc:chgData name="Spiller, Hannah G." userId="f42f1aa8-bbe2-42da-86ac-84a2e4ce8dc6" providerId="ADAL" clId="{DADCE2F1-C18F-43B7-81F8-143B5E07AB1E}" dt="2023-02-10T22:19:55.255" v="2678"/>
        <pc:sldMkLst>
          <pc:docMk/>
          <pc:sldMk cId="532942031" sldId="425"/>
        </pc:sldMkLst>
        <pc:grpChg chg="del mod">
          <ac:chgData name="Spiller, Hannah G." userId="f42f1aa8-bbe2-42da-86ac-84a2e4ce8dc6" providerId="ADAL" clId="{DADCE2F1-C18F-43B7-81F8-143B5E07AB1E}" dt="2023-02-06T21:19:20.795" v="1186"/>
          <ac:grpSpMkLst>
            <pc:docMk/>
            <pc:sldMk cId="532942031" sldId="425"/>
            <ac:grpSpMk id="6" creationId="{3DABE007-821D-AB49-2A32-68CB51A517A4}"/>
          </ac:grpSpMkLst>
        </pc:grpChg>
        <pc:grpChg chg="del mod">
          <ac:chgData name="Spiller, Hannah G." userId="f42f1aa8-bbe2-42da-86ac-84a2e4ce8dc6" providerId="ADAL" clId="{DADCE2F1-C18F-43B7-81F8-143B5E07AB1E}" dt="2023-02-06T21:36:29.068" v="1622"/>
          <ac:grpSpMkLst>
            <pc:docMk/>
            <pc:sldMk cId="532942031" sldId="425"/>
            <ac:grpSpMk id="10" creationId="{DEAC7A45-B8CB-78E1-6BF6-902713349CFF}"/>
          </ac:grpSpMkLst>
        </pc:grpChg>
        <pc:grpChg chg="del mod">
          <ac:chgData name="Spiller, Hannah G." userId="f42f1aa8-bbe2-42da-86ac-84a2e4ce8dc6" providerId="ADAL" clId="{DADCE2F1-C18F-43B7-81F8-143B5E07AB1E}" dt="2023-02-06T21:19:27.739" v="1190"/>
          <ac:grpSpMkLst>
            <pc:docMk/>
            <pc:sldMk cId="532942031" sldId="425"/>
            <ac:grpSpMk id="13" creationId="{9FF5F216-AB8E-EA64-AAD6-68AC73232336}"/>
          </ac:grpSpMkLst>
        </pc:grpChg>
        <pc:grpChg chg="del mod">
          <ac:chgData name="Spiller, Hannah G." userId="f42f1aa8-bbe2-42da-86ac-84a2e4ce8dc6" providerId="ADAL" clId="{DADCE2F1-C18F-43B7-81F8-143B5E07AB1E}" dt="2023-02-06T21:19:39.720" v="1200"/>
          <ac:grpSpMkLst>
            <pc:docMk/>
            <pc:sldMk cId="532942031" sldId="425"/>
            <ac:grpSpMk id="18" creationId="{52306FF6-E842-57A4-50B7-70994A9861C9}"/>
          </ac:grpSpMkLst>
        </pc:grpChg>
        <pc:grpChg chg="del mod">
          <ac:chgData name="Spiller, Hannah G." userId="f42f1aa8-bbe2-42da-86ac-84a2e4ce8dc6" providerId="ADAL" clId="{DADCE2F1-C18F-43B7-81F8-143B5E07AB1E}" dt="2023-02-06T21:19:41.080" v="1202"/>
          <ac:grpSpMkLst>
            <pc:docMk/>
            <pc:sldMk cId="532942031" sldId="425"/>
            <ac:grpSpMk id="23" creationId="{5A98C79B-37A3-FFF9-A194-3B89ECE43EE9}"/>
          </ac:grpSpMkLst>
        </pc:grpChg>
        <pc:grpChg chg="del mod">
          <ac:chgData name="Spiller, Hannah G." userId="f42f1aa8-bbe2-42da-86ac-84a2e4ce8dc6" providerId="ADAL" clId="{DADCE2F1-C18F-43B7-81F8-143B5E07AB1E}" dt="2023-02-06T21:19:42.085" v="1204"/>
          <ac:grpSpMkLst>
            <pc:docMk/>
            <pc:sldMk cId="532942031" sldId="425"/>
            <ac:grpSpMk id="25" creationId="{8C91A985-493B-28BF-F1B8-16B3F6C98B43}"/>
          </ac:grpSpMkLst>
        </pc:grpChg>
        <pc:grpChg chg="del mod">
          <ac:chgData name="Spiller, Hannah G." userId="f42f1aa8-bbe2-42da-86ac-84a2e4ce8dc6" providerId="ADAL" clId="{DADCE2F1-C18F-43B7-81F8-143B5E07AB1E}" dt="2023-02-06T21:19:43.981" v="1206"/>
          <ac:grpSpMkLst>
            <pc:docMk/>
            <pc:sldMk cId="532942031" sldId="425"/>
            <ac:grpSpMk id="27" creationId="{FE739EC5-388F-E35B-FDBB-23F0C836D1AE}"/>
          </ac:grpSpMkLst>
        </pc:grpChg>
        <pc:grpChg chg="del mod">
          <ac:chgData name="Spiller, Hannah G." userId="f42f1aa8-bbe2-42da-86ac-84a2e4ce8dc6" providerId="ADAL" clId="{DADCE2F1-C18F-43B7-81F8-143B5E07AB1E}" dt="2023-02-06T21:36:29.069" v="1624"/>
          <ac:grpSpMkLst>
            <pc:docMk/>
            <pc:sldMk cId="532942031" sldId="425"/>
            <ac:grpSpMk id="29" creationId="{798ACC9C-3AA1-4AEE-3C5F-64D3A5E923ED}"/>
          </ac:grpSpMkLst>
        </pc:grpChg>
        <pc:grpChg chg="del mod">
          <ac:chgData name="Spiller, Hannah G." userId="f42f1aa8-bbe2-42da-86ac-84a2e4ce8dc6" providerId="ADAL" clId="{DADCE2F1-C18F-43B7-81F8-143B5E07AB1E}" dt="2023-02-06T21:36:29.049" v="1585"/>
          <ac:grpSpMkLst>
            <pc:docMk/>
            <pc:sldMk cId="532942031" sldId="425"/>
            <ac:grpSpMk id="32" creationId="{33B60A4B-9007-419D-A440-B4D8EFCED2CC}"/>
          </ac:grpSpMkLst>
        </pc:grpChg>
        <pc:grpChg chg="del mod">
          <ac:chgData name="Spiller, Hannah G." userId="f42f1aa8-bbe2-42da-86ac-84a2e4ce8dc6" providerId="ADAL" clId="{DADCE2F1-C18F-43B7-81F8-143B5E07AB1E}" dt="2023-02-06T21:36:29.056" v="1597"/>
          <ac:grpSpMkLst>
            <pc:docMk/>
            <pc:sldMk cId="532942031" sldId="425"/>
            <ac:grpSpMk id="39" creationId="{2F62AFA7-A94C-89F1-B8B6-623EC9324DD5}"/>
          </ac:grpSpMkLst>
        </pc:grpChg>
        <pc:grpChg chg="del mod">
          <ac:chgData name="Spiller, Hannah G." userId="f42f1aa8-bbe2-42da-86ac-84a2e4ce8dc6" providerId="ADAL" clId="{DADCE2F1-C18F-43B7-81F8-143B5E07AB1E}" dt="2023-02-06T21:20:07.021" v="1221"/>
          <ac:grpSpMkLst>
            <pc:docMk/>
            <pc:sldMk cId="532942031" sldId="425"/>
            <ac:grpSpMk id="42" creationId="{66177D09-00C5-1974-9E39-5941AB5DAAF3}"/>
          </ac:grpSpMkLst>
        </pc:grpChg>
        <pc:grpChg chg="del mod">
          <ac:chgData name="Spiller, Hannah G." userId="f42f1aa8-bbe2-42da-86ac-84a2e4ce8dc6" providerId="ADAL" clId="{DADCE2F1-C18F-43B7-81F8-143B5E07AB1E}" dt="2023-02-06T21:36:29.057" v="1599"/>
          <ac:grpSpMkLst>
            <pc:docMk/>
            <pc:sldMk cId="532942031" sldId="425"/>
            <ac:grpSpMk id="44" creationId="{391597F9-94F4-6543-B8E9-E5F2EDD721D4}"/>
          </ac:grpSpMkLst>
        </pc:grpChg>
        <pc:grpChg chg="del mod">
          <ac:chgData name="Spiller, Hannah G." userId="f42f1aa8-bbe2-42da-86ac-84a2e4ce8dc6" providerId="ADAL" clId="{DADCE2F1-C18F-43B7-81F8-143B5E07AB1E}" dt="2023-02-06T21:36:29.065" v="1616"/>
          <ac:grpSpMkLst>
            <pc:docMk/>
            <pc:sldMk cId="532942031" sldId="425"/>
            <ac:grpSpMk id="92" creationId="{B49862E9-4BA6-61D8-228D-9520994426AA}"/>
          </ac:grpSpMkLst>
        </pc:grpChg>
        <pc:grpChg chg="del mod">
          <ac:chgData name="Spiller, Hannah G." userId="f42f1aa8-bbe2-42da-86ac-84a2e4ce8dc6" providerId="ADAL" clId="{DADCE2F1-C18F-43B7-81F8-143B5E07AB1E}" dt="2023-02-06T21:21:26.651" v="1242"/>
          <ac:grpSpMkLst>
            <pc:docMk/>
            <pc:sldMk cId="532942031" sldId="425"/>
            <ac:grpSpMk id="97" creationId="{9A175653-4ECD-B182-F7D1-A56BFB472FA0}"/>
          </ac:grpSpMkLst>
        </pc:grpChg>
        <pc:grpChg chg="del mod">
          <ac:chgData name="Spiller, Hannah G." userId="f42f1aa8-bbe2-42da-86ac-84a2e4ce8dc6" providerId="ADAL" clId="{DADCE2F1-C18F-43B7-81F8-143B5E07AB1E}" dt="2023-02-06T21:36:29.053" v="1592"/>
          <ac:grpSpMkLst>
            <pc:docMk/>
            <pc:sldMk cId="532942031" sldId="425"/>
            <ac:grpSpMk id="99" creationId="{903E65E8-76E4-E1A9-E5ED-4C27AF9A9A3B}"/>
          </ac:grpSpMkLst>
        </pc:grpChg>
        <pc:picChg chg="add del mod">
          <ac:chgData name="Spiller, Hannah G." userId="f42f1aa8-bbe2-42da-86ac-84a2e4ce8dc6" providerId="ADAL" clId="{DADCE2F1-C18F-43B7-81F8-143B5E07AB1E}" dt="2023-02-08T20:17:08.552" v="1686" actId="478"/>
          <ac:picMkLst>
            <pc:docMk/>
            <pc:sldMk cId="532942031" sldId="425"/>
            <ac:picMk id="13" creationId="{50F11137-A776-F151-1931-CCA7DA39478E}"/>
          </ac:picMkLst>
        </pc:picChg>
        <pc:picChg chg="mod">
          <ac:chgData name="Spiller, Hannah G." userId="f42f1aa8-bbe2-42da-86ac-84a2e4ce8dc6" providerId="ADAL" clId="{DADCE2F1-C18F-43B7-81F8-143B5E07AB1E}" dt="2023-02-08T20:06:31.007" v="1661" actId="1076"/>
          <ac:picMkLst>
            <pc:docMk/>
            <pc:sldMk cId="532942031" sldId="425"/>
            <ac:picMk id="42" creationId="{6B32E744-1ABE-E913-C2B8-6EEA0C435DB1}"/>
          </ac:picMkLst>
        </pc:picChg>
        <pc:picChg chg="mod">
          <ac:chgData name="Spiller, Hannah G." userId="f42f1aa8-bbe2-42da-86ac-84a2e4ce8dc6" providerId="ADAL" clId="{DADCE2F1-C18F-43B7-81F8-143B5E07AB1E}" dt="2023-02-08T20:03:34.641" v="1650"/>
          <ac:picMkLst>
            <pc:docMk/>
            <pc:sldMk cId="532942031" sldId="425"/>
            <ac:picMk id="101" creationId="{CDCD8DAC-CAD3-F2CB-70B0-95F028ADE437}"/>
          </ac:picMkLst>
        </pc:picChg>
        <pc:inkChg chg="add del mod">
          <ac:chgData name="Spiller, Hannah G." userId="f42f1aa8-bbe2-42da-86ac-84a2e4ce8dc6" providerId="ADAL" clId="{DADCE2F1-C18F-43B7-81F8-143B5E07AB1E}" dt="2023-02-06T21:36:29.063" v="1612"/>
          <ac:inkMkLst>
            <pc:docMk/>
            <pc:sldMk cId="532942031" sldId="425"/>
            <ac:inkMk id="4" creationId="{BADBB85B-1001-8E5C-C007-B4EF5C9C50F5}"/>
          </ac:inkMkLst>
        </pc:inkChg>
        <pc:inkChg chg="add del mod">
          <ac:chgData name="Spiller, Hannah G." userId="f42f1aa8-bbe2-42da-86ac-84a2e4ce8dc6" providerId="ADAL" clId="{DADCE2F1-C18F-43B7-81F8-143B5E07AB1E}" dt="2023-02-06T21:36:29.068" v="1622"/>
          <ac:inkMkLst>
            <pc:docMk/>
            <pc:sldMk cId="532942031" sldId="425"/>
            <ac:inkMk id="5" creationId="{E7BDC1FF-5C56-C707-3216-7386BF9A3D1C}"/>
          </ac:inkMkLst>
        </pc:inkChg>
        <pc:inkChg chg="add mod">
          <ac:chgData name="Spiller, Hannah G." userId="f42f1aa8-bbe2-42da-86ac-84a2e4ce8dc6" providerId="ADAL" clId="{DADCE2F1-C18F-43B7-81F8-143B5E07AB1E}" dt="2023-02-06T21:36:29.068" v="1622"/>
          <ac:inkMkLst>
            <pc:docMk/>
            <pc:sldMk cId="532942031" sldId="425"/>
            <ac:inkMk id="7" creationId="{1155D5FD-CA96-2BE7-5B3B-677DD5AD4F58}"/>
          </ac:inkMkLst>
        </pc:inkChg>
        <pc:inkChg chg="add del mod">
          <ac:chgData name="Spiller, Hannah G." userId="f42f1aa8-bbe2-42da-86ac-84a2e4ce8dc6" providerId="ADAL" clId="{DADCE2F1-C18F-43B7-81F8-143B5E07AB1E}" dt="2023-02-06T21:36:29.048" v="1583"/>
          <ac:inkMkLst>
            <pc:docMk/>
            <pc:sldMk cId="532942031" sldId="425"/>
            <ac:inkMk id="8" creationId="{98F9B1BF-A344-3CC3-E3BC-B9B920F81B51}"/>
          </ac:inkMkLst>
        </pc:inkChg>
        <pc:inkChg chg="add del mod">
          <ac:chgData name="Spiller, Hannah G." userId="f42f1aa8-bbe2-42da-86ac-84a2e4ce8dc6" providerId="ADAL" clId="{DADCE2F1-C18F-43B7-81F8-143B5E07AB1E}" dt="2023-02-06T21:36:29.057" v="1601"/>
          <ac:inkMkLst>
            <pc:docMk/>
            <pc:sldMk cId="532942031" sldId="425"/>
            <ac:inkMk id="9" creationId="{B1379BB7-3539-0D93-45AE-90E73A2BA48E}"/>
          </ac:inkMkLst>
        </pc:inkChg>
        <pc:inkChg chg="add del mod">
          <ac:chgData name="Spiller, Hannah G." userId="f42f1aa8-bbe2-42da-86ac-84a2e4ce8dc6" providerId="ADAL" clId="{DADCE2F1-C18F-43B7-81F8-143B5E07AB1E}" dt="2023-02-06T21:36:29.059" v="1603"/>
          <ac:inkMkLst>
            <pc:docMk/>
            <pc:sldMk cId="532942031" sldId="425"/>
            <ac:inkMk id="11" creationId="{38341485-4D27-2242-5E46-E987E5403D7C}"/>
          </ac:inkMkLst>
        </pc:inkChg>
        <pc:inkChg chg="add del mod">
          <ac:chgData name="Spiller, Hannah G." userId="f42f1aa8-bbe2-42da-86ac-84a2e4ce8dc6" providerId="ADAL" clId="{DADCE2F1-C18F-43B7-81F8-143B5E07AB1E}" dt="2023-02-06T21:19:27.739" v="1190"/>
          <ac:inkMkLst>
            <pc:docMk/>
            <pc:sldMk cId="532942031" sldId="425"/>
            <ac:inkMk id="12" creationId="{38B4B4C8-37BF-FFC2-F9E2-A6D1006419EE}"/>
          </ac:inkMkLst>
        </pc:inkChg>
        <pc:inkChg chg="add del">
          <ac:chgData name="Spiller, Hannah G." userId="f42f1aa8-bbe2-42da-86ac-84a2e4ce8dc6" providerId="ADAL" clId="{DADCE2F1-C18F-43B7-81F8-143B5E07AB1E}" dt="2023-02-06T21:36:29.070" v="1626"/>
          <ac:inkMkLst>
            <pc:docMk/>
            <pc:sldMk cId="532942031" sldId="425"/>
            <ac:inkMk id="14" creationId="{C7C4C13D-2DD4-18B8-08D1-1E8E63BED95D}"/>
          </ac:inkMkLst>
        </pc:inkChg>
        <pc:inkChg chg="add del mod">
          <ac:chgData name="Spiller, Hannah G." userId="f42f1aa8-bbe2-42da-86ac-84a2e4ce8dc6" providerId="ADAL" clId="{DADCE2F1-C18F-43B7-81F8-143B5E07AB1E}" dt="2023-02-06T21:36:29.054" v="1594"/>
          <ac:inkMkLst>
            <pc:docMk/>
            <pc:sldMk cId="532942031" sldId="425"/>
            <ac:inkMk id="15" creationId="{7CFD0B15-92E0-78F6-E682-432787D35622}"/>
          </ac:inkMkLst>
        </pc:inkChg>
        <pc:inkChg chg="add del mod">
          <ac:chgData name="Spiller, Hannah G." userId="f42f1aa8-bbe2-42da-86ac-84a2e4ce8dc6" providerId="ADAL" clId="{DADCE2F1-C18F-43B7-81F8-143B5E07AB1E}" dt="2023-02-06T21:36:29.062" v="1609"/>
          <ac:inkMkLst>
            <pc:docMk/>
            <pc:sldMk cId="532942031" sldId="425"/>
            <ac:inkMk id="16" creationId="{FAFFCBF4-9F45-BEA6-C5EA-50C1A759B06D}"/>
          </ac:inkMkLst>
        </pc:inkChg>
        <pc:inkChg chg="add del mod">
          <ac:chgData name="Spiller, Hannah G." userId="f42f1aa8-bbe2-42da-86ac-84a2e4ce8dc6" providerId="ADAL" clId="{DADCE2F1-C18F-43B7-81F8-143B5E07AB1E}" dt="2023-02-06T21:36:29.067" v="1620"/>
          <ac:inkMkLst>
            <pc:docMk/>
            <pc:sldMk cId="532942031" sldId="425"/>
            <ac:inkMk id="17" creationId="{36247D64-0814-D9EB-CA41-77AB49FB223D}"/>
          </ac:inkMkLst>
        </pc:inkChg>
        <pc:inkChg chg="add del mod">
          <ac:chgData name="Spiller, Hannah G." userId="f42f1aa8-bbe2-42da-86ac-84a2e4ce8dc6" providerId="ADAL" clId="{DADCE2F1-C18F-43B7-81F8-143B5E07AB1E}" dt="2023-02-06T21:36:29.059" v="1604"/>
          <ac:inkMkLst>
            <pc:docMk/>
            <pc:sldMk cId="532942031" sldId="425"/>
            <ac:inkMk id="19" creationId="{ABA0BBDC-43BE-1B56-08B6-B02BB45E3740}"/>
          </ac:inkMkLst>
        </pc:inkChg>
        <pc:inkChg chg="add del mod">
          <ac:chgData name="Spiller, Hannah G." userId="f42f1aa8-bbe2-42da-86ac-84a2e4ce8dc6" providerId="ADAL" clId="{DADCE2F1-C18F-43B7-81F8-143B5E07AB1E}" dt="2023-02-06T21:36:29.056" v="1598"/>
          <ac:inkMkLst>
            <pc:docMk/>
            <pc:sldMk cId="532942031" sldId="425"/>
            <ac:inkMk id="20" creationId="{5EC8B9C8-FC7A-7BD1-9341-6813D1CAA4D8}"/>
          </ac:inkMkLst>
        </pc:inkChg>
        <pc:inkChg chg="add del mod">
          <ac:chgData name="Spiller, Hannah G." userId="f42f1aa8-bbe2-42da-86ac-84a2e4ce8dc6" providerId="ADAL" clId="{DADCE2F1-C18F-43B7-81F8-143B5E07AB1E}" dt="2023-02-06T21:36:29.064" v="1614"/>
          <ac:inkMkLst>
            <pc:docMk/>
            <pc:sldMk cId="532942031" sldId="425"/>
            <ac:inkMk id="21" creationId="{8EE5BC6E-3204-503C-AD02-276F524C31C1}"/>
          </ac:inkMkLst>
        </pc:inkChg>
        <pc:inkChg chg="add del mod">
          <ac:chgData name="Spiller, Hannah G." userId="f42f1aa8-bbe2-42da-86ac-84a2e4ce8dc6" providerId="ADAL" clId="{DADCE2F1-C18F-43B7-81F8-143B5E07AB1E}" dt="2023-02-06T21:36:29.055" v="1596"/>
          <ac:inkMkLst>
            <pc:docMk/>
            <pc:sldMk cId="532942031" sldId="425"/>
            <ac:inkMk id="22" creationId="{E50FE44B-447A-D234-8A65-D1C2B02BA583}"/>
          </ac:inkMkLst>
        </pc:inkChg>
        <pc:inkChg chg="add del mod">
          <ac:chgData name="Spiller, Hannah G." userId="f42f1aa8-bbe2-42da-86ac-84a2e4ce8dc6" providerId="ADAL" clId="{DADCE2F1-C18F-43B7-81F8-143B5E07AB1E}" dt="2023-02-06T21:36:29.071" v="1629"/>
          <ac:inkMkLst>
            <pc:docMk/>
            <pc:sldMk cId="532942031" sldId="425"/>
            <ac:inkMk id="24" creationId="{A44F0893-7E6E-F18A-4C1D-4A187C736C34}"/>
          </ac:inkMkLst>
        </pc:inkChg>
        <pc:inkChg chg="add del mod">
          <ac:chgData name="Spiller, Hannah G." userId="f42f1aa8-bbe2-42da-86ac-84a2e4ce8dc6" providerId="ADAL" clId="{DADCE2F1-C18F-43B7-81F8-143B5E07AB1E}" dt="2023-02-06T21:36:29.047" v="1581"/>
          <ac:inkMkLst>
            <pc:docMk/>
            <pc:sldMk cId="532942031" sldId="425"/>
            <ac:inkMk id="26" creationId="{78890E1E-E357-012C-2638-9F7AA3ABDE1F}"/>
          </ac:inkMkLst>
        </pc:inkChg>
        <pc:inkChg chg="add del mod">
          <ac:chgData name="Spiller, Hannah G." userId="f42f1aa8-bbe2-42da-86ac-84a2e4ce8dc6" providerId="ADAL" clId="{DADCE2F1-C18F-43B7-81F8-143B5E07AB1E}" dt="2023-02-06T21:36:29.069" v="1624"/>
          <ac:inkMkLst>
            <pc:docMk/>
            <pc:sldMk cId="532942031" sldId="425"/>
            <ac:inkMk id="28" creationId="{98A21795-2840-F00A-C576-B483AA3113A6}"/>
          </ac:inkMkLst>
        </pc:inkChg>
        <pc:inkChg chg="add del mod">
          <ac:chgData name="Spiller, Hannah G." userId="f42f1aa8-bbe2-42da-86ac-84a2e4ce8dc6" providerId="ADAL" clId="{DADCE2F1-C18F-43B7-81F8-143B5E07AB1E}" dt="2023-02-06T21:36:29.049" v="1585"/>
          <ac:inkMkLst>
            <pc:docMk/>
            <pc:sldMk cId="532942031" sldId="425"/>
            <ac:inkMk id="30" creationId="{94BB500A-8812-F19D-FF1C-6B9245121A74}"/>
          </ac:inkMkLst>
        </pc:inkChg>
        <pc:inkChg chg="add del mod">
          <ac:chgData name="Spiller, Hannah G." userId="f42f1aa8-bbe2-42da-86ac-84a2e4ce8dc6" providerId="ADAL" clId="{DADCE2F1-C18F-43B7-81F8-143B5E07AB1E}" dt="2023-02-06T21:36:41.913" v="1632"/>
          <ac:inkMkLst>
            <pc:docMk/>
            <pc:sldMk cId="532942031" sldId="425"/>
            <ac:inkMk id="31" creationId="{364EAAA6-A55D-89F6-2A69-51FB891A0D34}"/>
          </ac:inkMkLst>
        </pc:inkChg>
        <pc:inkChg chg="add del">
          <ac:chgData name="Spiller, Hannah G." userId="f42f1aa8-bbe2-42da-86ac-84a2e4ce8dc6" providerId="ADAL" clId="{DADCE2F1-C18F-43B7-81F8-143B5E07AB1E}" dt="2023-02-06T21:36:29.051" v="1587"/>
          <ac:inkMkLst>
            <pc:docMk/>
            <pc:sldMk cId="532942031" sldId="425"/>
            <ac:inkMk id="33" creationId="{312E0032-66C7-4397-B07C-6F947D735C08}"/>
          </ac:inkMkLst>
        </pc:inkChg>
        <pc:inkChg chg="add del mod">
          <ac:chgData name="Spiller, Hannah G." userId="f42f1aa8-bbe2-42da-86ac-84a2e4ce8dc6" providerId="ADAL" clId="{DADCE2F1-C18F-43B7-81F8-143B5E07AB1E}" dt="2023-02-06T21:36:29.054" v="1593"/>
          <ac:inkMkLst>
            <pc:docMk/>
            <pc:sldMk cId="532942031" sldId="425"/>
            <ac:inkMk id="34" creationId="{45CF6B87-ED2A-1C05-D266-E46FD85C0BE9}"/>
          </ac:inkMkLst>
        </pc:inkChg>
        <pc:inkChg chg="add del mod">
          <ac:chgData name="Spiller, Hannah G." userId="f42f1aa8-bbe2-42da-86ac-84a2e4ce8dc6" providerId="ADAL" clId="{DADCE2F1-C18F-43B7-81F8-143B5E07AB1E}" dt="2023-02-06T21:36:29.049" v="1586"/>
          <ac:inkMkLst>
            <pc:docMk/>
            <pc:sldMk cId="532942031" sldId="425"/>
            <ac:inkMk id="35" creationId="{667363B8-13FE-6242-7CCB-DA184B29B5DA}"/>
          </ac:inkMkLst>
        </pc:inkChg>
        <pc:inkChg chg="add del mod">
          <ac:chgData name="Spiller, Hannah G." userId="f42f1aa8-bbe2-42da-86ac-84a2e4ce8dc6" providerId="ADAL" clId="{DADCE2F1-C18F-43B7-81F8-143B5E07AB1E}" dt="2023-02-06T21:36:29.056" v="1597"/>
          <ac:inkMkLst>
            <pc:docMk/>
            <pc:sldMk cId="532942031" sldId="425"/>
            <ac:inkMk id="36" creationId="{58A43079-4352-4CAA-7814-66AD9167CECA}"/>
          </ac:inkMkLst>
        </pc:inkChg>
        <pc:inkChg chg="add del mod">
          <ac:chgData name="Spiller, Hannah G." userId="f42f1aa8-bbe2-42da-86ac-84a2e4ce8dc6" providerId="ADAL" clId="{DADCE2F1-C18F-43B7-81F8-143B5E07AB1E}" dt="2023-02-06T21:36:29.070" v="1628"/>
          <ac:inkMkLst>
            <pc:docMk/>
            <pc:sldMk cId="532942031" sldId="425"/>
            <ac:inkMk id="37" creationId="{F1E08D8A-133D-69FE-8516-F8E11F07D6A9}"/>
          </ac:inkMkLst>
        </pc:inkChg>
        <pc:inkChg chg="add del mod">
          <ac:chgData name="Spiller, Hannah G." userId="f42f1aa8-bbe2-42da-86ac-84a2e4ce8dc6" providerId="ADAL" clId="{DADCE2F1-C18F-43B7-81F8-143B5E07AB1E}" dt="2023-02-06T21:36:29.048" v="1584"/>
          <ac:inkMkLst>
            <pc:docMk/>
            <pc:sldMk cId="532942031" sldId="425"/>
            <ac:inkMk id="38" creationId="{188B9716-87FB-DC0A-496F-ED8C76524AB8}"/>
          </ac:inkMkLst>
        </pc:inkChg>
        <pc:inkChg chg="add del mod">
          <ac:chgData name="Spiller, Hannah G." userId="f42f1aa8-bbe2-42da-86ac-84a2e4ce8dc6" providerId="ADAL" clId="{DADCE2F1-C18F-43B7-81F8-143B5E07AB1E}" dt="2023-02-06T21:36:29.051" v="1588"/>
          <ac:inkMkLst>
            <pc:docMk/>
            <pc:sldMk cId="532942031" sldId="425"/>
            <ac:inkMk id="40" creationId="{2DB2161A-0D3D-3B91-E8DD-AC7EEF28FEF0}"/>
          </ac:inkMkLst>
        </pc:inkChg>
        <pc:inkChg chg="add del mod">
          <ac:chgData name="Spiller, Hannah G." userId="f42f1aa8-bbe2-42da-86ac-84a2e4ce8dc6" providerId="ADAL" clId="{DADCE2F1-C18F-43B7-81F8-143B5E07AB1E}" dt="2023-02-06T21:36:29.057" v="1599"/>
          <ac:inkMkLst>
            <pc:docMk/>
            <pc:sldMk cId="532942031" sldId="425"/>
            <ac:inkMk id="41" creationId="{5438966A-150E-5FBE-048F-540847497CBF}"/>
          </ac:inkMkLst>
        </pc:inkChg>
        <pc:inkChg chg="add del mod">
          <ac:chgData name="Spiller, Hannah G." userId="f42f1aa8-bbe2-42da-86ac-84a2e4ce8dc6" providerId="ADAL" clId="{DADCE2F1-C18F-43B7-81F8-143B5E07AB1E}" dt="2023-02-06T21:36:29.062" v="1610"/>
          <ac:inkMkLst>
            <pc:docMk/>
            <pc:sldMk cId="532942031" sldId="425"/>
            <ac:inkMk id="43" creationId="{D82D5D9C-AC73-7AC3-85B0-FC52E3BBD915}"/>
          </ac:inkMkLst>
        </pc:inkChg>
        <pc:inkChg chg="add del mod">
          <ac:chgData name="Spiller, Hannah G." userId="f42f1aa8-bbe2-42da-86ac-84a2e4ce8dc6" providerId="ADAL" clId="{DADCE2F1-C18F-43B7-81F8-143B5E07AB1E}" dt="2023-02-06T21:20:34.182" v="1227"/>
          <ac:inkMkLst>
            <pc:docMk/>
            <pc:sldMk cId="532942031" sldId="425"/>
            <ac:inkMk id="45" creationId="{2679451B-5B1B-E6F8-AA88-109C6C6CC9F2}"/>
          </ac:inkMkLst>
        </pc:inkChg>
        <pc:inkChg chg="add del mod">
          <ac:chgData name="Spiller, Hannah G." userId="f42f1aa8-bbe2-42da-86ac-84a2e4ce8dc6" providerId="ADAL" clId="{DADCE2F1-C18F-43B7-81F8-143B5E07AB1E}" dt="2023-02-06T21:20:34.182" v="1227"/>
          <ac:inkMkLst>
            <pc:docMk/>
            <pc:sldMk cId="532942031" sldId="425"/>
            <ac:inkMk id="46" creationId="{260D77B9-F6DD-EF35-C028-B8F715FA7D3A}"/>
          </ac:inkMkLst>
        </pc:inkChg>
        <pc:inkChg chg="add del mod">
          <ac:chgData name="Spiller, Hannah G." userId="f42f1aa8-bbe2-42da-86ac-84a2e4ce8dc6" providerId="ADAL" clId="{DADCE2F1-C18F-43B7-81F8-143B5E07AB1E}" dt="2023-02-06T21:20:34.182" v="1227"/>
          <ac:inkMkLst>
            <pc:docMk/>
            <pc:sldMk cId="532942031" sldId="425"/>
            <ac:inkMk id="47" creationId="{D1D8D65F-BF9E-1E59-AD2D-7EBDB5FBDA3F}"/>
          </ac:inkMkLst>
        </pc:inkChg>
        <pc:inkChg chg="add del mod">
          <ac:chgData name="Spiller, Hannah G." userId="f42f1aa8-bbe2-42da-86ac-84a2e4ce8dc6" providerId="ADAL" clId="{DADCE2F1-C18F-43B7-81F8-143B5E07AB1E}" dt="2023-02-06T21:20:34.182" v="1227"/>
          <ac:inkMkLst>
            <pc:docMk/>
            <pc:sldMk cId="532942031" sldId="425"/>
            <ac:inkMk id="48" creationId="{1DA6D2FE-CB0C-0AA2-3B1F-D3E6B3E19A35}"/>
          </ac:inkMkLst>
        </pc:inkChg>
        <pc:inkChg chg="add del mod">
          <ac:chgData name="Spiller, Hannah G." userId="f42f1aa8-bbe2-42da-86ac-84a2e4ce8dc6" providerId="ADAL" clId="{DADCE2F1-C18F-43B7-81F8-143B5E07AB1E}" dt="2023-02-06T21:20:34.182" v="1227"/>
          <ac:inkMkLst>
            <pc:docMk/>
            <pc:sldMk cId="532942031" sldId="425"/>
            <ac:inkMk id="49" creationId="{93D1CBE0-565C-93E3-F5CD-1D52242DF24C}"/>
          </ac:inkMkLst>
        </pc:inkChg>
        <pc:inkChg chg="add del mod">
          <ac:chgData name="Spiller, Hannah G." userId="f42f1aa8-bbe2-42da-86ac-84a2e4ce8dc6" providerId="ADAL" clId="{DADCE2F1-C18F-43B7-81F8-143B5E07AB1E}" dt="2023-02-06T21:20:34.182" v="1227"/>
          <ac:inkMkLst>
            <pc:docMk/>
            <pc:sldMk cId="532942031" sldId="425"/>
            <ac:inkMk id="50" creationId="{DD29E1DF-6104-BEC1-60D8-AE5782C9147B}"/>
          </ac:inkMkLst>
        </pc:inkChg>
        <pc:inkChg chg="add del mod">
          <ac:chgData name="Spiller, Hannah G." userId="f42f1aa8-bbe2-42da-86ac-84a2e4ce8dc6" providerId="ADAL" clId="{DADCE2F1-C18F-43B7-81F8-143B5E07AB1E}" dt="2023-02-06T21:20:34.182" v="1227"/>
          <ac:inkMkLst>
            <pc:docMk/>
            <pc:sldMk cId="532942031" sldId="425"/>
            <ac:inkMk id="51" creationId="{29B26A67-4766-CC42-BD98-843B05D0B88F}"/>
          </ac:inkMkLst>
        </pc:inkChg>
        <pc:inkChg chg="add del mod">
          <ac:chgData name="Spiller, Hannah G." userId="f42f1aa8-bbe2-42da-86ac-84a2e4ce8dc6" providerId="ADAL" clId="{DADCE2F1-C18F-43B7-81F8-143B5E07AB1E}" dt="2023-02-06T21:20:34.182" v="1227"/>
          <ac:inkMkLst>
            <pc:docMk/>
            <pc:sldMk cId="532942031" sldId="425"/>
            <ac:inkMk id="52" creationId="{CA4E6EE6-9273-A0F9-DD98-0405CCA60E02}"/>
          </ac:inkMkLst>
        </pc:inkChg>
        <pc:inkChg chg="add del mod">
          <ac:chgData name="Spiller, Hannah G." userId="f42f1aa8-bbe2-42da-86ac-84a2e4ce8dc6" providerId="ADAL" clId="{DADCE2F1-C18F-43B7-81F8-143B5E07AB1E}" dt="2023-02-06T21:20:34.182" v="1227"/>
          <ac:inkMkLst>
            <pc:docMk/>
            <pc:sldMk cId="532942031" sldId="425"/>
            <ac:inkMk id="53" creationId="{AFA1BCB7-A2C3-F5B1-DA50-C21B39493436}"/>
          </ac:inkMkLst>
        </pc:inkChg>
        <pc:inkChg chg="add del mod">
          <ac:chgData name="Spiller, Hannah G." userId="f42f1aa8-bbe2-42da-86ac-84a2e4ce8dc6" providerId="ADAL" clId="{DADCE2F1-C18F-43B7-81F8-143B5E07AB1E}" dt="2023-02-06T21:20:34.182" v="1227"/>
          <ac:inkMkLst>
            <pc:docMk/>
            <pc:sldMk cId="532942031" sldId="425"/>
            <ac:inkMk id="54" creationId="{A3B3DBAA-75CC-9139-CC22-3F9D4989FF83}"/>
          </ac:inkMkLst>
        </pc:inkChg>
        <pc:inkChg chg="add del mod">
          <ac:chgData name="Spiller, Hannah G." userId="f42f1aa8-bbe2-42da-86ac-84a2e4ce8dc6" providerId="ADAL" clId="{DADCE2F1-C18F-43B7-81F8-143B5E07AB1E}" dt="2023-02-06T21:20:34.182" v="1227"/>
          <ac:inkMkLst>
            <pc:docMk/>
            <pc:sldMk cId="532942031" sldId="425"/>
            <ac:inkMk id="55" creationId="{EDF5EE6E-859E-B6CD-EAA8-8A8E9406250F}"/>
          </ac:inkMkLst>
        </pc:inkChg>
        <pc:inkChg chg="add del mod">
          <ac:chgData name="Spiller, Hannah G." userId="f42f1aa8-bbe2-42da-86ac-84a2e4ce8dc6" providerId="ADAL" clId="{DADCE2F1-C18F-43B7-81F8-143B5E07AB1E}" dt="2023-02-06T21:20:34.182" v="1227"/>
          <ac:inkMkLst>
            <pc:docMk/>
            <pc:sldMk cId="532942031" sldId="425"/>
            <ac:inkMk id="56" creationId="{AACDB803-8FE1-ED9C-65B9-D37DCD569378}"/>
          </ac:inkMkLst>
        </pc:inkChg>
        <pc:inkChg chg="add del mod">
          <ac:chgData name="Spiller, Hannah G." userId="f42f1aa8-bbe2-42da-86ac-84a2e4ce8dc6" providerId="ADAL" clId="{DADCE2F1-C18F-43B7-81F8-143B5E07AB1E}" dt="2023-02-06T21:20:34.182" v="1227"/>
          <ac:inkMkLst>
            <pc:docMk/>
            <pc:sldMk cId="532942031" sldId="425"/>
            <ac:inkMk id="57" creationId="{BF5C26D4-3646-A8C7-2E6A-4ECDD0C10A1B}"/>
          </ac:inkMkLst>
        </pc:inkChg>
        <pc:inkChg chg="add del mod">
          <ac:chgData name="Spiller, Hannah G." userId="f42f1aa8-bbe2-42da-86ac-84a2e4ce8dc6" providerId="ADAL" clId="{DADCE2F1-C18F-43B7-81F8-143B5E07AB1E}" dt="2023-02-06T21:20:34.182" v="1227"/>
          <ac:inkMkLst>
            <pc:docMk/>
            <pc:sldMk cId="532942031" sldId="425"/>
            <ac:inkMk id="58" creationId="{8928E720-331A-EA10-E4BA-777A2D0F48F1}"/>
          </ac:inkMkLst>
        </pc:inkChg>
        <pc:inkChg chg="add del mod">
          <ac:chgData name="Spiller, Hannah G." userId="f42f1aa8-bbe2-42da-86ac-84a2e4ce8dc6" providerId="ADAL" clId="{DADCE2F1-C18F-43B7-81F8-143B5E07AB1E}" dt="2023-02-06T21:20:34.182" v="1227"/>
          <ac:inkMkLst>
            <pc:docMk/>
            <pc:sldMk cId="532942031" sldId="425"/>
            <ac:inkMk id="59" creationId="{88417423-2A51-6A56-7CAF-B59644CCF26E}"/>
          </ac:inkMkLst>
        </pc:inkChg>
        <pc:inkChg chg="add del mod">
          <ac:chgData name="Spiller, Hannah G." userId="f42f1aa8-bbe2-42da-86ac-84a2e4ce8dc6" providerId="ADAL" clId="{DADCE2F1-C18F-43B7-81F8-143B5E07AB1E}" dt="2023-02-06T21:20:34.182" v="1227"/>
          <ac:inkMkLst>
            <pc:docMk/>
            <pc:sldMk cId="532942031" sldId="425"/>
            <ac:inkMk id="60" creationId="{A3EA8534-34DF-4F65-2BED-B493D9CF0E6A}"/>
          </ac:inkMkLst>
        </pc:inkChg>
        <pc:inkChg chg="add del mod">
          <ac:chgData name="Spiller, Hannah G." userId="f42f1aa8-bbe2-42da-86ac-84a2e4ce8dc6" providerId="ADAL" clId="{DADCE2F1-C18F-43B7-81F8-143B5E07AB1E}" dt="2023-02-06T21:20:34.182" v="1227"/>
          <ac:inkMkLst>
            <pc:docMk/>
            <pc:sldMk cId="532942031" sldId="425"/>
            <ac:inkMk id="61" creationId="{F1E40A76-C036-182C-C768-9FC13E0CF331}"/>
          </ac:inkMkLst>
        </pc:inkChg>
        <pc:inkChg chg="add del mod">
          <ac:chgData name="Spiller, Hannah G." userId="f42f1aa8-bbe2-42da-86ac-84a2e4ce8dc6" providerId="ADAL" clId="{DADCE2F1-C18F-43B7-81F8-143B5E07AB1E}" dt="2023-02-06T21:20:34.182" v="1227"/>
          <ac:inkMkLst>
            <pc:docMk/>
            <pc:sldMk cId="532942031" sldId="425"/>
            <ac:inkMk id="62" creationId="{107E7A56-23BE-1ED5-A770-A677164DCACE}"/>
          </ac:inkMkLst>
        </pc:inkChg>
        <pc:inkChg chg="add del mod">
          <ac:chgData name="Spiller, Hannah G." userId="f42f1aa8-bbe2-42da-86ac-84a2e4ce8dc6" providerId="ADAL" clId="{DADCE2F1-C18F-43B7-81F8-143B5E07AB1E}" dt="2023-02-06T21:20:34.182" v="1227"/>
          <ac:inkMkLst>
            <pc:docMk/>
            <pc:sldMk cId="532942031" sldId="425"/>
            <ac:inkMk id="63" creationId="{630814F6-9132-6BC6-7A3E-3E9103453561}"/>
          </ac:inkMkLst>
        </pc:inkChg>
        <pc:inkChg chg="add del mod">
          <ac:chgData name="Spiller, Hannah G." userId="f42f1aa8-bbe2-42da-86ac-84a2e4ce8dc6" providerId="ADAL" clId="{DADCE2F1-C18F-43B7-81F8-143B5E07AB1E}" dt="2023-02-06T21:20:34.182" v="1227"/>
          <ac:inkMkLst>
            <pc:docMk/>
            <pc:sldMk cId="532942031" sldId="425"/>
            <ac:inkMk id="64" creationId="{D1B09D76-1B14-BAB4-7709-D11171E918DB}"/>
          </ac:inkMkLst>
        </pc:inkChg>
        <pc:inkChg chg="add del mod">
          <ac:chgData name="Spiller, Hannah G." userId="f42f1aa8-bbe2-42da-86ac-84a2e4ce8dc6" providerId="ADAL" clId="{DADCE2F1-C18F-43B7-81F8-143B5E07AB1E}" dt="2023-02-06T21:20:34.182" v="1227"/>
          <ac:inkMkLst>
            <pc:docMk/>
            <pc:sldMk cId="532942031" sldId="425"/>
            <ac:inkMk id="65" creationId="{31562D73-51F9-2F4B-27B6-0239ECBBD8F2}"/>
          </ac:inkMkLst>
        </pc:inkChg>
        <pc:inkChg chg="add del mod">
          <ac:chgData name="Spiller, Hannah G." userId="f42f1aa8-bbe2-42da-86ac-84a2e4ce8dc6" providerId="ADAL" clId="{DADCE2F1-C18F-43B7-81F8-143B5E07AB1E}" dt="2023-02-06T21:20:34.182" v="1227"/>
          <ac:inkMkLst>
            <pc:docMk/>
            <pc:sldMk cId="532942031" sldId="425"/>
            <ac:inkMk id="66" creationId="{A6574A59-5361-DA54-0C15-9B51722C6EA1}"/>
          </ac:inkMkLst>
        </pc:inkChg>
        <pc:inkChg chg="add del">
          <ac:chgData name="Spiller, Hannah G." userId="f42f1aa8-bbe2-42da-86ac-84a2e4ce8dc6" providerId="ADAL" clId="{DADCE2F1-C18F-43B7-81F8-143B5E07AB1E}" dt="2023-02-06T21:20:32.886" v="1226" actId="9405"/>
          <ac:inkMkLst>
            <pc:docMk/>
            <pc:sldMk cId="532942031" sldId="425"/>
            <ac:inkMk id="67" creationId="{A405F1A6-3FF7-6016-CA93-E7C320E63476}"/>
          </ac:inkMkLst>
        </pc:inkChg>
        <pc:inkChg chg="add del mod">
          <ac:chgData name="Spiller, Hannah G." userId="f42f1aa8-bbe2-42da-86ac-84a2e4ce8dc6" providerId="ADAL" clId="{DADCE2F1-C18F-43B7-81F8-143B5E07AB1E}" dt="2023-02-06T21:36:29.046" v="1580"/>
          <ac:inkMkLst>
            <pc:docMk/>
            <pc:sldMk cId="532942031" sldId="425"/>
            <ac:inkMk id="68" creationId="{06B9AD86-EF4D-D3AD-FE49-24305191CE08}"/>
          </ac:inkMkLst>
        </pc:inkChg>
        <pc:inkChg chg="add del mod">
          <ac:chgData name="Spiller, Hannah G." userId="f42f1aa8-bbe2-42da-86ac-84a2e4ce8dc6" providerId="ADAL" clId="{DADCE2F1-C18F-43B7-81F8-143B5E07AB1E}" dt="2023-02-06T21:36:29.065" v="1618"/>
          <ac:inkMkLst>
            <pc:docMk/>
            <pc:sldMk cId="532942031" sldId="425"/>
            <ac:inkMk id="69" creationId="{3A1B3385-40D1-ED73-3DAA-AC8E832EDFA2}"/>
          </ac:inkMkLst>
        </pc:inkChg>
        <pc:inkChg chg="add mod">
          <ac:chgData name="Spiller, Hannah G." userId="f42f1aa8-bbe2-42da-86ac-84a2e4ce8dc6" providerId="ADAL" clId="{DADCE2F1-C18F-43B7-81F8-143B5E07AB1E}" dt="2023-02-06T21:20:55.211" v="1229" actId="1076"/>
          <ac:inkMkLst>
            <pc:docMk/>
            <pc:sldMk cId="532942031" sldId="425"/>
            <ac:inkMk id="70" creationId="{A90B99FB-ED41-6C81-F076-3EDC220F5EB8}"/>
          </ac:inkMkLst>
        </pc:inkChg>
        <pc:inkChg chg="add del mod">
          <ac:chgData name="Spiller, Hannah G." userId="f42f1aa8-bbe2-42da-86ac-84a2e4ce8dc6" providerId="ADAL" clId="{DADCE2F1-C18F-43B7-81F8-143B5E07AB1E}" dt="2023-02-06T21:36:29.063" v="1611"/>
          <ac:inkMkLst>
            <pc:docMk/>
            <pc:sldMk cId="532942031" sldId="425"/>
            <ac:inkMk id="71" creationId="{22955113-452E-A26A-044A-3B259D7F2F69}"/>
          </ac:inkMkLst>
        </pc:inkChg>
        <pc:inkChg chg="add del mod">
          <ac:chgData name="Spiller, Hannah G." userId="f42f1aa8-bbe2-42da-86ac-84a2e4ce8dc6" providerId="ADAL" clId="{DADCE2F1-C18F-43B7-81F8-143B5E07AB1E}" dt="2023-02-06T21:36:29.064" v="1615"/>
          <ac:inkMkLst>
            <pc:docMk/>
            <pc:sldMk cId="532942031" sldId="425"/>
            <ac:inkMk id="72" creationId="{F9B8A404-F308-FE8F-3643-F005733D1571}"/>
          </ac:inkMkLst>
        </pc:inkChg>
        <pc:inkChg chg="add del mod">
          <ac:chgData name="Spiller, Hannah G." userId="f42f1aa8-bbe2-42da-86ac-84a2e4ce8dc6" providerId="ADAL" clId="{DADCE2F1-C18F-43B7-81F8-143B5E07AB1E}" dt="2023-02-06T21:36:29.060" v="1606"/>
          <ac:inkMkLst>
            <pc:docMk/>
            <pc:sldMk cId="532942031" sldId="425"/>
            <ac:inkMk id="73" creationId="{EDADD303-9E4D-BA71-D3FE-403389079A63}"/>
          </ac:inkMkLst>
        </pc:inkChg>
        <pc:inkChg chg="add del mod">
          <ac:chgData name="Spiller, Hannah G." userId="f42f1aa8-bbe2-42da-86ac-84a2e4ce8dc6" providerId="ADAL" clId="{DADCE2F1-C18F-43B7-81F8-143B5E07AB1E}" dt="2023-02-06T21:36:29.052" v="1591"/>
          <ac:inkMkLst>
            <pc:docMk/>
            <pc:sldMk cId="532942031" sldId="425"/>
            <ac:inkMk id="74" creationId="{D17848F8-6F14-B059-C033-6E1C203F9E60}"/>
          </ac:inkMkLst>
        </pc:inkChg>
        <pc:inkChg chg="add del mod">
          <ac:chgData name="Spiller, Hannah G." userId="f42f1aa8-bbe2-42da-86ac-84a2e4ce8dc6" providerId="ADAL" clId="{DADCE2F1-C18F-43B7-81F8-143B5E07AB1E}" dt="2023-02-06T21:36:29.068" v="1621"/>
          <ac:inkMkLst>
            <pc:docMk/>
            <pc:sldMk cId="532942031" sldId="425"/>
            <ac:inkMk id="75" creationId="{A8B810FE-6374-F41E-0C4E-65F5909F78F6}"/>
          </ac:inkMkLst>
        </pc:inkChg>
        <pc:inkChg chg="add del mod">
          <ac:chgData name="Spiller, Hannah G." userId="f42f1aa8-bbe2-42da-86ac-84a2e4ce8dc6" providerId="ADAL" clId="{DADCE2F1-C18F-43B7-81F8-143B5E07AB1E}" dt="2023-02-06T21:36:29.048" v="1582"/>
          <ac:inkMkLst>
            <pc:docMk/>
            <pc:sldMk cId="532942031" sldId="425"/>
            <ac:inkMk id="76" creationId="{1BA94D19-4C6A-9D64-27C5-556CF3BE5B9C}"/>
          </ac:inkMkLst>
        </pc:inkChg>
        <pc:inkChg chg="add del mod">
          <ac:chgData name="Spiller, Hannah G." userId="f42f1aa8-bbe2-42da-86ac-84a2e4ce8dc6" providerId="ADAL" clId="{DADCE2F1-C18F-43B7-81F8-143B5E07AB1E}" dt="2023-02-06T21:36:29.054" v="1595"/>
          <ac:inkMkLst>
            <pc:docMk/>
            <pc:sldMk cId="532942031" sldId="425"/>
            <ac:inkMk id="77" creationId="{8F0265EB-7A00-EB3A-F787-50AECE7DC0D7}"/>
          </ac:inkMkLst>
        </pc:inkChg>
        <pc:inkChg chg="add del mod">
          <ac:chgData name="Spiller, Hannah G." userId="f42f1aa8-bbe2-42da-86ac-84a2e4ce8dc6" providerId="ADAL" clId="{DADCE2F1-C18F-43B7-81F8-143B5E07AB1E}" dt="2023-02-06T21:36:29.070" v="1625"/>
          <ac:inkMkLst>
            <pc:docMk/>
            <pc:sldMk cId="532942031" sldId="425"/>
            <ac:inkMk id="78" creationId="{C14F6B3A-05B6-29AB-A580-C30FE2E9D0DE}"/>
          </ac:inkMkLst>
        </pc:inkChg>
        <pc:inkChg chg="add del mod">
          <ac:chgData name="Spiller, Hannah G." userId="f42f1aa8-bbe2-42da-86ac-84a2e4ce8dc6" providerId="ADAL" clId="{DADCE2F1-C18F-43B7-81F8-143B5E07AB1E}" dt="2023-02-06T21:36:29.059" v="1602"/>
          <ac:inkMkLst>
            <pc:docMk/>
            <pc:sldMk cId="532942031" sldId="425"/>
            <ac:inkMk id="79" creationId="{74E6F0BB-74BB-AD06-D959-D019E447A77C}"/>
          </ac:inkMkLst>
        </pc:inkChg>
        <pc:inkChg chg="add del mod">
          <ac:chgData name="Spiller, Hannah G." userId="f42f1aa8-bbe2-42da-86ac-84a2e4ce8dc6" providerId="ADAL" clId="{DADCE2F1-C18F-43B7-81F8-143B5E07AB1E}" dt="2023-02-06T21:36:29.066" v="1619"/>
          <ac:inkMkLst>
            <pc:docMk/>
            <pc:sldMk cId="532942031" sldId="425"/>
            <ac:inkMk id="80" creationId="{4C3C716B-00A8-55AA-4BDD-69F8FB16C7C5}"/>
          </ac:inkMkLst>
        </pc:inkChg>
        <pc:inkChg chg="add del mod">
          <ac:chgData name="Spiller, Hannah G." userId="f42f1aa8-bbe2-42da-86ac-84a2e4ce8dc6" providerId="ADAL" clId="{DADCE2F1-C18F-43B7-81F8-143B5E07AB1E}" dt="2023-02-06T21:36:29.068" v="1623"/>
          <ac:inkMkLst>
            <pc:docMk/>
            <pc:sldMk cId="532942031" sldId="425"/>
            <ac:inkMk id="81" creationId="{07662684-3DF5-188D-C524-5F93184F8FEF}"/>
          </ac:inkMkLst>
        </pc:inkChg>
        <pc:inkChg chg="add del mod">
          <ac:chgData name="Spiller, Hannah G." userId="f42f1aa8-bbe2-42da-86ac-84a2e4ce8dc6" providerId="ADAL" clId="{DADCE2F1-C18F-43B7-81F8-143B5E07AB1E}" dt="2023-02-06T21:36:29.051" v="1590"/>
          <ac:inkMkLst>
            <pc:docMk/>
            <pc:sldMk cId="532942031" sldId="425"/>
            <ac:inkMk id="82" creationId="{DA165C2F-1B15-0915-2AE2-05317211E73D}"/>
          </ac:inkMkLst>
        </pc:inkChg>
        <pc:inkChg chg="add del mod">
          <ac:chgData name="Spiller, Hannah G." userId="f42f1aa8-bbe2-42da-86ac-84a2e4ce8dc6" providerId="ADAL" clId="{DADCE2F1-C18F-43B7-81F8-143B5E07AB1E}" dt="2023-02-06T21:36:29.061" v="1608"/>
          <ac:inkMkLst>
            <pc:docMk/>
            <pc:sldMk cId="532942031" sldId="425"/>
            <ac:inkMk id="83" creationId="{FED6C64E-819F-77CC-E1BF-A14B16FA80A8}"/>
          </ac:inkMkLst>
        </pc:inkChg>
        <pc:inkChg chg="add del mod">
          <ac:chgData name="Spiller, Hannah G." userId="f42f1aa8-bbe2-42da-86ac-84a2e4ce8dc6" providerId="ADAL" clId="{DADCE2F1-C18F-43B7-81F8-143B5E07AB1E}" dt="2023-02-06T21:36:29.072" v="1630"/>
          <ac:inkMkLst>
            <pc:docMk/>
            <pc:sldMk cId="532942031" sldId="425"/>
            <ac:inkMk id="84" creationId="{E216ED17-FEDC-F9FE-5CDC-CF54D9242BED}"/>
          </ac:inkMkLst>
        </pc:inkChg>
        <pc:inkChg chg="add del mod">
          <ac:chgData name="Spiller, Hannah G." userId="f42f1aa8-bbe2-42da-86ac-84a2e4ce8dc6" providerId="ADAL" clId="{DADCE2F1-C18F-43B7-81F8-143B5E07AB1E}" dt="2023-02-06T21:36:29.070" v="1627"/>
          <ac:inkMkLst>
            <pc:docMk/>
            <pc:sldMk cId="532942031" sldId="425"/>
            <ac:inkMk id="85" creationId="{96B5107D-36FF-316C-7F95-B76DE941EB1D}"/>
          </ac:inkMkLst>
        </pc:inkChg>
        <pc:inkChg chg="add del mod">
          <ac:chgData name="Spiller, Hannah G." userId="f42f1aa8-bbe2-42da-86ac-84a2e4ce8dc6" providerId="ADAL" clId="{DADCE2F1-C18F-43B7-81F8-143B5E07AB1E}" dt="2023-02-06T21:36:29.059" v="1605"/>
          <ac:inkMkLst>
            <pc:docMk/>
            <pc:sldMk cId="532942031" sldId="425"/>
            <ac:inkMk id="86" creationId="{A59FD1A2-0D62-5A9C-C6EF-D9D29059AA43}"/>
          </ac:inkMkLst>
        </pc:inkChg>
        <pc:inkChg chg="add del mod">
          <ac:chgData name="Spiller, Hannah G." userId="f42f1aa8-bbe2-42da-86ac-84a2e4ce8dc6" providerId="ADAL" clId="{DADCE2F1-C18F-43B7-81F8-143B5E07AB1E}" dt="2023-02-06T21:20:59.936" v="1230"/>
          <ac:inkMkLst>
            <pc:docMk/>
            <pc:sldMk cId="532942031" sldId="425"/>
            <ac:inkMk id="87" creationId="{44E10686-2A5E-40C3-F013-E3CF229A19C0}"/>
          </ac:inkMkLst>
        </pc:inkChg>
        <pc:inkChg chg="add del mod">
          <ac:chgData name="Spiller, Hannah G." userId="f42f1aa8-bbe2-42da-86ac-84a2e4ce8dc6" providerId="ADAL" clId="{DADCE2F1-C18F-43B7-81F8-143B5E07AB1E}" dt="2023-02-06T21:20:59.947" v="1232"/>
          <ac:inkMkLst>
            <pc:docMk/>
            <pc:sldMk cId="532942031" sldId="425"/>
            <ac:inkMk id="88" creationId="{4B0C998F-6901-B17F-7396-460257B8060D}"/>
          </ac:inkMkLst>
        </pc:inkChg>
        <pc:inkChg chg="add del mod">
          <ac:chgData name="Spiller, Hannah G." userId="f42f1aa8-bbe2-42da-86ac-84a2e4ce8dc6" providerId="ADAL" clId="{DADCE2F1-C18F-43B7-81F8-143B5E07AB1E}" dt="2023-02-06T21:20:59.946" v="1231"/>
          <ac:inkMkLst>
            <pc:docMk/>
            <pc:sldMk cId="532942031" sldId="425"/>
            <ac:inkMk id="89" creationId="{F19AFF74-FFEF-C265-EBD7-2C436DBD1AA5}"/>
          </ac:inkMkLst>
        </pc:inkChg>
        <pc:inkChg chg="add del mod">
          <ac:chgData name="Spiller, Hannah G." userId="f42f1aa8-bbe2-42da-86ac-84a2e4ce8dc6" providerId="ADAL" clId="{DADCE2F1-C18F-43B7-81F8-143B5E07AB1E}" dt="2023-02-06T21:36:29.065" v="1616"/>
          <ac:inkMkLst>
            <pc:docMk/>
            <pc:sldMk cId="532942031" sldId="425"/>
            <ac:inkMk id="90" creationId="{2BB71630-4835-01E3-0046-3E364BF2725F}"/>
          </ac:inkMkLst>
        </pc:inkChg>
        <pc:inkChg chg="add del mod">
          <ac:chgData name="Spiller, Hannah G." userId="f42f1aa8-bbe2-42da-86ac-84a2e4ce8dc6" providerId="ADAL" clId="{DADCE2F1-C18F-43B7-81F8-143B5E07AB1E}" dt="2023-02-06T21:36:29.072" v="1631"/>
          <ac:inkMkLst>
            <pc:docMk/>
            <pc:sldMk cId="532942031" sldId="425"/>
            <ac:inkMk id="91" creationId="{506AF16A-86BF-70EC-EA13-B63DF6DFDA03}"/>
          </ac:inkMkLst>
        </pc:inkChg>
        <pc:inkChg chg="add del">
          <ac:chgData name="Spiller, Hannah G." userId="f42f1aa8-bbe2-42da-86ac-84a2e4ce8dc6" providerId="ADAL" clId="{DADCE2F1-C18F-43B7-81F8-143B5E07AB1E}" dt="2023-02-06T21:36:29.057" v="1600"/>
          <ac:inkMkLst>
            <pc:docMk/>
            <pc:sldMk cId="532942031" sldId="425"/>
            <ac:inkMk id="93" creationId="{68D4B5CD-951E-C82A-71BE-43A9C44122FB}"/>
          </ac:inkMkLst>
        </pc:inkChg>
        <pc:inkChg chg="add del">
          <ac:chgData name="Spiller, Hannah G." userId="f42f1aa8-bbe2-42da-86ac-84a2e4ce8dc6" providerId="ADAL" clId="{DADCE2F1-C18F-43B7-81F8-143B5E07AB1E}" dt="2023-02-06T21:36:29.065" v="1617"/>
          <ac:inkMkLst>
            <pc:docMk/>
            <pc:sldMk cId="532942031" sldId="425"/>
            <ac:inkMk id="94" creationId="{802ABFCB-DBD6-7C60-45F3-480A9A7EA7BF}"/>
          </ac:inkMkLst>
        </pc:inkChg>
        <pc:inkChg chg="add del mod">
          <ac:chgData name="Spiller, Hannah G." userId="f42f1aa8-bbe2-42da-86ac-84a2e4ce8dc6" providerId="ADAL" clId="{DADCE2F1-C18F-43B7-81F8-143B5E07AB1E}" dt="2023-02-06T21:36:29.061" v="1607"/>
          <ac:inkMkLst>
            <pc:docMk/>
            <pc:sldMk cId="532942031" sldId="425"/>
            <ac:inkMk id="95" creationId="{4AC42C64-A60F-047C-616E-3A07D7534D64}"/>
          </ac:inkMkLst>
        </pc:inkChg>
        <pc:inkChg chg="add del mod">
          <ac:chgData name="Spiller, Hannah G." userId="f42f1aa8-bbe2-42da-86ac-84a2e4ce8dc6" providerId="ADAL" clId="{DADCE2F1-C18F-43B7-81F8-143B5E07AB1E}" dt="2023-02-06T21:36:29.051" v="1589"/>
          <ac:inkMkLst>
            <pc:docMk/>
            <pc:sldMk cId="532942031" sldId="425"/>
            <ac:inkMk id="96" creationId="{7BDD0258-B9D8-D98B-30D6-02A6F0877E26}"/>
          </ac:inkMkLst>
        </pc:inkChg>
        <pc:inkChg chg="add del mod">
          <ac:chgData name="Spiller, Hannah G." userId="f42f1aa8-bbe2-42da-86ac-84a2e4ce8dc6" providerId="ADAL" clId="{DADCE2F1-C18F-43B7-81F8-143B5E07AB1E}" dt="2023-02-06T21:36:29.053" v="1592"/>
          <ac:inkMkLst>
            <pc:docMk/>
            <pc:sldMk cId="532942031" sldId="425"/>
            <ac:inkMk id="98" creationId="{EE3C90BE-A42D-AC10-30EF-885C20DA379F}"/>
          </ac:inkMkLst>
        </pc:inkChg>
        <pc:inkChg chg="add del">
          <ac:chgData name="Spiller, Hannah G." userId="f42f1aa8-bbe2-42da-86ac-84a2e4ce8dc6" providerId="ADAL" clId="{DADCE2F1-C18F-43B7-81F8-143B5E07AB1E}" dt="2023-02-06T21:36:29.064" v="1613"/>
          <ac:inkMkLst>
            <pc:docMk/>
            <pc:sldMk cId="532942031" sldId="425"/>
            <ac:inkMk id="100" creationId="{5E64CB36-5B26-ED74-79E9-E85A10269C9C}"/>
          </ac:inkMkLst>
        </pc:inkChg>
        <pc:cxnChg chg="mod">
          <ac:chgData name="Spiller, Hannah G." userId="f42f1aa8-bbe2-42da-86ac-84a2e4ce8dc6" providerId="ADAL" clId="{DADCE2F1-C18F-43B7-81F8-143B5E07AB1E}" dt="2023-02-08T20:06:34.503" v="1662" actId="1076"/>
          <ac:cxnSpMkLst>
            <pc:docMk/>
            <pc:sldMk cId="532942031" sldId="425"/>
            <ac:cxnSpMk id="105" creationId="{86170803-E1DB-9B9B-9105-DF0220A82582}"/>
          </ac:cxnSpMkLst>
        </pc:cxnChg>
        <pc:cxnChg chg="mod">
          <ac:chgData name="Spiller, Hannah G." userId="f42f1aa8-bbe2-42da-86ac-84a2e4ce8dc6" providerId="ADAL" clId="{DADCE2F1-C18F-43B7-81F8-143B5E07AB1E}" dt="2023-02-08T20:06:31.007" v="1661" actId="1076"/>
          <ac:cxnSpMkLst>
            <pc:docMk/>
            <pc:sldMk cId="532942031" sldId="425"/>
            <ac:cxnSpMk id="109" creationId="{4595CDA1-5353-F43F-79A8-4EC69540681D}"/>
          </ac:cxnSpMkLst>
        </pc:cxnChg>
        <pc:cxnChg chg="mod">
          <ac:chgData name="Spiller, Hannah G." userId="f42f1aa8-bbe2-42da-86ac-84a2e4ce8dc6" providerId="ADAL" clId="{DADCE2F1-C18F-43B7-81F8-143B5E07AB1E}" dt="2023-02-08T20:06:38.195" v="1663" actId="1076"/>
          <ac:cxnSpMkLst>
            <pc:docMk/>
            <pc:sldMk cId="532942031" sldId="425"/>
            <ac:cxnSpMk id="111" creationId="{78EC91E7-D973-4524-4524-9042716AEFFE}"/>
          </ac:cxnSpMkLst>
        </pc:cxnChg>
      </pc:sldChg>
      <pc:sldChg chg="addSp delSp modSp mod">
        <pc:chgData name="Spiller, Hannah G." userId="f42f1aa8-bbe2-42da-86ac-84a2e4ce8dc6" providerId="ADAL" clId="{DADCE2F1-C18F-43B7-81F8-143B5E07AB1E}" dt="2023-02-06T21:26:21.952" v="1404"/>
        <pc:sldMkLst>
          <pc:docMk/>
          <pc:sldMk cId="347247979" sldId="426"/>
        </pc:sldMkLst>
        <pc:grpChg chg="del mod">
          <ac:chgData name="Spiller, Hannah G." userId="f42f1aa8-bbe2-42da-86ac-84a2e4ce8dc6" providerId="ADAL" clId="{DADCE2F1-C18F-43B7-81F8-143B5E07AB1E}" dt="2023-02-06T21:21:56.300" v="1252"/>
          <ac:grpSpMkLst>
            <pc:docMk/>
            <pc:sldMk cId="347247979" sldId="426"/>
            <ac:grpSpMk id="7" creationId="{D93851BB-EC6E-A129-A8AF-728B813CD44D}"/>
          </ac:grpSpMkLst>
        </pc:grpChg>
        <pc:grpChg chg="del mod">
          <ac:chgData name="Spiller, Hannah G." userId="f42f1aa8-bbe2-42da-86ac-84a2e4ce8dc6" providerId="ADAL" clId="{DADCE2F1-C18F-43B7-81F8-143B5E07AB1E}" dt="2023-02-06T21:21:58.764" v="1254"/>
          <ac:grpSpMkLst>
            <pc:docMk/>
            <pc:sldMk cId="347247979" sldId="426"/>
            <ac:grpSpMk id="11" creationId="{F33F2837-B9FC-0A73-259F-B702CE09673D}"/>
          </ac:grpSpMkLst>
        </pc:grpChg>
        <pc:grpChg chg="del mod">
          <ac:chgData name="Spiller, Hannah G." userId="f42f1aa8-bbe2-42da-86ac-84a2e4ce8dc6" providerId="ADAL" clId="{DADCE2F1-C18F-43B7-81F8-143B5E07AB1E}" dt="2023-02-06T21:22:00.746" v="1256"/>
          <ac:grpSpMkLst>
            <pc:docMk/>
            <pc:sldMk cId="347247979" sldId="426"/>
            <ac:grpSpMk id="13" creationId="{B16D8009-7D3C-CEE8-FEA8-AEE3318FA0E3}"/>
          </ac:grpSpMkLst>
        </pc:grpChg>
        <pc:grpChg chg="del mod">
          <ac:chgData name="Spiller, Hannah G." userId="f42f1aa8-bbe2-42da-86ac-84a2e4ce8dc6" providerId="ADAL" clId="{DADCE2F1-C18F-43B7-81F8-143B5E07AB1E}" dt="2023-02-06T21:22:01.977" v="1258"/>
          <ac:grpSpMkLst>
            <pc:docMk/>
            <pc:sldMk cId="347247979" sldId="426"/>
            <ac:grpSpMk id="15" creationId="{10E8459D-1E21-B235-1659-62FA5C148FCD}"/>
          </ac:grpSpMkLst>
        </pc:grpChg>
        <pc:grpChg chg="del mod">
          <ac:chgData name="Spiller, Hannah G." userId="f42f1aa8-bbe2-42da-86ac-84a2e4ce8dc6" providerId="ADAL" clId="{DADCE2F1-C18F-43B7-81F8-143B5E07AB1E}" dt="2023-02-06T21:22:03.890" v="1260"/>
          <ac:grpSpMkLst>
            <pc:docMk/>
            <pc:sldMk cId="347247979" sldId="426"/>
            <ac:grpSpMk id="17" creationId="{916F0D18-2B69-E8D8-2A9D-E6747C86AB7B}"/>
          </ac:grpSpMkLst>
        </pc:grpChg>
        <pc:grpChg chg="del mod">
          <ac:chgData name="Spiller, Hannah G." userId="f42f1aa8-bbe2-42da-86ac-84a2e4ce8dc6" providerId="ADAL" clId="{DADCE2F1-C18F-43B7-81F8-143B5E07AB1E}" dt="2023-02-06T21:22:05.235" v="1262"/>
          <ac:grpSpMkLst>
            <pc:docMk/>
            <pc:sldMk cId="347247979" sldId="426"/>
            <ac:grpSpMk id="19" creationId="{DC7C3F69-B67E-4761-06E3-4779BDAC99C1}"/>
          </ac:grpSpMkLst>
        </pc:grpChg>
        <pc:grpChg chg="del mod">
          <ac:chgData name="Spiller, Hannah G." userId="f42f1aa8-bbe2-42da-86ac-84a2e4ce8dc6" providerId="ADAL" clId="{DADCE2F1-C18F-43B7-81F8-143B5E07AB1E}" dt="2023-02-06T21:22:07.521" v="1264"/>
          <ac:grpSpMkLst>
            <pc:docMk/>
            <pc:sldMk cId="347247979" sldId="426"/>
            <ac:grpSpMk id="21" creationId="{E2E62DB1-AC92-8750-D71C-AF0A0FE939E3}"/>
          </ac:grpSpMkLst>
        </pc:grpChg>
        <pc:grpChg chg="del mod">
          <ac:chgData name="Spiller, Hannah G." userId="f42f1aa8-bbe2-42da-86ac-84a2e4ce8dc6" providerId="ADAL" clId="{DADCE2F1-C18F-43B7-81F8-143B5E07AB1E}" dt="2023-02-06T21:22:09.355" v="1266"/>
          <ac:grpSpMkLst>
            <pc:docMk/>
            <pc:sldMk cId="347247979" sldId="426"/>
            <ac:grpSpMk id="23" creationId="{C3F4FA13-850E-3D27-9776-02DF717AA326}"/>
          </ac:grpSpMkLst>
        </pc:grpChg>
        <pc:grpChg chg="del mod">
          <ac:chgData name="Spiller, Hannah G." userId="f42f1aa8-bbe2-42da-86ac-84a2e4ce8dc6" providerId="ADAL" clId="{DADCE2F1-C18F-43B7-81F8-143B5E07AB1E}" dt="2023-02-06T21:22:13.200" v="1269"/>
          <ac:grpSpMkLst>
            <pc:docMk/>
            <pc:sldMk cId="347247979" sldId="426"/>
            <ac:grpSpMk id="25" creationId="{54398A54-BD94-D022-C67D-A66A99FB920A}"/>
          </ac:grpSpMkLst>
        </pc:grpChg>
        <pc:grpChg chg="del mod">
          <ac:chgData name="Spiller, Hannah G." userId="f42f1aa8-bbe2-42da-86ac-84a2e4ce8dc6" providerId="ADAL" clId="{DADCE2F1-C18F-43B7-81F8-143B5E07AB1E}" dt="2023-02-06T21:22:19.720" v="1271"/>
          <ac:grpSpMkLst>
            <pc:docMk/>
            <pc:sldMk cId="347247979" sldId="426"/>
            <ac:grpSpMk id="28" creationId="{06E3069F-619F-ED3D-78F4-B7BBE69322F1}"/>
          </ac:grpSpMkLst>
        </pc:grpChg>
        <pc:grpChg chg="del mod">
          <ac:chgData name="Spiller, Hannah G." userId="f42f1aa8-bbe2-42da-86ac-84a2e4ce8dc6" providerId="ADAL" clId="{DADCE2F1-C18F-43B7-81F8-143B5E07AB1E}" dt="2023-02-06T21:22:30.352" v="1278"/>
          <ac:grpSpMkLst>
            <pc:docMk/>
            <pc:sldMk cId="347247979" sldId="426"/>
            <ac:grpSpMk id="30" creationId="{2141EADD-BD8B-11EE-C94E-FF9F02646FBD}"/>
          </ac:grpSpMkLst>
        </pc:grpChg>
        <pc:grpChg chg="del mod">
          <ac:chgData name="Spiller, Hannah G." userId="f42f1aa8-bbe2-42da-86ac-84a2e4ce8dc6" providerId="ADAL" clId="{DADCE2F1-C18F-43B7-81F8-143B5E07AB1E}" dt="2023-02-06T21:22:32.930" v="1280"/>
          <ac:grpSpMkLst>
            <pc:docMk/>
            <pc:sldMk cId="347247979" sldId="426"/>
            <ac:grpSpMk id="37" creationId="{5C800CA0-2FBC-3C50-3742-E8D9C3480012}"/>
          </ac:grpSpMkLst>
        </pc:grpChg>
        <pc:grpChg chg="mod">
          <ac:chgData name="Spiller, Hannah G." userId="f42f1aa8-bbe2-42da-86ac-84a2e4ce8dc6" providerId="ADAL" clId="{DADCE2F1-C18F-43B7-81F8-143B5E07AB1E}" dt="2023-02-06T21:22:32.930" v="1280"/>
          <ac:grpSpMkLst>
            <pc:docMk/>
            <pc:sldMk cId="347247979" sldId="426"/>
            <ac:grpSpMk id="39" creationId="{07376B91-06C5-B48D-EABE-2644811E3AE5}"/>
          </ac:grpSpMkLst>
        </pc:grpChg>
        <pc:grpChg chg="mod">
          <ac:chgData name="Spiller, Hannah G." userId="f42f1aa8-bbe2-42da-86ac-84a2e4ce8dc6" providerId="ADAL" clId="{DADCE2F1-C18F-43B7-81F8-143B5E07AB1E}" dt="2023-02-06T21:26:21.952" v="1404"/>
          <ac:grpSpMkLst>
            <pc:docMk/>
            <pc:sldMk cId="347247979" sldId="426"/>
            <ac:grpSpMk id="44" creationId="{4B1CB61F-F660-0ABD-C388-D0F437123650}"/>
          </ac:grpSpMkLst>
        </pc:grpChg>
        <pc:inkChg chg="add mod">
          <ac:chgData name="Spiller, Hannah G." userId="f42f1aa8-bbe2-42da-86ac-84a2e4ce8dc6" providerId="ADAL" clId="{DADCE2F1-C18F-43B7-81F8-143B5E07AB1E}" dt="2023-02-06T21:22:32.930" v="1280"/>
          <ac:inkMkLst>
            <pc:docMk/>
            <pc:sldMk cId="347247979" sldId="426"/>
            <ac:inkMk id="4" creationId="{40CFD8AA-232C-35DD-BF92-8CE70F4DE6E3}"/>
          </ac:inkMkLst>
        </pc:inkChg>
        <pc:inkChg chg="add mod">
          <ac:chgData name="Spiller, Hannah G." userId="f42f1aa8-bbe2-42da-86ac-84a2e4ce8dc6" providerId="ADAL" clId="{DADCE2F1-C18F-43B7-81F8-143B5E07AB1E}" dt="2023-02-06T21:22:32.930" v="1280"/>
          <ac:inkMkLst>
            <pc:docMk/>
            <pc:sldMk cId="347247979" sldId="426"/>
            <ac:inkMk id="5" creationId="{B3B81ABF-FA38-32E0-A0FB-06DA0734128F}"/>
          </ac:inkMkLst>
        </pc:inkChg>
        <pc:inkChg chg="add mod">
          <ac:chgData name="Spiller, Hannah G." userId="f42f1aa8-bbe2-42da-86ac-84a2e4ce8dc6" providerId="ADAL" clId="{DADCE2F1-C18F-43B7-81F8-143B5E07AB1E}" dt="2023-02-06T21:22:32.930" v="1280"/>
          <ac:inkMkLst>
            <pc:docMk/>
            <pc:sldMk cId="347247979" sldId="426"/>
            <ac:inkMk id="6" creationId="{08CACCB5-825A-0006-43CA-78E86AC8D0D0}"/>
          </ac:inkMkLst>
        </pc:inkChg>
        <pc:inkChg chg="add del">
          <ac:chgData name="Spiller, Hannah G." userId="f42f1aa8-bbe2-42da-86ac-84a2e4ce8dc6" providerId="ADAL" clId="{DADCE2F1-C18F-43B7-81F8-143B5E07AB1E}" dt="2023-02-06T21:21:50.220" v="1249"/>
          <ac:inkMkLst>
            <pc:docMk/>
            <pc:sldMk cId="347247979" sldId="426"/>
            <ac:inkMk id="8" creationId="{33456B27-FFFD-4B64-9EB8-1B26338ECB65}"/>
          </ac:inkMkLst>
        </pc:inkChg>
        <pc:inkChg chg="add">
          <ac:chgData name="Spiller, Hannah G." userId="f42f1aa8-bbe2-42da-86ac-84a2e4ce8dc6" providerId="ADAL" clId="{DADCE2F1-C18F-43B7-81F8-143B5E07AB1E}" dt="2023-02-06T21:21:52.787" v="1250" actId="9405"/>
          <ac:inkMkLst>
            <pc:docMk/>
            <pc:sldMk cId="347247979" sldId="426"/>
            <ac:inkMk id="9" creationId="{1090F2DC-920B-0791-112A-35CF5FA6FDF1}"/>
          </ac:inkMkLst>
        </pc:inkChg>
        <pc:inkChg chg="add mod">
          <ac:chgData name="Spiller, Hannah G." userId="f42f1aa8-bbe2-42da-86ac-84a2e4ce8dc6" providerId="ADAL" clId="{DADCE2F1-C18F-43B7-81F8-143B5E07AB1E}" dt="2023-02-06T21:22:32.930" v="1280"/>
          <ac:inkMkLst>
            <pc:docMk/>
            <pc:sldMk cId="347247979" sldId="426"/>
            <ac:inkMk id="10" creationId="{869F9787-F915-0B02-618A-0E4E7F075DBE}"/>
          </ac:inkMkLst>
        </pc:inkChg>
        <pc:inkChg chg="add mod">
          <ac:chgData name="Spiller, Hannah G." userId="f42f1aa8-bbe2-42da-86ac-84a2e4ce8dc6" providerId="ADAL" clId="{DADCE2F1-C18F-43B7-81F8-143B5E07AB1E}" dt="2023-02-06T21:22:32.930" v="1280"/>
          <ac:inkMkLst>
            <pc:docMk/>
            <pc:sldMk cId="347247979" sldId="426"/>
            <ac:inkMk id="12" creationId="{B753A6CE-CF27-2C68-9D4F-BE3E717475CA}"/>
          </ac:inkMkLst>
        </pc:inkChg>
        <pc:inkChg chg="add mod">
          <ac:chgData name="Spiller, Hannah G." userId="f42f1aa8-bbe2-42da-86ac-84a2e4ce8dc6" providerId="ADAL" clId="{DADCE2F1-C18F-43B7-81F8-143B5E07AB1E}" dt="2023-02-06T21:22:32.930" v="1280"/>
          <ac:inkMkLst>
            <pc:docMk/>
            <pc:sldMk cId="347247979" sldId="426"/>
            <ac:inkMk id="14" creationId="{B097DB86-42E0-6CD3-358C-A0E1FA16940E}"/>
          </ac:inkMkLst>
        </pc:inkChg>
        <pc:inkChg chg="add mod">
          <ac:chgData name="Spiller, Hannah G." userId="f42f1aa8-bbe2-42da-86ac-84a2e4ce8dc6" providerId="ADAL" clId="{DADCE2F1-C18F-43B7-81F8-143B5E07AB1E}" dt="2023-02-06T21:22:32.930" v="1280"/>
          <ac:inkMkLst>
            <pc:docMk/>
            <pc:sldMk cId="347247979" sldId="426"/>
            <ac:inkMk id="16" creationId="{A828DD96-C148-9D17-4015-D441464C6206}"/>
          </ac:inkMkLst>
        </pc:inkChg>
        <pc:inkChg chg="add mod">
          <ac:chgData name="Spiller, Hannah G." userId="f42f1aa8-bbe2-42da-86ac-84a2e4ce8dc6" providerId="ADAL" clId="{DADCE2F1-C18F-43B7-81F8-143B5E07AB1E}" dt="2023-02-06T21:22:32.930" v="1280"/>
          <ac:inkMkLst>
            <pc:docMk/>
            <pc:sldMk cId="347247979" sldId="426"/>
            <ac:inkMk id="18" creationId="{D3272FE1-A1BF-0B60-3C04-EEBCFE2017D9}"/>
          </ac:inkMkLst>
        </pc:inkChg>
        <pc:inkChg chg="add mod">
          <ac:chgData name="Spiller, Hannah G." userId="f42f1aa8-bbe2-42da-86ac-84a2e4ce8dc6" providerId="ADAL" clId="{DADCE2F1-C18F-43B7-81F8-143B5E07AB1E}" dt="2023-02-06T21:22:32.930" v="1280"/>
          <ac:inkMkLst>
            <pc:docMk/>
            <pc:sldMk cId="347247979" sldId="426"/>
            <ac:inkMk id="20" creationId="{8A251CEF-7808-1BA0-79CB-5896DE3016AC}"/>
          </ac:inkMkLst>
        </pc:inkChg>
        <pc:inkChg chg="add mod">
          <ac:chgData name="Spiller, Hannah G." userId="f42f1aa8-bbe2-42da-86ac-84a2e4ce8dc6" providerId="ADAL" clId="{DADCE2F1-C18F-43B7-81F8-143B5E07AB1E}" dt="2023-02-06T21:22:32.930" v="1280"/>
          <ac:inkMkLst>
            <pc:docMk/>
            <pc:sldMk cId="347247979" sldId="426"/>
            <ac:inkMk id="22" creationId="{A87C7B16-5A4B-F9AA-44C0-DC62E4B8124D}"/>
          </ac:inkMkLst>
        </pc:inkChg>
        <pc:inkChg chg="add mod">
          <ac:chgData name="Spiller, Hannah G." userId="f42f1aa8-bbe2-42da-86ac-84a2e4ce8dc6" providerId="ADAL" clId="{DADCE2F1-C18F-43B7-81F8-143B5E07AB1E}" dt="2023-02-06T21:22:32.930" v="1280"/>
          <ac:inkMkLst>
            <pc:docMk/>
            <pc:sldMk cId="347247979" sldId="426"/>
            <ac:inkMk id="24" creationId="{66C058E5-1CC4-7137-7CF3-A20A5402449E}"/>
          </ac:inkMkLst>
        </pc:inkChg>
        <pc:inkChg chg="add mod">
          <ac:chgData name="Spiller, Hannah G." userId="f42f1aa8-bbe2-42da-86ac-84a2e4ce8dc6" providerId="ADAL" clId="{DADCE2F1-C18F-43B7-81F8-143B5E07AB1E}" dt="2023-02-06T21:22:32.930" v="1280"/>
          <ac:inkMkLst>
            <pc:docMk/>
            <pc:sldMk cId="347247979" sldId="426"/>
            <ac:inkMk id="26" creationId="{66159792-58B4-0CDB-18E9-8FED128AC8F0}"/>
          </ac:inkMkLst>
        </pc:inkChg>
        <pc:inkChg chg="add mod">
          <ac:chgData name="Spiller, Hannah G." userId="f42f1aa8-bbe2-42da-86ac-84a2e4ce8dc6" providerId="ADAL" clId="{DADCE2F1-C18F-43B7-81F8-143B5E07AB1E}" dt="2023-02-06T21:22:32.930" v="1280"/>
          <ac:inkMkLst>
            <pc:docMk/>
            <pc:sldMk cId="347247979" sldId="426"/>
            <ac:inkMk id="27" creationId="{47A14AC6-BD84-E618-8A56-9626FD9D6D9F}"/>
          </ac:inkMkLst>
        </pc:inkChg>
        <pc:inkChg chg="add mod">
          <ac:chgData name="Spiller, Hannah G." userId="f42f1aa8-bbe2-42da-86ac-84a2e4ce8dc6" providerId="ADAL" clId="{DADCE2F1-C18F-43B7-81F8-143B5E07AB1E}" dt="2023-02-06T21:22:30.352" v="1278"/>
          <ac:inkMkLst>
            <pc:docMk/>
            <pc:sldMk cId="347247979" sldId="426"/>
            <ac:inkMk id="29" creationId="{27770593-B2AF-BB65-EED4-52BA58BEDAD7}"/>
          </ac:inkMkLst>
        </pc:inkChg>
        <pc:inkChg chg="add mod">
          <ac:chgData name="Spiller, Hannah G." userId="f42f1aa8-bbe2-42da-86ac-84a2e4ce8dc6" providerId="ADAL" clId="{DADCE2F1-C18F-43B7-81F8-143B5E07AB1E}" dt="2023-02-06T21:22:32.930" v="1280"/>
          <ac:inkMkLst>
            <pc:docMk/>
            <pc:sldMk cId="347247979" sldId="426"/>
            <ac:inkMk id="31" creationId="{F6B71AC1-7F69-5AF9-7BCE-805AD1F5F180}"/>
          </ac:inkMkLst>
        </pc:inkChg>
        <pc:inkChg chg="add mod">
          <ac:chgData name="Spiller, Hannah G." userId="f42f1aa8-bbe2-42da-86ac-84a2e4ce8dc6" providerId="ADAL" clId="{DADCE2F1-C18F-43B7-81F8-143B5E07AB1E}" dt="2023-02-06T21:22:32.930" v="1280"/>
          <ac:inkMkLst>
            <pc:docMk/>
            <pc:sldMk cId="347247979" sldId="426"/>
            <ac:inkMk id="32" creationId="{031EB40C-D1AC-E1C6-F6CA-0236DC643BFF}"/>
          </ac:inkMkLst>
        </pc:inkChg>
        <pc:inkChg chg="add mod">
          <ac:chgData name="Spiller, Hannah G." userId="f42f1aa8-bbe2-42da-86ac-84a2e4ce8dc6" providerId="ADAL" clId="{DADCE2F1-C18F-43B7-81F8-143B5E07AB1E}" dt="2023-02-06T21:22:32.930" v="1280"/>
          <ac:inkMkLst>
            <pc:docMk/>
            <pc:sldMk cId="347247979" sldId="426"/>
            <ac:inkMk id="33" creationId="{8006544C-EF8F-FE90-FE45-482D06E3A878}"/>
          </ac:inkMkLst>
        </pc:inkChg>
        <pc:inkChg chg="add mod">
          <ac:chgData name="Spiller, Hannah G." userId="f42f1aa8-bbe2-42da-86ac-84a2e4ce8dc6" providerId="ADAL" clId="{DADCE2F1-C18F-43B7-81F8-143B5E07AB1E}" dt="2023-02-06T21:22:32.930" v="1280"/>
          <ac:inkMkLst>
            <pc:docMk/>
            <pc:sldMk cId="347247979" sldId="426"/>
            <ac:inkMk id="34" creationId="{422A872F-744D-A109-C1F3-0A6C66DC232E}"/>
          </ac:inkMkLst>
        </pc:inkChg>
        <pc:inkChg chg="add mod">
          <ac:chgData name="Spiller, Hannah G." userId="f42f1aa8-bbe2-42da-86ac-84a2e4ce8dc6" providerId="ADAL" clId="{DADCE2F1-C18F-43B7-81F8-143B5E07AB1E}" dt="2023-02-06T21:22:32.930" v="1280"/>
          <ac:inkMkLst>
            <pc:docMk/>
            <pc:sldMk cId="347247979" sldId="426"/>
            <ac:inkMk id="35" creationId="{18056AF2-06BE-A623-3764-F8ACEDA6850A}"/>
          </ac:inkMkLst>
        </pc:inkChg>
        <pc:inkChg chg="add mod">
          <ac:chgData name="Spiller, Hannah G." userId="f42f1aa8-bbe2-42da-86ac-84a2e4ce8dc6" providerId="ADAL" clId="{DADCE2F1-C18F-43B7-81F8-143B5E07AB1E}" dt="2023-02-06T21:22:32.930" v="1280"/>
          <ac:inkMkLst>
            <pc:docMk/>
            <pc:sldMk cId="347247979" sldId="426"/>
            <ac:inkMk id="36" creationId="{B8ABD67B-D5C7-9F7B-23BD-023AE969041D}"/>
          </ac:inkMkLst>
        </pc:inkChg>
        <pc:inkChg chg="add mod">
          <ac:chgData name="Spiller, Hannah G." userId="f42f1aa8-bbe2-42da-86ac-84a2e4ce8dc6" providerId="ADAL" clId="{DADCE2F1-C18F-43B7-81F8-143B5E07AB1E}" dt="2023-02-06T21:22:32.930" v="1280"/>
          <ac:inkMkLst>
            <pc:docMk/>
            <pc:sldMk cId="347247979" sldId="426"/>
            <ac:inkMk id="38" creationId="{C6F96923-73E0-9DC7-7BB1-E1D3A6259F4F}"/>
          </ac:inkMkLst>
        </pc:inkChg>
        <pc:inkChg chg="add mod">
          <ac:chgData name="Spiller, Hannah G." userId="f42f1aa8-bbe2-42da-86ac-84a2e4ce8dc6" providerId="ADAL" clId="{DADCE2F1-C18F-43B7-81F8-143B5E07AB1E}" dt="2023-02-06T21:26:21.952" v="1404"/>
          <ac:inkMkLst>
            <pc:docMk/>
            <pc:sldMk cId="347247979" sldId="426"/>
            <ac:inkMk id="40" creationId="{50422DF0-7162-4974-E46D-4B52741FC2DF}"/>
          </ac:inkMkLst>
        </pc:inkChg>
        <pc:inkChg chg="add mod">
          <ac:chgData name="Spiller, Hannah G." userId="f42f1aa8-bbe2-42da-86ac-84a2e4ce8dc6" providerId="ADAL" clId="{DADCE2F1-C18F-43B7-81F8-143B5E07AB1E}" dt="2023-02-06T21:26:21.952" v="1404"/>
          <ac:inkMkLst>
            <pc:docMk/>
            <pc:sldMk cId="347247979" sldId="426"/>
            <ac:inkMk id="41" creationId="{C457265D-276A-1F69-3C75-23DF727A0C38}"/>
          </ac:inkMkLst>
        </pc:inkChg>
        <pc:inkChg chg="add mod">
          <ac:chgData name="Spiller, Hannah G." userId="f42f1aa8-bbe2-42da-86ac-84a2e4ce8dc6" providerId="ADAL" clId="{DADCE2F1-C18F-43B7-81F8-143B5E07AB1E}" dt="2023-02-06T21:26:21.952" v="1404"/>
          <ac:inkMkLst>
            <pc:docMk/>
            <pc:sldMk cId="347247979" sldId="426"/>
            <ac:inkMk id="42" creationId="{4B92B991-7F3B-A891-BFA6-4746D344B543}"/>
          </ac:inkMkLst>
        </pc:inkChg>
        <pc:inkChg chg="add mod">
          <ac:chgData name="Spiller, Hannah G." userId="f42f1aa8-bbe2-42da-86ac-84a2e4ce8dc6" providerId="ADAL" clId="{DADCE2F1-C18F-43B7-81F8-143B5E07AB1E}" dt="2023-02-06T21:26:21.952" v="1404"/>
          <ac:inkMkLst>
            <pc:docMk/>
            <pc:sldMk cId="347247979" sldId="426"/>
            <ac:inkMk id="43" creationId="{F062FAE3-2910-4D2F-AC8E-91C2E45293ED}"/>
          </ac:inkMkLst>
        </pc:inkChg>
      </pc:sldChg>
      <pc:sldChg chg="addSp delSp modSp mod modAnim">
        <pc:chgData name="Spiller, Hannah G." userId="f42f1aa8-bbe2-42da-86ac-84a2e4ce8dc6" providerId="ADAL" clId="{DADCE2F1-C18F-43B7-81F8-143B5E07AB1E}" dt="2023-02-10T22:19:32.216" v="2677"/>
        <pc:sldMkLst>
          <pc:docMk/>
          <pc:sldMk cId="1247430308" sldId="427"/>
        </pc:sldMkLst>
        <pc:grpChg chg="del mod">
          <ac:chgData name="Spiller, Hannah G." userId="f42f1aa8-bbe2-42da-86ac-84a2e4ce8dc6" providerId="ADAL" clId="{DADCE2F1-C18F-43B7-81F8-143B5E07AB1E}" dt="2023-02-06T21:17:26.355" v="1096"/>
          <ac:grpSpMkLst>
            <pc:docMk/>
            <pc:sldMk cId="1247430308" sldId="427"/>
            <ac:grpSpMk id="6" creationId="{DD52A815-6BFD-6905-C400-A0BE20480611}"/>
          </ac:grpSpMkLst>
        </pc:grpChg>
        <pc:grpChg chg="del mod">
          <ac:chgData name="Spiller, Hannah G." userId="f42f1aa8-bbe2-42da-86ac-84a2e4ce8dc6" providerId="ADAL" clId="{DADCE2F1-C18F-43B7-81F8-143B5E07AB1E}" dt="2023-02-06T21:17:27.770" v="1098"/>
          <ac:grpSpMkLst>
            <pc:docMk/>
            <pc:sldMk cId="1247430308" sldId="427"/>
            <ac:grpSpMk id="8" creationId="{A26CFDF6-FC9A-F9DE-3DB3-D0870E971ED4}"/>
          </ac:grpSpMkLst>
        </pc:grpChg>
        <pc:grpChg chg="del mod">
          <ac:chgData name="Spiller, Hannah G." userId="f42f1aa8-bbe2-42da-86ac-84a2e4ce8dc6" providerId="ADAL" clId="{DADCE2F1-C18F-43B7-81F8-143B5E07AB1E}" dt="2023-02-06T21:17:35.168" v="1104"/>
          <ac:grpSpMkLst>
            <pc:docMk/>
            <pc:sldMk cId="1247430308" sldId="427"/>
            <ac:grpSpMk id="11" creationId="{B3578D7B-7CF6-5FD2-E391-2E516CA62377}"/>
          </ac:grpSpMkLst>
        </pc:grpChg>
        <pc:grpChg chg="del mod">
          <ac:chgData name="Spiller, Hannah G." userId="f42f1aa8-bbe2-42da-86ac-84a2e4ce8dc6" providerId="ADAL" clId="{DADCE2F1-C18F-43B7-81F8-143B5E07AB1E}" dt="2023-02-06T21:17:36.472" v="1106"/>
          <ac:grpSpMkLst>
            <pc:docMk/>
            <pc:sldMk cId="1247430308" sldId="427"/>
            <ac:grpSpMk id="13" creationId="{9004DF13-5E02-E4CA-C521-1C43F6527641}"/>
          </ac:grpSpMkLst>
        </pc:grpChg>
        <pc:grpChg chg="del mod">
          <ac:chgData name="Spiller, Hannah G." userId="f42f1aa8-bbe2-42da-86ac-84a2e4ce8dc6" providerId="ADAL" clId="{DADCE2F1-C18F-43B7-81F8-143B5E07AB1E}" dt="2023-02-06T21:17:40.046" v="1109"/>
          <ac:grpSpMkLst>
            <pc:docMk/>
            <pc:sldMk cId="1247430308" sldId="427"/>
            <ac:grpSpMk id="15" creationId="{9FE4F6D9-873E-D553-3BDD-5D2D68BF906C}"/>
          </ac:grpSpMkLst>
        </pc:grpChg>
        <pc:grpChg chg="del mod">
          <ac:chgData name="Spiller, Hannah G." userId="f42f1aa8-bbe2-42da-86ac-84a2e4ce8dc6" providerId="ADAL" clId="{DADCE2F1-C18F-43B7-81F8-143B5E07AB1E}" dt="2023-02-06T21:17:43.503" v="1112"/>
          <ac:grpSpMkLst>
            <pc:docMk/>
            <pc:sldMk cId="1247430308" sldId="427"/>
            <ac:grpSpMk id="18" creationId="{D964B615-D21A-ADB8-E90A-DC8DEC110869}"/>
          </ac:grpSpMkLst>
        </pc:grpChg>
        <pc:grpChg chg="del mod">
          <ac:chgData name="Spiller, Hannah G." userId="f42f1aa8-bbe2-42da-86ac-84a2e4ce8dc6" providerId="ADAL" clId="{DADCE2F1-C18F-43B7-81F8-143B5E07AB1E}" dt="2023-02-06T21:17:47.962" v="1116"/>
          <ac:grpSpMkLst>
            <pc:docMk/>
            <pc:sldMk cId="1247430308" sldId="427"/>
            <ac:grpSpMk id="21" creationId="{E553DF09-1B9B-8B87-28E1-90DC4DC21973}"/>
          </ac:grpSpMkLst>
        </pc:grpChg>
        <pc:grpChg chg="del mod">
          <ac:chgData name="Spiller, Hannah G." userId="f42f1aa8-bbe2-42da-86ac-84a2e4ce8dc6" providerId="ADAL" clId="{DADCE2F1-C18F-43B7-81F8-143B5E07AB1E}" dt="2023-02-06T21:17:51.868" v="1119"/>
          <ac:grpSpMkLst>
            <pc:docMk/>
            <pc:sldMk cId="1247430308" sldId="427"/>
            <ac:grpSpMk id="23" creationId="{562F2457-D657-9923-6425-DF71CED0E3B6}"/>
          </ac:grpSpMkLst>
        </pc:grpChg>
        <pc:grpChg chg="del mod">
          <ac:chgData name="Spiller, Hannah G." userId="f42f1aa8-bbe2-42da-86ac-84a2e4ce8dc6" providerId="ADAL" clId="{DADCE2F1-C18F-43B7-81F8-143B5E07AB1E}" dt="2023-02-06T21:17:56.565" v="1123"/>
          <ac:grpSpMkLst>
            <pc:docMk/>
            <pc:sldMk cId="1247430308" sldId="427"/>
            <ac:grpSpMk id="26" creationId="{4173C48F-679C-938B-C8CA-F4EF1B0551ED}"/>
          </ac:grpSpMkLst>
        </pc:grpChg>
        <pc:grpChg chg="del mod">
          <ac:chgData name="Spiller, Hannah G." userId="f42f1aa8-bbe2-42da-86ac-84a2e4ce8dc6" providerId="ADAL" clId="{DADCE2F1-C18F-43B7-81F8-143B5E07AB1E}" dt="2023-02-06T21:17:59.936" v="1125"/>
          <ac:grpSpMkLst>
            <pc:docMk/>
            <pc:sldMk cId="1247430308" sldId="427"/>
            <ac:grpSpMk id="29" creationId="{C3E3BDBD-62F4-6FEA-DCE0-9540F102F72D}"/>
          </ac:grpSpMkLst>
        </pc:grpChg>
        <pc:grpChg chg="del mod">
          <ac:chgData name="Spiller, Hannah G." userId="f42f1aa8-bbe2-42da-86ac-84a2e4ce8dc6" providerId="ADAL" clId="{DADCE2F1-C18F-43B7-81F8-143B5E07AB1E}" dt="2023-02-06T21:18:05.321" v="1129"/>
          <ac:grpSpMkLst>
            <pc:docMk/>
            <pc:sldMk cId="1247430308" sldId="427"/>
            <ac:grpSpMk id="31" creationId="{CD729BB9-2AD0-ECEA-785A-DCE2183BB90B}"/>
          </ac:grpSpMkLst>
        </pc:grpChg>
        <pc:grpChg chg="del mod">
          <ac:chgData name="Spiller, Hannah G." userId="f42f1aa8-bbe2-42da-86ac-84a2e4ce8dc6" providerId="ADAL" clId="{DADCE2F1-C18F-43B7-81F8-143B5E07AB1E}" dt="2023-02-06T21:18:11.476" v="1135"/>
          <ac:grpSpMkLst>
            <pc:docMk/>
            <pc:sldMk cId="1247430308" sldId="427"/>
            <ac:grpSpMk id="34" creationId="{E56B8107-D2B9-38DD-E081-335C175CFCCD}"/>
          </ac:grpSpMkLst>
        </pc:grpChg>
        <pc:grpChg chg="del mod">
          <ac:chgData name="Spiller, Hannah G." userId="f42f1aa8-bbe2-42da-86ac-84a2e4ce8dc6" providerId="ADAL" clId="{DADCE2F1-C18F-43B7-81F8-143B5E07AB1E}" dt="2023-02-06T21:18:14.144" v="1137"/>
          <ac:grpSpMkLst>
            <pc:docMk/>
            <pc:sldMk cId="1247430308" sldId="427"/>
            <ac:grpSpMk id="40" creationId="{38E10583-CBBA-B15F-585F-BAC9309B7ECA}"/>
          </ac:grpSpMkLst>
        </pc:grpChg>
        <pc:grpChg chg="del mod">
          <ac:chgData name="Spiller, Hannah G." userId="f42f1aa8-bbe2-42da-86ac-84a2e4ce8dc6" providerId="ADAL" clId="{DADCE2F1-C18F-43B7-81F8-143B5E07AB1E}" dt="2023-02-06T21:18:29.268" v="1152"/>
          <ac:grpSpMkLst>
            <pc:docMk/>
            <pc:sldMk cId="1247430308" sldId="427"/>
            <ac:grpSpMk id="42" creationId="{145A61FC-A2A3-6DCC-DEA4-ACDF0E361A2F}"/>
          </ac:grpSpMkLst>
        </pc:grpChg>
        <pc:grpChg chg="del mod">
          <ac:chgData name="Spiller, Hannah G." userId="f42f1aa8-bbe2-42da-86ac-84a2e4ce8dc6" providerId="ADAL" clId="{DADCE2F1-C18F-43B7-81F8-143B5E07AB1E}" dt="2023-02-06T21:18:34.441" v="1154"/>
          <ac:grpSpMkLst>
            <pc:docMk/>
            <pc:sldMk cId="1247430308" sldId="427"/>
            <ac:grpSpMk id="49" creationId="{4217DBF7-8DD7-8536-677E-C3CD98A2D2FC}"/>
          </ac:grpSpMkLst>
        </pc:grpChg>
        <pc:grpChg chg="del mod">
          <ac:chgData name="Spiller, Hannah G." userId="f42f1aa8-bbe2-42da-86ac-84a2e4ce8dc6" providerId="ADAL" clId="{DADCE2F1-C18F-43B7-81F8-143B5E07AB1E}" dt="2023-02-06T21:18:42.231" v="1157"/>
          <ac:grpSpMkLst>
            <pc:docMk/>
            <pc:sldMk cId="1247430308" sldId="427"/>
            <ac:grpSpMk id="51" creationId="{FA4FDADB-F5B5-FCFD-94E4-2B9E0930FD81}"/>
          </ac:grpSpMkLst>
        </pc:grpChg>
        <pc:grpChg chg="del mod">
          <ac:chgData name="Spiller, Hannah G." userId="f42f1aa8-bbe2-42da-86ac-84a2e4ce8dc6" providerId="ADAL" clId="{DADCE2F1-C18F-43B7-81F8-143B5E07AB1E}" dt="2023-02-06T21:18:49.664" v="1166"/>
          <ac:grpSpMkLst>
            <pc:docMk/>
            <pc:sldMk cId="1247430308" sldId="427"/>
            <ac:grpSpMk id="53" creationId="{AB26E106-3073-DE23-75D1-D860C09DF14A}"/>
          </ac:grpSpMkLst>
        </pc:grpChg>
        <pc:grpChg chg="del mod">
          <ac:chgData name="Spiller, Hannah G." userId="f42f1aa8-bbe2-42da-86ac-84a2e4ce8dc6" providerId="ADAL" clId="{DADCE2F1-C18F-43B7-81F8-143B5E07AB1E}" dt="2023-02-06T21:18:51.351" v="1168"/>
          <ac:grpSpMkLst>
            <pc:docMk/>
            <pc:sldMk cId="1247430308" sldId="427"/>
            <ac:grpSpMk id="62" creationId="{B208531C-9C21-7C39-4742-EA01AB41D370}"/>
          </ac:grpSpMkLst>
        </pc:grpChg>
        <pc:grpChg chg="del mod">
          <ac:chgData name="Spiller, Hannah G." userId="f42f1aa8-bbe2-42da-86ac-84a2e4ce8dc6" providerId="ADAL" clId="{DADCE2F1-C18F-43B7-81F8-143B5E07AB1E}" dt="2023-02-06T21:18:56.292" v="1174"/>
          <ac:grpSpMkLst>
            <pc:docMk/>
            <pc:sldMk cId="1247430308" sldId="427"/>
            <ac:grpSpMk id="64" creationId="{1D0620F8-E240-9325-26F5-38FC3C551771}"/>
          </ac:grpSpMkLst>
        </pc:grpChg>
        <pc:grpChg chg="del mod">
          <ac:chgData name="Spiller, Hannah G." userId="f42f1aa8-bbe2-42da-86ac-84a2e4ce8dc6" providerId="ADAL" clId="{DADCE2F1-C18F-43B7-81F8-143B5E07AB1E}" dt="2023-02-06T21:19:01.026" v="1179"/>
          <ac:grpSpMkLst>
            <pc:docMk/>
            <pc:sldMk cId="1247430308" sldId="427"/>
            <ac:grpSpMk id="70" creationId="{79583699-38DC-8BF9-1ECF-30698EB39DE8}"/>
          </ac:grpSpMkLst>
        </pc:grpChg>
        <pc:grpChg chg="del mod">
          <ac:chgData name="Spiller, Hannah G." userId="f42f1aa8-bbe2-42da-86ac-84a2e4ce8dc6" providerId="ADAL" clId="{DADCE2F1-C18F-43B7-81F8-143B5E07AB1E}" dt="2023-02-06T21:35:11.719" v="1578" actId="478"/>
          <ac:grpSpMkLst>
            <pc:docMk/>
            <pc:sldMk cId="1247430308" sldId="427"/>
            <ac:grpSpMk id="75" creationId="{9FC12056-C1A0-798F-87B5-BB0D11025074}"/>
          </ac:grpSpMkLst>
        </pc:grpChg>
        <pc:picChg chg="mod">
          <ac:chgData name="Spiller, Hannah G." userId="f42f1aa8-bbe2-42da-86ac-84a2e4ce8dc6" providerId="ADAL" clId="{DADCE2F1-C18F-43B7-81F8-143B5E07AB1E}" dt="2023-02-08T20:03:04.639" v="1640"/>
          <ac:picMkLst>
            <pc:docMk/>
            <pc:sldMk cId="1247430308" sldId="427"/>
            <ac:picMk id="62" creationId="{56AF848F-58CE-3918-3DE4-96131A4AE2AD}"/>
          </ac:picMkLst>
        </pc:picChg>
        <pc:inkChg chg="add del mod">
          <ac:chgData name="Spiller, Hannah G." userId="f42f1aa8-bbe2-42da-86ac-84a2e4ce8dc6" providerId="ADAL" clId="{DADCE2F1-C18F-43B7-81F8-143B5E07AB1E}" dt="2023-02-06T21:17:27.771" v="1099"/>
          <ac:inkMkLst>
            <pc:docMk/>
            <pc:sldMk cId="1247430308" sldId="427"/>
            <ac:inkMk id="4" creationId="{6D77D61A-B8F0-AB2B-933F-C4C22CD864AD}"/>
          </ac:inkMkLst>
        </pc:inkChg>
        <pc:inkChg chg="add del mod">
          <ac:chgData name="Spiller, Hannah G." userId="f42f1aa8-bbe2-42da-86ac-84a2e4ce8dc6" providerId="ADAL" clId="{DADCE2F1-C18F-43B7-81F8-143B5E07AB1E}" dt="2023-02-06T21:17:27.754" v="1097"/>
          <ac:inkMkLst>
            <pc:docMk/>
            <pc:sldMk cId="1247430308" sldId="427"/>
            <ac:inkMk id="5" creationId="{470D696E-17C3-BFE0-3D26-681EE6543050}"/>
          </ac:inkMkLst>
        </pc:inkChg>
        <pc:inkChg chg="add del mod">
          <ac:chgData name="Spiller, Hannah G." userId="f42f1aa8-bbe2-42da-86ac-84a2e4ce8dc6" providerId="ADAL" clId="{DADCE2F1-C18F-43B7-81F8-143B5E07AB1E}" dt="2023-02-06T21:17:27.770" v="1098"/>
          <ac:inkMkLst>
            <pc:docMk/>
            <pc:sldMk cId="1247430308" sldId="427"/>
            <ac:inkMk id="7" creationId="{046038F3-0C95-28A2-5FAE-500BD7E9DDEA}"/>
          </ac:inkMkLst>
        </pc:inkChg>
        <pc:inkChg chg="add del mod">
          <ac:chgData name="Spiller, Hannah G." userId="f42f1aa8-bbe2-42da-86ac-84a2e4ce8dc6" providerId="ADAL" clId="{DADCE2F1-C18F-43B7-81F8-143B5E07AB1E}" dt="2023-02-06T21:35:11.719" v="1578" actId="478"/>
          <ac:inkMkLst>
            <pc:docMk/>
            <pc:sldMk cId="1247430308" sldId="427"/>
            <ac:inkMk id="9" creationId="{08705B43-B8ED-8FBB-8078-9B007363B6BB}"/>
          </ac:inkMkLst>
        </pc:inkChg>
        <pc:inkChg chg="add del mod">
          <ac:chgData name="Spiller, Hannah G." userId="f42f1aa8-bbe2-42da-86ac-84a2e4ce8dc6" providerId="ADAL" clId="{DADCE2F1-C18F-43B7-81F8-143B5E07AB1E}" dt="2023-02-06T21:35:11.719" v="1578" actId="478"/>
          <ac:inkMkLst>
            <pc:docMk/>
            <pc:sldMk cId="1247430308" sldId="427"/>
            <ac:inkMk id="10" creationId="{77C22F3F-E8A9-7326-87B1-D0F392ABDB96}"/>
          </ac:inkMkLst>
        </pc:inkChg>
        <pc:inkChg chg="add del mod">
          <ac:chgData name="Spiller, Hannah G." userId="f42f1aa8-bbe2-42da-86ac-84a2e4ce8dc6" providerId="ADAL" clId="{DADCE2F1-C18F-43B7-81F8-143B5E07AB1E}" dt="2023-02-06T21:35:11.719" v="1578" actId="478"/>
          <ac:inkMkLst>
            <pc:docMk/>
            <pc:sldMk cId="1247430308" sldId="427"/>
            <ac:inkMk id="12" creationId="{2998D268-3BC9-AC4B-2234-812F473545F5}"/>
          </ac:inkMkLst>
        </pc:inkChg>
        <pc:inkChg chg="add del mod">
          <ac:chgData name="Spiller, Hannah G." userId="f42f1aa8-bbe2-42da-86ac-84a2e4ce8dc6" providerId="ADAL" clId="{DADCE2F1-C18F-43B7-81F8-143B5E07AB1E}" dt="2023-02-06T21:35:11.719" v="1578" actId="478"/>
          <ac:inkMkLst>
            <pc:docMk/>
            <pc:sldMk cId="1247430308" sldId="427"/>
            <ac:inkMk id="14" creationId="{91DAED9C-7FAE-1714-91DA-2CF077CADA08}"/>
          </ac:inkMkLst>
        </pc:inkChg>
        <pc:inkChg chg="add del mod topLvl">
          <ac:chgData name="Spiller, Hannah G." userId="f42f1aa8-bbe2-42da-86ac-84a2e4ce8dc6" providerId="ADAL" clId="{DADCE2F1-C18F-43B7-81F8-143B5E07AB1E}" dt="2023-02-06T21:35:11.719" v="1578" actId="478"/>
          <ac:inkMkLst>
            <pc:docMk/>
            <pc:sldMk cId="1247430308" sldId="427"/>
            <ac:inkMk id="16" creationId="{6F9BCC74-F6AE-B495-7D32-2855E5CC0438}"/>
          </ac:inkMkLst>
        </pc:inkChg>
        <pc:inkChg chg="add del mod">
          <ac:chgData name="Spiller, Hannah G." userId="f42f1aa8-bbe2-42da-86ac-84a2e4ce8dc6" providerId="ADAL" clId="{DADCE2F1-C18F-43B7-81F8-143B5E07AB1E}" dt="2023-02-06T21:17:47.867" v="1115"/>
          <ac:inkMkLst>
            <pc:docMk/>
            <pc:sldMk cId="1247430308" sldId="427"/>
            <ac:inkMk id="17" creationId="{57EE7CCC-C5DF-7195-7E33-332EB2FE1048}"/>
          </ac:inkMkLst>
        </pc:inkChg>
        <pc:inkChg chg="add del mod">
          <ac:chgData name="Spiller, Hannah G." userId="f42f1aa8-bbe2-42da-86ac-84a2e4ce8dc6" providerId="ADAL" clId="{DADCE2F1-C18F-43B7-81F8-143B5E07AB1E}" dt="2023-02-06T21:35:11.719" v="1578" actId="478"/>
          <ac:inkMkLst>
            <pc:docMk/>
            <pc:sldMk cId="1247430308" sldId="427"/>
            <ac:inkMk id="19" creationId="{05407F78-B2C9-9356-2788-C2D166F13169}"/>
          </ac:inkMkLst>
        </pc:inkChg>
        <pc:inkChg chg="add del mod">
          <ac:chgData name="Spiller, Hannah G." userId="f42f1aa8-bbe2-42da-86ac-84a2e4ce8dc6" providerId="ADAL" clId="{DADCE2F1-C18F-43B7-81F8-143B5E07AB1E}" dt="2023-02-06T21:17:44.609" v="1113"/>
          <ac:inkMkLst>
            <pc:docMk/>
            <pc:sldMk cId="1247430308" sldId="427"/>
            <ac:inkMk id="20" creationId="{99D9F212-0842-1170-2C26-ACD31A853E5D}"/>
          </ac:inkMkLst>
        </pc:inkChg>
        <pc:inkChg chg="add del mod">
          <ac:chgData name="Spiller, Hannah G." userId="f42f1aa8-bbe2-42da-86ac-84a2e4ce8dc6" providerId="ADAL" clId="{DADCE2F1-C18F-43B7-81F8-143B5E07AB1E}" dt="2023-02-06T21:35:14.504" v="1579"/>
          <ac:inkMkLst>
            <pc:docMk/>
            <pc:sldMk cId="1247430308" sldId="427"/>
            <ac:inkMk id="22" creationId="{387F08C3-1DAB-6763-5683-DAFEB5D3AA0A}"/>
          </ac:inkMkLst>
        </pc:inkChg>
        <pc:inkChg chg="add del mod">
          <ac:chgData name="Spiller, Hannah G." userId="f42f1aa8-bbe2-42da-86ac-84a2e4ce8dc6" providerId="ADAL" clId="{DADCE2F1-C18F-43B7-81F8-143B5E07AB1E}" dt="2023-02-06T21:35:11.719" v="1578" actId="478"/>
          <ac:inkMkLst>
            <pc:docMk/>
            <pc:sldMk cId="1247430308" sldId="427"/>
            <ac:inkMk id="24" creationId="{0F895236-DE9E-0220-3624-BFDB426D9D6D}"/>
          </ac:inkMkLst>
        </pc:inkChg>
        <pc:inkChg chg="add del mod">
          <ac:chgData name="Spiller, Hannah G." userId="f42f1aa8-bbe2-42da-86ac-84a2e4ce8dc6" providerId="ADAL" clId="{DADCE2F1-C18F-43B7-81F8-143B5E07AB1E}" dt="2023-02-06T21:35:11.719" v="1578" actId="478"/>
          <ac:inkMkLst>
            <pc:docMk/>
            <pc:sldMk cId="1247430308" sldId="427"/>
            <ac:inkMk id="25" creationId="{2797FBA7-0B5C-9DD3-1158-C1F7E1E0DB5D}"/>
          </ac:inkMkLst>
        </pc:inkChg>
        <pc:inkChg chg="add del">
          <ac:chgData name="Spiller, Hannah G." userId="f42f1aa8-bbe2-42da-86ac-84a2e4ce8dc6" providerId="ADAL" clId="{DADCE2F1-C18F-43B7-81F8-143B5E07AB1E}" dt="2023-02-06T21:17:53.769" v="1121"/>
          <ac:inkMkLst>
            <pc:docMk/>
            <pc:sldMk cId="1247430308" sldId="427"/>
            <ac:inkMk id="27" creationId="{FC926193-4D8C-CE00-4009-39064B8D1613}"/>
          </ac:inkMkLst>
        </pc:inkChg>
        <pc:inkChg chg="add del mod">
          <ac:chgData name="Spiller, Hannah G." userId="f42f1aa8-bbe2-42da-86ac-84a2e4ce8dc6" providerId="ADAL" clId="{DADCE2F1-C18F-43B7-81F8-143B5E07AB1E}" dt="2023-02-06T21:35:11.719" v="1578" actId="478"/>
          <ac:inkMkLst>
            <pc:docMk/>
            <pc:sldMk cId="1247430308" sldId="427"/>
            <ac:inkMk id="28" creationId="{F522BD5B-5EA3-83A0-D68A-98522C3E9A37}"/>
          </ac:inkMkLst>
        </pc:inkChg>
        <pc:inkChg chg="add del mod">
          <ac:chgData name="Spiller, Hannah G." userId="f42f1aa8-bbe2-42da-86ac-84a2e4ce8dc6" providerId="ADAL" clId="{DADCE2F1-C18F-43B7-81F8-143B5E07AB1E}" dt="2023-02-06T21:18:01.651" v="1126"/>
          <ac:inkMkLst>
            <pc:docMk/>
            <pc:sldMk cId="1247430308" sldId="427"/>
            <ac:inkMk id="30" creationId="{E7BD1980-7E66-17A7-9226-4D1877317850}"/>
          </ac:inkMkLst>
        </pc:inkChg>
        <pc:inkChg chg="add del mod">
          <ac:chgData name="Spiller, Hannah G." userId="f42f1aa8-bbe2-42da-86ac-84a2e4ce8dc6" providerId="ADAL" clId="{DADCE2F1-C18F-43B7-81F8-143B5E07AB1E}" dt="2023-02-06T21:18:16.959" v="1142"/>
          <ac:inkMkLst>
            <pc:docMk/>
            <pc:sldMk cId="1247430308" sldId="427"/>
            <ac:inkMk id="32" creationId="{52C88725-DC44-6111-C2EE-843EAF6FD804}"/>
          </ac:inkMkLst>
        </pc:inkChg>
        <pc:inkChg chg="add del mod">
          <ac:chgData name="Spiller, Hannah G." userId="f42f1aa8-bbe2-42da-86ac-84a2e4ce8dc6" providerId="ADAL" clId="{DADCE2F1-C18F-43B7-81F8-143B5E07AB1E}" dt="2023-02-06T21:18:16.956" v="1140"/>
          <ac:inkMkLst>
            <pc:docMk/>
            <pc:sldMk cId="1247430308" sldId="427"/>
            <ac:inkMk id="33" creationId="{23E9BC2B-78BD-FF80-1D5B-9BA605847929}"/>
          </ac:inkMkLst>
        </pc:inkChg>
        <pc:inkChg chg="add del mod">
          <ac:chgData name="Spiller, Hannah G." userId="f42f1aa8-bbe2-42da-86ac-84a2e4ce8dc6" providerId="ADAL" clId="{DADCE2F1-C18F-43B7-81F8-143B5E07AB1E}" dt="2023-02-06T21:18:16.954" v="1139"/>
          <ac:inkMkLst>
            <pc:docMk/>
            <pc:sldMk cId="1247430308" sldId="427"/>
            <ac:inkMk id="35" creationId="{D5CA31F3-42EC-6D10-F3D6-3BCF8512600B}"/>
          </ac:inkMkLst>
        </pc:inkChg>
        <pc:inkChg chg="add del mod">
          <ac:chgData name="Spiller, Hannah G." userId="f42f1aa8-bbe2-42da-86ac-84a2e4ce8dc6" providerId="ADAL" clId="{DADCE2F1-C18F-43B7-81F8-143B5E07AB1E}" dt="2023-02-06T21:18:16.962" v="1144"/>
          <ac:inkMkLst>
            <pc:docMk/>
            <pc:sldMk cId="1247430308" sldId="427"/>
            <ac:inkMk id="36" creationId="{742E21BB-29C8-9D55-D574-0C29FCD8751D}"/>
          </ac:inkMkLst>
        </pc:inkChg>
        <pc:inkChg chg="add del mod">
          <ac:chgData name="Spiller, Hannah G." userId="f42f1aa8-bbe2-42da-86ac-84a2e4ce8dc6" providerId="ADAL" clId="{DADCE2F1-C18F-43B7-81F8-143B5E07AB1E}" dt="2023-02-06T21:18:16.958" v="1141"/>
          <ac:inkMkLst>
            <pc:docMk/>
            <pc:sldMk cId="1247430308" sldId="427"/>
            <ac:inkMk id="37" creationId="{D465C093-D552-A299-6079-10EFF60B407E}"/>
          </ac:inkMkLst>
        </pc:inkChg>
        <pc:inkChg chg="add del mod">
          <ac:chgData name="Spiller, Hannah G." userId="f42f1aa8-bbe2-42da-86ac-84a2e4ce8dc6" providerId="ADAL" clId="{DADCE2F1-C18F-43B7-81F8-143B5E07AB1E}" dt="2023-02-06T21:18:16.948" v="1138"/>
          <ac:inkMkLst>
            <pc:docMk/>
            <pc:sldMk cId="1247430308" sldId="427"/>
            <ac:inkMk id="38" creationId="{F3D28D73-219A-7882-7DDA-31C41BF39AF7}"/>
          </ac:inkMkLst>
        </pc:inkChg>
        <pc:inkChg chg="add del mod">
          <ac:chgData name="Spiller, Hannah G." userId="f42f1aa8-bbe2-42da-86ac-84a2e4ce8dc6" providerId="ADAL" clId="{DADCE2F1-C18F-43B7-81F8-143B5E07AB1E}" dt="2023-02-06T21:18:16.963" v="1145"/>
          <ac:inkMkLst>
            <pc:docMk/>
            <pc:sldMk cId="1247430308" sldId="427"/>
            <ac:inkMk id="39" creationId="{9439166C-2482-1396-FC1E-91E2361CA514}"/>
          </ac:inkMkLst>
        </pc:inkChg>
        <pc:inkChg chg="add del mod">
          <ac:chgData name="Spiller, Hannah G." userId="f42f1aa8-bbe2-42da-86ac-84a2e4ce8dc6" providerId="ADAL" clId="{DADCE2F1-C18F-43B7-81F8-143B5E07AB1E}" dt="2023-02-06T21:18:16.959" v="1143"/>
          <ac:inkMkLst>
            <pc:docMk/>
            <pc:sldMk cId="1247430308" sldId="427"/>
            <ac:inkMk id="41" creationId="{69C9E5EA-2B70-C842-D64D-6FC3E65C6AE6}"/>
          </ac:inkMkLst>
        </pc:inkChg>
        <pc:inkChg chg="add del mod">
          <ac:chgData name="Spiller, Hannah G." userId="f42f1aa8-bbe2-42da-86ac-84a2e4ce8dc6" providerId="ADAL" clId="{DADCE2F1-C18F-43B7-81F8-143B5E07AB1E}" dt="2023-02-06T21:35:11.719" v="1578" actId="478"/>
          <ac:inkMkLst>
            <pc:docMk/>
            <pc:sldMk cId="1247430308" sldId="427"/>
            <ac:inkMk id="43" creationId="{66C59F5B-DE48-D878-E7AF-3F12EABB3A26}"/>
          </ac:inkMkLst>
        </pc:inkChg>
        <pc:inkChg chg="add del mod">
          <ac:chgData name="Spiller, Hannah G." userId="f42f1aa8-bbe2-42da-86ac-84a2e4ce8dc6" providerId="ADAL" clId="{DADCE2F1-C18F-43B7-81F8-143B5E07AB1E}" dt="2023-02-06T21:35:11.719" v="1578" actId="478"/>
          <ac:inkMkLst>
            <pc:docMk/>
            <pc:sldMk cId="1247430308" sldId="427"/>
            <ac:inkMk id="44" creationId="{6747C00E-4948-C20F-52CE-52E23C62BBBA}"/>
          </ac:inkMkLst>
        </pc:inkChg>
        <pc:inkChg chg="add del mod">
          <ac:chgData name="Spiller, Hannah G." userId="f42f1aa8-bbe2-42da-86ac-84a2e4ce8dc6" providerId="ADAL" clId="{DADCE2F1-C18F-43B7-81F8-143B5E07AB1E}" dt="2023-02-06T21:35:11.719" v="1578" actId="478"/>
          <ac:inkMkLst>
            <pc:docMk/>
            <pc:sldMk cId="1247430308" sldId="427"/>
            <ac:inkMk id="45" creationId="{7DC66C42-0D5E-3A28-FD72-CFEC6945CCC4}"/>
          </ac:inkMkLst>
        </pc:inkChg>
        <pc:inkChg chg="add del mod">
          <ac:chgData name="Spiller, Hannah G." userId="f42f1aa8-bbe2-42da-86ac-84a2e4ce8dc6" providerId="ADAL" clId="{DADCE2F1-C18F-43B7-81F8-143B5E07AB1E}" dt="2023-02-06T21:35:11.719" v="1578" actId="478"/>
          <ac:inkMkLst>
            <pc:docMk/>
            <pc:sldMk cId="1247430308" sldId="427"/>
            <ac:inkMk id="46" creationId="{924BE745-91C5-B065-94AA-AB6B9A048F91}"/>
          </ac:inkMkLst>
        </pc:inkChg>
        <pc:inkChg chg="add del mod">
          <ac:chgData name="Spiller, Hannah G." userId="f42f1aa8-bbe2-42da-86ac-84a2e4ce8dc6" providerId="ADAL" clId="{DADCE2F1-C18F-43B7-81F8-143B5E07AB1E}" dt="2023-02-06T21:35:11.719" v="1578" actId="478"/>
          <ac:inkMkLst>
            <pc:docMk/>
            <pc:sldMk cId="1247430308" sldId="427"/>
            <ac:inkMk id="47" creationId="{94BC5B35-D9B5-397A-25A6-322A89B366E0}"/>
          </ac:inkMkLst>
        </pc:inkChg>
        <pc:inkChg chg="add del mod">
          <ac:chgData name="Spiller, Hannah G." userId="f42f1aa8-bbe2-42da-86ac-84a2e4ce8dc6" providerId="ADAL" clId="{DADCE2F1-C18F-43B7-81F8-143B5E07AB1E}" dt="2023-02-06T21:35:11.719" v="1578" actId="478"/>
          <ac:inkMkLst>
            <pc:docMk/>
            <pc:sldMk cId="1247430308" sldId="427"/>
            <ac:inkMk id="48" creationId="{542E3E01-DBA2-6C34-8128-45DFAAF5E080}"/>
          </ac:inkMkLst>
        </pc:inkChg>
        <pc:inkChg chg="add del mod">
          <ac:chgData name="Spiller, Hannah G." userId="f42f1aa8-bbe2-42da-86ac-84a2e4ce8dc6" providerId="ADAL" clId="{DADCE2F1-C18F-43B7-81F8-143B5E07AB1E}" dt="2023-02-06T21:18:35.114" v="1155"/>
          <ac:inkMkLst>
            <pc:docMk/>
            <pc:sldMk cId="1247430308" sldId="427"/>
            <ac:inkMk id="50" creationId="{1CB433BA-525B-ACA3-70F7-9FAE940EFAE3}"/>
          </ac:inkMkLst>
        </pc:inkChg>
        <pc:inkChg chg="add del mod">
          <ac:chgData name="Spiller, Hannah G." userId="f42f1aa8-bbe2-42da-86ac-84a2e4ce8dc6" providerId="ADAL" clId="{DADCE2F1-C18F-43B7-81F8-143B5E07AB1E}" dt="2023-02-06T21:35:11.719" v="1578" actId="478"/>
          <ac:inkMkLst>
            <pc:docMk/>
            <pc:sldMk cId="1247430308" sldId="427"/>
            <ac:inkMk id="52" creationId="{48E1E217-7762-C0D9-59A1-32942C7005B4}"/>
          </ac:inkMkLst>
        </pc:inkChg>
        <pc:inkChg chg="add del mod">
          <ac:chgData name="Spiller, Hannah G." userId="f42f1aa8-bbe2-42da-86ac-84a2e4ce8dc6" providerId="ADAL" clId="{DADCE2F1-C18F-43B7-81F8-143B5E07AB1E}" dt="2023-02-06T21:35:11.719" v="1578" actId="478"/>
          <ac:inkMkLst>
            <pc:docMk/>
            <pc:sldMk cId="1247430308" sldId="427"/>
            <ac:inkMk id="54" creationId="{0C37D0D8-884A-D482-541C-7D9D4C456EE8}"/>
          </ac:inkMkLst>
        </pc:inkChg>
        <pc:inkChg chg="add del mod">
          <ac:chgData name="Spiller, Hannah G." userId="f42f1aa8-bbe2-42da-86ac-84a2e4ce8dc6" providerId="ADAL" clId="{DADCE2F1-C18F-43B7-81F8-143B5E07AB1E}" dt="2023-02-06T21:35:11.719" v="1578" actId="478"/>
          <ac:inkMkLst>
            <pc:docMk/>
            <pc:sldMk cId="1247430308" sldId="427"/>
            <ac:inkMk id="55" creationId="{F5A1B64E-C4D9-9926-EF07-2DBBCBCC8ED1}"/>
          </ac:inkMkLst>
        </pc:inkChg>
        <pc:inkChg chg="add del mod">
          <ac:chgData name="Spiller, Hannah G." userId="f42f1aa8-bbe2-42da-86ac-84a2e4ce8dc6" providerId="ADAL" clId="{DADCE2F1-C18F-43B7-81F8-143B5E07AB1E}" dt="2023-02-06T21:35:11.719" v="1578" actId="478"/>
          <ac:inkMkLst>
            <pc:docMk/>
            <pc:sldMk cId="1247430308" sldId="427"/>
            <ac:inkMk id="56" creationId="{9EBB4731-26E4-195A-2008-69C15E824728}"/>
          </ac:inkMkLst>
        </pc:inkChg>
        <pc:inkChg chg="add del mod">
          <ac:chgData name="Spiller, Hannah G." userId="f42f1aa8-bbe2-42da-86ac-84a2e4ce8dc6" providerId="ADAL" clId="{DADCE2F1-C18F-43B7-81F8-143B5E07AB1E}" dt="2023-02-06T21:35:11.719" v="1578" actId="478"/>
          <ac:inkMkLst>
            <pc:docMk/>
            <pc:sldMk cId="1247430308" sldId="427"/>
            <ac:inkMk id="57" creationId="{628CE6C2-93C2-B550-249B-6FF347D456C9}"/>
          </ac:inkMkLst>
        </pc:inkChg>
        <pc:inkChg chg="add del mod">
          <ac:chgData name="Spiller, Hannah G." userId="f42f1aa8-bbe2-42da-86ac-84a2e4ce8dc6" providerId="ADAL" clId="{DADCE2F1-C18F-43B7-81F8-143B5E07AB1E}" dt="2023-02-06T21:35:11.719" v="1578" actId="478"/>
          <ac:inkMkLst>
            <pc:docMk/>
            <pc:sldMk cId="1247430308" sldId="427"/>
            <ac:inkMk id="58" creationId="{E5769D8C-AD4D-D022-989A-9EB2D1E74631}"/>
          </ac:inkMkLst>
        </pc:inkChg>
        <pc:inkChg chg="add del mod">
          <ac:chgData name="Spiller, Hannah G." userId="f42f1aa8-bbe2-42da-86ac-84a2e4ce8dc6" providerId="ADAL" clId="{DADCE2F1-C18F-43B7-81F8-143B5E07AB1E}" dt="2023-02-06T21:35:11.719" v="1578" actId="478"/>
          <ac:inkMkLst>
            <pc:docMk/>
            <pc:sldMk cId="1247430308" sldId="427"/>
            <ac:inkMk id="59" creationId="{49DA5A7F-26B8-275D-A18F-443C63C5B719}"/>
          </ac:inkMkLst>
        </pc:inkChg>
        <pc:inkChg chg="add del mod">
          <ac:chgData name="Spiller, Hannah G." userId="f42f1aa8-bbe2-42da-86ac-84a2e4ce8dc6" providerId="ADAL" clId="{DADCE2F1-C18F-43B7-81F8-143B5E07AB1E}" dt="2023-02-06T21:35:11.719" v="1578" actId="478"/>
          <ac:inkMkLst>
            <pc:docMk/>
            <pc:sldMk cId="1247430308" sldId="427"/>
            <ac:inkMk id="60" creationId="{06464285-0A34-E587-BE1F-0ED869650211}"/>
          </ac:inkMkLst>
        </pc:inkChg>
        <pc:inkChg chg="add del mod">
          <ac:chgData name="Spiller, Hannah G." userId="f42f1aa8-bbe2-42da-86ac-84a2e4ce8dc6" providerId="ADAL" clId="{DADCE2F1-C18F-43B7-81F8-143B5E07AB1E}" dt="2023-02-06T21:35:11.719" v="1578" actId="478"/>
          <ac:inkMkLst>
            <pc:docMk/>
            <pc:sldMk cId="1247430308" sldId="427"/>
            <ac:inkMk id="61" creationId="{93E635CC-DF82-9B5A-728B-3AAB01B1474B}"/>
          </ac:inkMkLst>
        </pc:inkChg>
        <pc:inkChg chg="add del mod">
          <ac:chgData name="Spiller, Hannah G." userId="f42f1aa8-bbe2-42da-86ac-84a2e4ce8dc6" providerId="ADAL" clId="{DADCE2F1-C18F-43B7-81F8-143B5E07AB1E}" dt="2023-02-06T21:35:11.719" v="1578" actId="478"/>
          <ac:inkMkLst>
            <pc:docMk/>
            <pc:sldMk cId="1247430308" sldId="427"/>
            <ac:inkMk id="63" creationId="{ED63C65D-4A5F-8C44-D983-02720D7B2069}"/>
          </ac:inkMkLst>
        </pc:inkChg>
        <pc:inkChg chg="add del mod">
          <ac:chgData name="Spiller, Hannah G." userId="f42f1aa8-bbe2-42da-86ac-84a2e4ce8dc6" providerId="ADAL" clId="{DADCE2F1-C18F-43B7-81F8-143B5E07AB1E}" dt="2023-02-06T21:35:11.719" v="1578" actId="478"/>
          <ac:inkMkLst>
            <pc:docMk/>
            <pc:sldMk cId="1247430308" sldId="427"/>
            <ac:inkMk id="65" creationId="{8BF5984E-7F02-C4E4-1C8E-BB9B72EAA85B}"/>
          </ac:inkMkLst>
        </pc:inkChg>
        <pc:inkChg chg="add del mod topLvl">
          <ac:chgData name="Spiller, Hannah G." userId="f42f1aa8-bbe2-42da-86ac-84a2e4ce8dc6" providerId="ADAL" clId="{DADCE2F1-C18F-43B7-81F8-143B5E07AB1E}" dt="2023-02-06T21:35:11.719" v="1578" actId="478"/>
          <ac:inkMkLst>
            <pc:docMk/>
            <pc:sldMk cId="1247430308" sldId="427"/>
            <ac:inkMk id="66" creationId="{E2F56E1C-E6AF-02CA-523D-17B9193B606A}"/>
          </ac:inkMkLst>
        </pc:inkChg>
        <pc:inkChg chg="add del mod">
          <ac:chgData name="Spiller, Hannah G." userId="f42f1aa8-bbe2-42da-86ac-84a2e4ce8dc6" providerId="ADAL" clId="{DADCE2F1-C18F-43B7-81F8-143B5E07AB1E}" dt="2023-02-06T21:35:11.719" v="1578" actId="478"/>
          <ac:inkMkLst>
            <pc:docMk/>
            <pc:sldMk cId="1247430308" sldId="427"/>
            <ac:inkMk id="67" creationId="{C4D5943C-2DB2-9D5B-5FAF-D61153806CD8}"/>
          </ac:inkMkLst>
        </pc:inkChg>
        <pc:inkChg chg="add del mod">
          <ac:chgData name="Spiller, Hannah G." userId="f42f1aa8-bbe2-42da-86ac-84a2e4ce8dc6" providerId="ADAL" clId="{DADCE2F1-C18F-43B7-81F8-143B5E07AB1E}" dt="2023-02-06T21:35:11.719" v="1578" actId="478"/>
          <ac:inkMkLst>
            <pc:docMk/>
            <pc:sldMk cId="1247430308" sldId="427"/>
            <ac:inkMk id="68" creationId="{4856B2FA-9FC6-94E9-35F9-F7BFE117F520}"/>
          </ac:inkMkLst>
        </pc:inkChg>
        <pc:inkChg chg="add del mod">
          <ac:chgData name="Spiller, Hannah G." userId="f42f1aa8-bbe2-42da-86ac-84a2e4ce8dc6" providerId="ADAL" clId="{DADCE2F1-C18F-43B7-81F8-143B5E07AB1E}" dt="2023-02-06T21:35:11.719" v="1578" actId="478"/>
          <ac:inkMkLst>
            <pc:docMk/>
            <pc:sldMk cId="1247430308" sldId="427"/>
            <ac:inkMk id="69" creationId="{824DACA2-47F3-4BCA-88F0-730E0E95A98A}"/>
          </ac:inkMkLst>
        </pc:inkChg>
        <pc:inkChg chg="add del mod">
          <ac:chgData name="Spiller, Hannah G." userId="f42f1aa8-bbe2-42da-86ac-84a2e4ce8dc6" providerId="ADAL" clId="{DADCE2F1-C18F-43B7-81F8-143B5E07AB1E}" dt="2023-02-06T21:35:11.719" v="1578" actId="478"/>
          <ac:inkMkLst>
            <pc:docMk/>
            <pc:sldMk cId="1247430308" sldId="427"/>
            <ac:inkMk id="71" creationId="{2D223E21-4B95-3006-A825-180313ED36EA}"/>
          </ac:inkMkLst>
        </pc:inkChg>
        <pc:inkChg chg="add del mod">
          <ac:chgData name="Spiller, Hannah G." userId="f42f1aa8-bbe2-42da-86ac-84a2e4ce8dc6" providerId="ADAL" clId="{DADCE2F1-C18F-43B7-81F8-143B5E07AB1E}" dt="2023-02-06T21:35:11.719" v="1578" actId="478"/>
          <ac:inkMkLst>
            <pc:docMk/>
            <pc:sldMk cId="1247430308" sldId="427"/>
            <ac:inkMk id="72" creationId="{0A01E296-4761-E4E5-6712-8DD2F3582F14}"/>
          </ac:inkMkLst>
        </pc:inkChg>
        <pc:inkChg chg="add del mod">
          <ac:chgData name="Spiller, Hannah G." userId="f42f1aa8-bbe2-42da-86ac-84a2e4ce8dc6" providerId="ADAL" clId="{DADCE2F1-C18F-43B7-81F8-143B5E07AB1E}" dt="2023-02-06T21:35:11.719" v="1578" actId="478"/>
          <ac:inkMkLst>
            <pc:docMk/>
            <pc:sldMk cId="1247430308" sldId="427"/>
            <ac:inkMk id="73" creationId="{0B6D1EE7-886A-4C40-6F18-DA1B723EF636}"/>
          </ac:inkMkLst>
        </pc:inkChg>
        <pc:inkChg chg="add del mod">
          <ac:chgData name="Spiller, Hannah G." userId="f42f1aa8-bbe2-42da-86ac-84a2e4ce8dc6" providerId="ADAL" clId="{DADCE2F1-C18F-43B7-81F8-143B5E07AB1E}" dt="2023-02-06T21:35:11.719" v="1578" actId="478"/>
          <ac:inkMkLst>
            <pc:docMk/>
            <pc:sldMk cId="1247430308" sldId="427"/>
            <ac:inkMk id="74" creationId="{C1B2B81E-B305-F1F9-6985-9710555DFEFD}"/>
          </ac:inkMkLst>
        </pc:inkChg>
      </pc:sldChg>
      <pc:sldChg chg="addSp delSp modSp mod modAnim">
        <pc:chgData name="Spiller, Hannah G." userId="f42f1aa8-bbe2-42da-86ac-84a2e4ce8dc6" providerId="ADAL" clId="{DADCE2F1-C18F-43B7-81F8-143B5E07AB1E}" dt="2023-02-10T22:22:13.787" v="2687"/>
        <pc:sldMkLst>
          <pc:docMk/>
          <pc:sldMk cId="4111254607" sldId="428"/>
        </pc:sldMkLst>
        <pc:grpChg chg="del mod">
          <ac:chgData name="Spiller, Hannah G." userId="f42f1aa8-bbe2-42da-86ac-84a2e4ce8dc6" providerId="ADAL" clId="{DADCE2F1-C18F-43B7-81F8-143B5E07AB1E}" dt="2023-02-06T21:23:03.143" v="1293"/>
          <ac:grpSpMkLst>
            <pc:docMk/>
            <pc:sldMk cId="4111254607" sldId="428"/>
            <ac:grpSpMk id="8" creationId="{DBE20B70-5734-FD8B-53B5-3AD86D70E572}"/>
          </ac:grpSpMkLst>
        </pc:grpChg>
        <pc:grpChg chg="del mod">
          <ac:chgData name="Spiller, Hannah G." userId="f42f1aa8-bbe2-42da-86ac-84a2e4ce8dc6" providerId="ADAL" clId="{DADCE2F1-C18F-43B7-81F8-143B5E07AB1E}" dt="2023-02-06T21:23:09.333" v="1297"/>
          <ac:grpSpMkLst>
            <pc:docMk/>
            <pc:sldMk cId="4111254607" sldId="428"/>
            <ac:grpSpMk id="16" creationId="{299FA824-B175-1786-ACAD-0ED27BD03768}"/>
          </ac:grpSpMkLst>
        </pc:grpChg>
        <pc:grpChg chg="del mod">
          <ac:chgData name="Spiller, Hannah G." userId="f42f1aa8-bbe2-42da-86ac-84a2e4ce8dc6" providerId="ADAL" clId="{DADCE2F1-C18F-43B7-81F8-143B5E07AB1E}" dt="2023-02-06T21:23:15.961" v="1308"/>
          <ac:grpSpMkLst>
            <pc:docMk/>
            <pc:sldMk cId="4111254607" sldId="428"/>
            <ac:grpSpMk id="20" creationId="{65D74E25-39D8-D454-253B-980F86A8151A}"/>
          </ac:grpSpMkLst>
        </pc:grpChg>
        <pc:grpChg chg="del mod">
          <ac:chgData name="Spiller, Hannah G." userId="f42f1aa8-bbe2-42da-86ac-84a2e4ce8dc6" providerId="ADAL" clId="{DADCE2F1-C18F-43B7-81F8-143B5E07AB1E}" dt="2023-02-06T21:23:18.953" v="1311"/>
          <ac:grpSpMkLst>
            <pc:docMk/>
            <pc:sldMk cId="4111254607" sldId="428"/>
            <ac:grpSpMk id="31" creationId="{35F0F4C9-734C-75AB-AE0B-9A29241BA708}"/>
          </ac:grpSpMkLst>
        </pc:grpChg>
        <pc:grpChg chg="del mod">
          <ac:chgData name="Spiller, Hannah G." userId="f42f1aa8-bbe2-42da-86ac-84a2e4ce8dc6" providerId="ADAL" clId="{DADCE2F1-C18F-43B7-81F8-143B5E07AB1E}" dt="2023-02-06T21:23:33.256" v="1316"/>
          <ac:grpSpMkLst>
            <pc:docMk/>
            <pc:sldMk cId="4111254607" sldId="428"/>
            <ac:grpSpMk id="34" creationId="{D7A0C457-9CE0-8AD1-44C5-D7CC1987D3B0}"/>
          </ac:grpSpMkLst>
        </pc:grpChg>
        <pc:grpChg chg="del mod">
          <ac:chgData name="Spiller, Hannah G." userId="f42f1aa8-bbe2-42da-86ac-84a2e4ce8dc6" providerId="ADAL" clId="{DADCE2F1-C18F-43B7-81F8-143B5E07AB1E}" dt="2023-02-06T21:23:34.601" v="1318"/>
          <ac:grpSpMkLst>
            <pc:docMk/>
            <pc:sldMk cId="4111254607" sldId="428"/>
            <ac:grpSpMk id="39" creationId="{46B744F6-3F1A-660B-3C91-F9555FF4EB47}"/>
          </ac:grpSpMkLst>
        </pc:grpChg>
        <pc:grpChg chg="del mod">
          <ac:chgData name="Spiller, Hannah G." userId="f42f1aa8-bbe2-42da-86ac-84a2e4ce8dc6" providerId="ADAL" clId="{DADCE2F1-C18F-43B7-81F8-143B5E07AB1E}" dt="2023-02-06T21:23:38.317" v="1320"/>
          <ac:grpSpMkLst>
            <pc:docMk/>
            <pc:sldMk cId="4111254607" sldId="428"/>
            <ac:grpSpMk id="41" creationId="{2ECEE0EE-B9CF-4436-F79B-DE7CC6832F9A}"/>
          </ac:grpSpMkLst>
        </pc:grpChg>
        <pc:grpChg chg="del mod">
          <ac:chgData name="Spiller, Hannah G." userId="f42f1aa8-bbe2-42da-86ac-84a2e4ce8dc6" providerId="ADAL" clId="{DADCE2F1-C18F-43B7-81F8-143B5E07AB1E}" dt="2023-02-06T21:23:42.838" v="1328"/>
          <ac:grpSpMkLst>
            <pc:docMk/>
            <pc:sldMk cId="4111254607" sldId="428"/>
            <ac:grpSpMk id="43" creationId="{2E86D183-1376-0B3C-A6EA-D97708DD4A44}"/>
          </ac:grpSpMkLst>
        </pc:grpChg>
        <pc:grpChg chg="mod">
          <ac:chgData name="Spiller, Hannah G." userId="f42f1aa8-bbe2-42da-86ac-84a2e4ce8dc6" providerId="ADAL" clId="{DADCE2F1-C18F-43B7-81F8-143B5E07AB1E}" dt="2023-02-06T21:23:42.838" v="1328"/>
          <ac:grpSpMkLst>
            <pc:docMk/>
            <pc:sldMk cId="4111254607" sldId="428"/>
            <ac:grpSpMk id="51" creationId="{1E4CD7DA-607A-0D35-7BBB-668E73F108C2}"/>
          </ac:grpSpMkLst>
        </pc:grpChg>
        <pc:grpChg chg="del mod">
          <ac:chgData name="Spiller, Hannah G." userId="f42f1aa8-bbe2-42da-86ac-84a2e4ce8dc6" providerId="ADAL" clId="{DADCE2F1-C18F-43B7-81F8-143B5E07AB1E}" dt="2023-02-06T21:23:54.439" v="1337"/>
          <ac:grpSpMkLst>
            <pc:docMk/>
            <pc:sldMk cId="4111254607" sldId="428"/>
            <ac:grpSpMk id="55" creationId="{7961CF0A-2BCB-B239-8D92-B8324BF0734A}"/>
          </ac:grpSpMkLst>
        </pc:grpChg>
        <pc:grpChg chg="del mod">
          <ac:chgData name="Spiller, Hannah G." userId="f42f1aa8-bbe2-42da-86ac-84a2e4ce8dc6" providerId="ADAL" clId="{DADCE2F1-C18F-43B7-81F8-143B5E07AB1E}" dt="2023-02-06T21:24:03.852" v="1348"/>
          <ac:grpSpMkLst>
            <pc:docMk/>
            <pc:sldMk cId="4111254607" sldId="428"/>
            <ac:grpSpMk id="60" creationId="{8FB6A73E-343C-29D8-C87D-9F790108358B}"/>
          </ac:grpSpMkLst>
        </pc:grpChg>
        <pc:grpChg chg="del mod">
          <ac:chgData name="Spiller, Hannah G." userId="f42f1aa8-bbe2-42da-86ac-84a2e4ce8dc6" providerId="ADAL" clId="{DADCE2F1-C18F-43B7-81F8-143B5E07AB1E}" dt="2023-02-06T21:24:06.360" v="1351"/>
          <ac:grpSpMkLst>
            <pc:docMk/>
            <pc:sldMk cId="4111254607" sldId="428"/>
            <ac:grpSpMk id="71" creationId="{AFF229AF-C09D-515D-1FDA-399F166A2567}"/>
          </ac:grpSpMkLst>
        </pc:grpChg>
        <pc:grpChg chg="del mod">
          <ac:chgData name="Spiller, Hannah G." userId="f42f1aa8-bbe2-42da-86ac-84a2e4ce8dc6" providerId="ADAL" clId="{DADCE2F1-C18F-43B7-81F8-143B5E07AB1E}" dt="2023-02-06T21:24:11.869" v="1353"/>
          <ac:grpSpMkLst>
            <pc:docMk/>
            <pc:sldMk cId="4111254607" sldId="428"/>
            <ac:grpSpMk id="74" creationId="{1FCC092E-4A8A-7B84-9A5C-C92EF1D8324E}"/>
          </ac:grpSpMkLst>
        </pc:grpChg>
        <pc:grpChg chg="del mod">
          <ac:chgData name="Spiller, Hannah G." userId="f42f1aa8-bbe2-42da-86ac-84a2e4ce8dc6" providerId="ADAL" clId="{DADCE2F1-C18F-43B7-81F8-143B5E07AB1E}" dt="2023-02-06T21:24:15.614" v="1360"/>
          <ac:grpSpMkLst>
            <pc:docMk/>
            <pc:sldMk cId="4111254607" sldId="428"/>
            <ac:grpSpMk id="76" creationId="{AD097BAE-DBA5-6477-1804-8B4CAF0854DA}"/>
          </ac:grpSpMkLst>
        </pc:grpChg>
        <pc:grpChg chg="del mod">
          <ac:chgData name="Spiller, Hannah G." userId="f42f1aa8-bbe2-42da-86ac-84a2e4ce8dc6" providerId="ADAL" clId="{DADCE2F1-C18F-43B7-81F8-143B5E07AB1E}" dt="2023-02-06T21:24:24.174" v="1364"/>
          <ac:grpSpMkLst>
            <pc:docMk/>
            <pc:sldMk cId="4111254607" sldId="428"/>
            <ac:grpSpMk id="83" creationId="{23C78A3A-402E-9AE0-75E5-C9C8AFFAA31F}"/>
          </ac:grpSpMkLst>
        </pc:grpChg>
        <pc:grpChg chg="del mod">
          <ac:chgData name="Spiller, Hannah G." userId="f42f1aa8-bbe2-42da-86ac-84a2e4ce8dc6" providerId="ADAL" clId="{DADCE2F1-C18F-43B7-81F8-143B5E07AB1E}" dt="2023-02-06T21:24:26.586" v="1366"/>
          <ac:grpSpMkLst>
            <pc:docMk/>
            <pc:sldMk cId="4111254607" sldId="428"/>
            <ac:grpSpMk id="87" creationId="{66D5923C-322B-B4E5-67D6-DF3576390966}"/>
          </ac:grpSpMkLst>
        </pc:grpChg>
        <pc:grpChg chg="mod">
          <ac:chgData name="Spiller, Hannah G." userId="f42f1aa8-bbe2-42da-86ac-84a2e4ce8dc6" providerId="ADAL" clId="{DADCE2F1-C18F-43B7-81F8-143B5E07AB1E}" dt="2023-02-06T21:24:26.586" v="1366"/>
          <ac:grpSpMkLst>
            <pc:docMk/>
            <pc:sldMk cId="4111254607" sldId="428"/>
            <ac:grpSpMk id="89" creationId="{CE7A9291-FC74-71E6-337F-D74BF796C0CE}"/>
          </ac:grpSpMkLst>
        </pc:grpChg>
        <pc:grpChg chg="del mod">
          <ac:chgData name="Spiller, Hannah G." userId="f42f1aa8-bbe2-42da-86ac-84a2e4ce8dc6" providerId="ADAL" clId="{DADCE2F1-C18F-43B7-81F8-143B5E07AB1E}" dt="2023-02-06T21:26:17.412" v="1399"/>
          <ac:grpSpMkLst>
            <pc:docMk/>
            <pc:sldMk cId="4111254607" sldId="428"/>
            <ac:grpSpMk id="93" creationId="{A73F0DE6-61D7-9D0C-F1F0-97D23DBED78C}"/>
          </ac:grpSpMkLst>
        </pc:grpChg>
        <pc:grpChg chg="mod">
          <ac:chgData name="Spiller, Hannah G." userId="f42f1aa8-bbe2-42da-86ac-84a2e4ce8dc6" providerId="ADAL" clId="{DADCE2F1-C18F-43B7-81F8-143B5E07AB1E}" dt="2023-02-06T21:26:17.412" v="1399"/>
          <ac:grpSpMkLst>
            <pc:docMk/>
            <pc:sldMk cId="4111254607" sldId="428"/>
            <ac:grpSpMk id="100" creationId="{73093E93-FA0C-CDA8-2398-86A16C607DBB}"/>
          </ac:grpSpMkLst>
        </pc:grpChg>
        <pc:inkChg chg="add mod">
          <ac:chgData name="Spiller, Hannah G." userId="f42f1aa8-bbe2-42da-86ac-84a2e4ce8dc6" providerId="ADAL" clId="{DADCE2F1-C18F-43B7-81F8-143B5E07AB1E}" dt="2023-02-06T21:23:42.838" v="1328"/>
          <ac:inkMkLst>
            <pc:docMk/>
            <pc:sldMk cId="4111254607" sldId="428"/>
            <ac:inkMk id="4" creationId="{B15529E0-D0A0-F697-A7D7-257260ABF128}"/>
          </ac:inkMkLst>
        </pc:inkChg>
        <pc:inkChg chg="add mod">
          <ac:chgData name="Spiller, Hannah G." userId="f42f1aa8-bbe2-42da-86ac-84a2e4ce8dc6" providerId="ADAL" clId="{DADCE2F1-C18F-43B7-81F8-143B5E07AB1E}" dt="2023-02-06T21:23:42.838" v="1328"/>
          <ac:inkMkLst>
            <pc:docMk/>
            <pc:sldMk cId="4111254607" sldId="428"/>
            <ac:inkMk id="5" creationId="{443DBFBA-EBD6-5FD4-5DCB-67D589B2A4A3}"/>
          </ac:inkMkLst>
        </pc:inkChg>
        <pc:inkChg chg="add mod">
          <ac:chgData name="Spiller, Hannah G." userId="f42f1aa8-bbe2-42da-86ac-84a2e4ce8dc6" providerId="ADAL" clId="{DADCE2F1-C18F-43B7-81F8-143B5E07AB1E}" dt="2023-02-06T21:23:42.838" v="1328"/>
          <ac:inkMkLst>
            <pc:docMk/>
            <pc:sldMk cId="4111254607" sldId="428"/>
            <ac:inkMk id="6" creationId="{4D1AC349-B596-225A-7E88-B1EC6230141A}"/>
          </ac:inkMkLst>
        </pc:inkChg>
        <pc:inkChg chg="add mod">
          <ac:chgData name="Spiller, Hannah G." userId="f42f1aa8-bbe2-42da-86ac-84a2e4ce8dc6" providerId="ADAL" clId="{DADCE2F1-C18F-43B7-81F8-143B5E07AB1E}" dt="2023-02-06T21:23:42.838" v="1328"/>
          <ac:inkMkLst>
            <pc:docMk/>
            <pc:sldMk cId="4111254607" sldId="428"/>
            <ac:inkMk id="7" creationId="{1C0C1A0F-840B-CB16-0DD9-5E5C35443E13}"/>
          </ac:inkMkLst>
        </pc:inkChg>
        <pc:inkChg chg="add mod">
          <ac:chgData name="Spiller, Hannah G." userId="f42f1aa8-bbe2-42da-86ac-84a2e4ce8dc6" providerId="ADAL" clId="{DADCE2F1-C18F-43B7-81F8-143B5E07AB1E}" dt="2023-02-06T21:23:42.838" v="1328"/>
          <ac:inkMkLst>
            <pc:docMk/>
            <pc:sldMk cId="4111254607" sldId="428"/>
            <ac:inkMk id="9" creationId="{D5546E7A-AB7C-4BF9-812F-33CAC9FC8D63}"/>
          </ac:inkMkLst>
        </pc:inkChg>
        <pc:inkChg chg="add mod">
          <ac:chgData name="Spiller, Hannah G." userId="f42f1aa8-bbe2-42da-86ac-84a2e4ce8dc6" providerId="ADAL" clId="{DADCE2F1-C18F-43B7-81F8-143B5E07AB1E}" dt="2023-02-06T21:23:42.838" v="1328"/>
          <ac:inkMkLst>
            <pc:docMk/>
            <pc:sldMk cId="4111254607" sldId="428"/>
            <ac:inkMk id="10" creationId="{A89EC783-5206-CEB7-7F42-1BA6366E96A8}"/>
          </ac:inkMkLst>
        </pc:inkChg>
        <pc:inkChg chg="add mod">
          <ac:chgData name="Spiller, Hannah G." userId="f42f1aa8-bbe2-42da-86ac-84a2e4ce8dc6" providerId="ADAL" clId="{DADCE2F1-C18F-43B7-81F8-143B5E07AB1E}" dt="2023-02-06T21:23:42.838" v="1328"/>
          <ac:inkMkLst>
            <pc:docMk/>
            <pc:sldMk cId="4111254607" sldId="428"/>
            <ac:inkMk id="11" creationId="{CD39A901-8727-FC0B-C7C1-D73389AA9ACE}"/>
          </ac:inkMkLst>
        </pc:inkChg>
        <pc:inkChg chg="add mod">
          <ac:chgData name="Spiller, Hannah G." userId="f42f1aa8-bbe2-42da-86ac-84a2e4ce8dc6" providerId="ADAL" clId="{DADCE2F1-C18F-43B7-81F8-143B5E07AB1E}" dt="2023-02-06T21:23:42.838" v="1328"/>
          <ac:inkMkLst>
            <pc:docMk/>
            <pc:sldMk cId="4111254607" sldId="428"/>
            <ac:inkMk id="12" creationId="{FC0CC12E-B2A3-C104-689A-5A4380053218}"/>
          </ac:inkMkLst>
        </pc:inkChg>
        <pc:inkChg chg="add mod">
          <ac:chgData name="Spiller, Hannah G." userId="f42f1aa8-bbe2-42da-86ac-84a2e4ce8dc6" providerId="ADAL" clId="{DADCE2F1-C18F-43B7-81F8-143B5E07AB1E}" dt="2023-02-06T21:23:42.838" v="1328"/>
          <ac:inkMkLst>
            <pc:docMk/>
            <pc:sldMk cId="4111254607" sldId="428"/>
            <ac:inkMk id="13" creationId="{12037FF4-B319-664D-D3E0-14BCD5DBDC2C}"/>
          </ac:inkMkLst>
        </pc:inkChg>
        <pc:inkChg chg="add mod">
          <ac:chgData name="Spiller, Hannah G." userId="f42f1aa8-bbe2-42da-86ac-84a2e4ce8dc6" providerId="ADAL" clId="{DADCE2F1-C18F-43B7-81F8-143B5E07AB1E}" dt="2023-02-06T21:23:42.838" v="1328"/>
          <ac:inkMkLst>
            <pc:docMk/>
            <pc:sldMk cId="4111254607" sldId="428"/>
            <ac:inkMk id="14" creationId="{410D33D7-3D17-3BCC-8514-3285F968B0BA}"/>
          </ac:inkMkLst>
        </pc:inkChg>
        <pc:inkChg chg="add mod">
          <ac:chgData name="Spiller, Hannah G." userId="f42f1aa8-bbe2-42da-86ac-84a2e4ce8dc6" providerId="ADAL" clId="{DADCE2F1-C18F-43B7-81F8-143B5E07AB1E}" dt="2023-02-06T21:23:42.838" v="1328"/>
          <ac:inkMkLst>
            <pc:docMk/>
            <pc:sldMk cId="4111254607" sldId="428"/>
            <ac:inkMk id="15" creationId="{0DCF5432-FB09-CEFA-8203-33551EB1DD4B}"/>
          </ac:inkMkLst>
        </pc:inkChg>
        <pc:inkChg chg="add mod">
          <ac:chgData name="Spiller, Hannah G." userId="f42f1aa8-bbe2-42da-86ac-84a2e4ce8dc6" providerId="ADAL" clId="{DADCE2F1-C18F-43B7-81F8-143B5E07AB1E}" dt="2023-02-06T21:23:42.838" v="1328"/>
          <ac:inkMkLst>
            <pc:docMk/>
            <pc:sldMk cId="4111254607" sldId="428"/>
            <ac:inkMk id="17" creationId="{8647F507-DEC1-8EA6-0236-C19B874004BF}"/>
          </ac:inkMkLst>
        </pc:inkChg>
        <pc:inkChg chg="add mod">
          <ac:chgData name="Spiller, Hannah G." userId="f42f1aa8-bbe2-42da-86ac-84a2e4ce8dc6" providerId="ADAL" clId="{DADCE2F1-C18F-43B7-81F8-143B5E07AB1E}" dt="2023-02-06T21:23:42.838" v="1328"/>
          <ac:inkMkLst>
            <pc:docMk/>
            <pc:sldMk cId="4111254607" sldId="428"/>
            <ac:inkMk id="18" creationId="{81BB0FD9-76B3-7181-53F7-3C4AA1C9AD45}"/>
          </ac:inkMkLst>
        </pc:inkChg>
        <pc:inkChg chg="add mod">
          <ac:chgData name="Spiller, Hannah G." userId="f42f1aa8-bbe2-42da-86ac-84a2e4ce8dc6" providerId="ADAL" clId="{DADCE2F1-C18F-43B7-81F8-143B5E07AB1E}" dt="2023-02-06T21:23:42.838" v="1328"/>
          <ac:inkMkLst>
            <pc:docMk/>
            <pc:sldMk cId="4111254607" sldId="428"/>
            <ac:inkMk id="19" creationId="{686FDACF-9102-A627-C306-53B1E93ECE54}"/>
          </ac:inkMkLst>
        </pc:inkChg>
        <pc:inkChg chg="add mod">
          <ac:chgData name="Spiller, Hannah G." userId="f42f1aa8-bbe2-42da-86ac-84a2e4ce8dc6" providerId="ADAL" clId="{DADCE2F1-C18F-43B7-81F8-143B5E07AB1E}" dt="2023-02-06T21:23:42.838" v="1328"/>
          <ac:inkMkLst>
            <pc:docMk/>
            <pc:sldMk cId="4111254607" sldId="428"/>
            <ac:inkMk id="21" creationId="{1B94C326-D97A-1D2C-F677-4CFC170E1827}"/>
          </ac:inkMkLst>
        </pc:inkChg>
        <pc:inkChg chg="add mod">
          <ac:chgData name="Spiller, Hannah G." userId="f42f1aa8-bbe2-42da-86ac-84a2e4ce8dc6" providerId="ADAL" clId="{DADCE2F1-C18F-43B7-81F8-143B5E07AB1E}" dt="2023-02-06T21:23:42.838" v="1328"/>
          <ac:inkMkLst>
            <pc:docMk/>
            <pc:sldMk cId="4111254607" sldId="428"/>
            <ac:inkMk id="22" creationId="{5EE69C6C-F6C6-C1B2-6879-3DC5E795B5DF}"/>
          </ac:inkMkLst>
        </pc:inkChg>
        <pc:inkChg chg="add mod">
          <ac:chgData name="Spiller, Hannah G." userId="f42f1aa8-bbe2-42da-86ac-84a2e4ce8dc6" providerId="ADAL" clId="{DADCE2F1-C18F-43B7-81F8-143B5E07AB1E}" dt="2023-02-06T21:23:42.838" v="1328"/>
          <ac:inkMkLst>
            <pc:docMk/>
            <pc:sldMk cId="4111254607" sldId="428"/>
            <ac:inkMk id="23" creationId="{248FC983-B031-B63D-69CB-05B3AADB5A84}"/>
          </ac:inkMkLst>
        </pc:inkChg>
        <pc:inkChg chg="add mod">
          <ac:chgData name="Spiller, Hannah G." userId="f42f1aa8-bbe2-42da-86ac-84a2e4ce8dc6" providerId="ADAL" clId="{DADCE2F1-C18F-43B7-81F8-143B5E07AB1E}" dt="2023-02-06T21:23:42.838" v="1328"/>
          <ac:inkMkLst>
            <pc:docMk/>
            <pc:sldMk cId="4111254607" sldId="428"/>
            <ac:inkMk id="24" creationId="{2D9EA3BE-8830-C2B1-6936-7F2F2FC6BF05}"/>
          </ac:inkMkLst>
        </pc:inkChg>
        <pc:inkChg chg="add mod">
          <ac:chgData name="Spiller, Hannah G." userId="f42f1aa8-bbe2-42da-86ac-84a2e4ce8dc6" providerId="ADAL" clId="{DADCE2F1-C18F-43B7-81F8-143B5E07AB1E}" dt="2023-02-06T21:23:42.838" v="1328"/>
          <ac:inkMkLst>
            <pc:docMk/>
            <pc:sldMk cId="4111254607" sldId="428"/>
            <ac:inkMk id="25" creationId="{B0B86703-B4D5-9431-94C7-E9578ADC8698}"/>
          </ac:inkMkLst>
        </pc:inkChg>
        <pc:inkChg chg="add mod">
          <ac:chgData name="Spiller, Hannah G." userId="f42f1aa8-bbe2-42da-86ac-84a2e4ce8dc6" providerId="ADAL" clId="{DADCE2F1-C18F-43B7-81F8-143B5E07AB1E}" dt="2023-02-06T21:23:42.838" v="1328"/>
          <ac:inkMkLst>
            <pc:docMk/>
            <pc:sldMk cId="4111254607" sldId="428"/>
            <ac:inkMk id="26" creationId="{BCA9E63A-B7B2-FE52-42AF-A412C3B3B529}"/>
          </ac:inkMkLst>
        </pc:inkChg>
        <pc:inkChg chg="add mod">
          <ac:chgData name="Spiller, Hannah G." userId="f42f1aa8-bbe2-42da-86ac-84a2e4ce8dc6" providerId="ADAL" clId="{DADCE2F1-C18F-43B7-81F8-143B5E07AB1E}" dt="2023-02-06T21:23:42.838" v="1328"/>
          <ac:inkMkLst>
            <pc:docMk/>
            <pc:sldMk cId="4111254607" sldId="428"/>
            <ac:inkMk id="27" creationId="{F0E1189E-1767-198A-D2B1-925CAA5FC319}"/>
          </ac:inkMkLst>
        </pc:inkChg>
        <pc:inkChg chg="add mod">
          <ac:chgData name="Spiller, Hannah G." userId="f42f1aa8-bbe2-42da-86ac-84a2e4ce8dc6" providerId="ADAL" clId="{DADCE2F1-C18F-43B7-81F8-143B5E07AB1E}" dt="2023-02-06T21:23:42.838" v="1328"/>
          <ac:inkMkLst>
            <pc:docMk/>
            <pc:sldMk cId="4111254607" sldId="428"/>
            <ac:inkMk id="28" creationId="{0119225B-139C-0F46-20A0-5FAAC2A9318C}"/>
          </ac:inkMkLst>
        </pc:inkChg>
        <pc:inkChg chg="add mod">
          <ac:chgData name="Spiller, Hannah G." userId="f42f1aa8-bbe2-42da-86ac-84a2e4ce8dc6" providerId="ADAL" clId="{DADCE2F1-C18F-43B7-81F8-143B5E07AB1E}" dt="2023-02-06T21:23:42.838" v="1328"/>
          <ac:inkMkLst>
            <pc:docMk/>
            <pc:sldMk cId="4111254607" sldId="428"/>
            <ac:inkMk id="29" creationId="{A6ABA504-107A-8D6A-97E6-A58875EF5919}"/>
          </ac:inkMkLst>
        </pc:inkChg>
        <pc:inkChg chg="add mod">
          <ac:chgData name="Spiller, Hannah G." userId="f42f1aa8-bbe2-42da-86ac-84a2e4ce8dc6" providerId="ADAL" clId="{DADCE2F1-C18F-43B7-81F8-143B5E07AB1E}" dt="2023-02-06T21:23:42.838" v="1328"/>
          <ac:inkMkLst>
            <pc:docMk/>
            <pc:sldMk cId="4111254607" sldId="428"/>
            <ac:inkMk id="30" creationId="{BF87B8E5-5737-829F-66F6-F759241B19EB}"/>
          </ac:inkMkLst>
        </pc:inkChg>
        <pc:inkChg chg="add mod">
          <ac:chgData name="Spiller, Hannah G." userId="f42f1aa8-bbe2-42da-86ac-84a2e4ce8dc6" providerId="ADAL" clId="{DADCE2F1-C18F-43B7-81F8-143B5E07AB1E}" dt="2023-02-06T21:23:42.838" v="1328"/>
          <ac:inkMkLst>
            <pc:docMk/>
            <pc:sldMk cId="4111254607" sldId="428"/>
            <ac:inkMk id="32" creationId="{BBC08F8A-08A5-C969-1D63-097BC62C0DC2}"/>
          </ac:inkMkLst>
        </pc:inkChg>
        <pc:inkChg chg="add mod">
          <ac:chgData name="Spiller, Hannah G." userId="f42f1aa8-bbe2-42da-86ac-84a2e4ce8dc6" providerId="ADAL" clId="{DADCE2F1-C18F-43B7-81F8-143B5E07AB1E}" dt="2023-02-06T21:23:42.838" v="1328"/>
          <ac:inkMkLst>
            <pc:docMk/>
            <pc:sldMk cId="4111254607" sldId="428"/>
            <ac:inkMk id="33" creationId="{64E71585-DFB3-3BCE-3956-5D1DA16687BA}"/>
          </ac:inkMkLst>
        </pc:inkChg>
        <pc:inkChg chg="add mod">
          <ac:chgData name="Spiller, Hannah G." userId="f42f1aa8-bbe2-42da-86ac-84a2e4ce8dc6" providerId="ADAL" clId="{DADCE2F1-C18F-43B7-81F8-143B5E07AB1E}" dt="2023-02-06T21:23:42.838" v="1328"/>
          <ac:inkMkLst>
            <pc:docMk/>
            <pc:sldMk cId="4111254607" sldId="428"/>
            <ac:inkMk id="35" creationId="{E850FA00-167F-7092-D6E4-D97B52815A0A}"/>
          </ac:inkMkLst>
        </pc:inkChg>
        <pc:inkChg chg="add mod">
          <ac:chgData name="Spiller, Hannah G." userId="f42f1aa8-bbe2-42da-86ac-84a2e4ce8dc6" providerId="ADAL" clId="{DADCE2F1-C18F-43B7-81F8-143B5E07AB1E}" dt="2023-02-06T21:23:42.838" v="1328"/>
          <ac:inkMkLst>
            <pc:docMk/>
            <pc:sldMk cId="4111254607" sldId="428"/>
            <ac:inkMk id="36" creationId="{0056D046-46E6-9E38-9C67-65E6222D9C52}"/>
          </ac:inkMkLst>
        </pc:inkChg>
        <pc:inkChg chg="add mod">
          <ac:chgData name="Spiller, Hannah G." userId="f42f1aa8-bbe2-42da-86ac-84a2e4ce8dc6" providerId="ADAL" clId="{DADCE2F1-C18F-43B7-81F8-143B5E07AB1E}" dt="2023-02-06T21:23:42.838" v="1328"/>
          <ac:inkMkLst>
            <pc:docMk/>
            <pc:sldMk cId="4111254607" sldId="428"/>
            <ac:inkMk id="37" creationId="{38709026-4E4A-459D-0943-93685DC7D504}"/>
          </ac:inkMkLst>
        </pc:inkChg>
        <pc:inkChg chg="add mod">
          <ac:chgData name="Spiller, Hannah G." userId="f42f1aa8-bbe2-42da-86ac-84a2e4ce8dc6" providerId="ADAL" clId="{DADCE2F1-C18F-43B7-81F8-143B5E07AB1E}" dt="2023-02-06T21:23:42.838" v="1328"/>
          <ac:inkMkLst>
            <pc:docMk/>
            <pc:sldMk cId="4111254607" sldId="428"/>
            <ac:inkMk id="38" creationId="{33014A5A-8C40-72FE-820A-7FC867AEFA7E}"/>
          </ac:inkMkLst>
        </pc:inkChg>
        <pc:inkChg chg="add mod">
          <ac:chgData name="Spiller, Hannah G." userId="f42f1aa8-bbe2-42da-86ac-84a2e4ce8dc6" providerId="ADAL" clId="{DADCE2F1-C18F-43B7-81F8-143B5E07AB1E}" dt="2023-02-06T21:23:42.838" v="1328"/>
          <ac:inkMkLst>
            <pc:docMk/>
            <pc:sldMk cId="4111254607" sldId="428"/>
            <ac:inkMk id="40" creationId="{7C060A9C-D291-4361-48B0-24F3F5779AE2}"/>
          </ac:inkMkLst>
        </pc:inkChg>
        <pc:inkChg chg="add mod">
          <ac:chgData name="Spiller, Hannah G." userId="f42f1aa8-bbe2-42da-86ac-84a2e4ce8dc6" providerId="ADAL" clId="{DADCE2F1-C18F-43B7-81F8-143B5E07AB1E}" dt="2023-02-06T21:23:42.838" v="1328"/>
          <ac:inkMkLst>
            <pc:docMk/>
            <pc:sldMk cId="4111254607" sldId="428"/>
            <ac:inkMk id="42" creationId="{A387B014-8525-57E0-AF3D-A45AE7316AE9}"/>
          </ac:inkMkLst>
        </pc:inkChg>
        <pc:inkChg chg="add mod">
          <ac:chgData name="Spiller, Hannah G." userId="f42f1aa8-bbe2-42da-86ac-84a2e4ce8dc6" providerId="ADAL" clId="{DADCE2F1-C18F-43B7-81F8-143B5E07AB1E}" dt="2023-02-06T21:23:42.838" v="1328"/>
          <ac:inkMkLst>
            <pc:docMk/>
            <pc:sldMk cId="4111254607" sldId="428"/>
            <ac:inkMk id="44" creationId="{FA2645E4-070D-AA67-8D30-FA53A179A5EA}"/>
          </ac:inkMkLst>
        </pc:inkChg>
        <pc:inkChg chg="add mod">
          <ac:chgData name="Spiller, Hannah G." userId="f42f1aa8-bbe2-42da-86ac-84a2e4ce8dc6" providerId="ADAL" clId="{DADCE2F1-C18F-43B7-81F8-143B5E07AB1E}" dt="2023-02-06T21:23:42.838" v="1328"/>
          <ac:inkMkLst>
            <pc:docMk/>
            <pc:sldMk cId="4111254607" sldId="428"/>
            <ac:inkMk id="45" creationId="{FD9F31B1-B16F-C92F-2A76-99DBC603D2A7}"/>
          </ac:inkMkLst>
        </pc:inkChg>
        <pc:inkChg chg="add mod">
          <ac:chgData name="Spiller, Hannah G." userId="f42f1aa8-bbe2-42da-86ac-84a2e4ce8dc6" providerId="ADAL" clId="{DADCE2F1-C18F-43B7-81F8-143B5E07AB1E}" dt="2023-02-06T21:23:42.838" v="1328"/>
          <ac:inkMkLst>
            <pc:docMk/>
            <pc:sldMk cId="4111254607" sldId="428"/>
            <ac:inkMk id="46" creationId="{ABD2176D-0380-8C98-7EDD-AB8A8AFF882C}"/>
          </ac:inkMkLst>
        </pc:inkChg>
        <pc:inkChg chg="add mod">
          <ac:chgData name="Spiller, Hannah G." userId="f42f1aa8-bbe2-42da-86ac-84a2e4ce8dc6" providerId="ADAL" clId="{DADCE2F1-C18F-43B7-81F8-143B5E07AB1E}" dt="2023-02-06T21:23:42.838" v="1328"/>
          <ac:inkMkLst>
            <pc:docMk/>
            <pc:sldMk cId="4111254607" sldId="428"/>
            <ac:inkMk id="47" creationId="{5ABEC250-23B4-F13C-26D0-1570114E3983}"/>
          </ac:inkMkLst>
        </pc:inkChg>
        <pc:inkChg chg="add mod">
          <ac:chgData name="Spiller, Hannah G." userId="f42f1aa8-bbe2-42da-86ac-84a2e4ce8dc6" providerId="ADAL" clId="{DADCE2F1-C18F-43B7-81F8-143B5E07AB1E}" dt="2023-02-06T21:23:42.838" v="1328"/>
          <ac:inkMkLst>
            <pc:docMk/>
            <pc:sldMk cId="4111254607" sldId="428"/>
            <ac:inkMk id="48" creationId="{14B7F9B1-334F-CEFC-FACA-95AD4A10BDD8}"/>
          </ac:inkMkLst>
        </pc:inkChg>
        <pc:inkChg chg="add mod">
          <ac:chgData name="Spiller, Hannah G." userId="f42f1aa8-bbe2-42da-86ac-84a2e4ce8dc6" providerId="ADAL" clId="{DADCE2F1-C18F-43B7-81F8-143B5E07AB1E}" dt="2023-02-06T21:23:42.838" v="1328"/>
          <ac:inkMkLst>
            <pc:docMk/>
            <pc:sldMk cId="4111254607" sldId="428"/>
            <ac:inkMk id="49" creationId="{44F98584-667D-26F3-5BD2-72CBF6217360}"/>
          </ac:inkMkLst>
        </pc:inkChg>
        <pc:inkChg chg="add mod">
          <ac:chgData name="Spiller, Hannah G." userId="f42f1aa8-bbe2-42da-86ac-84a2e4ce8dc6" providerId="ADAL" clId="{DADCE2F1-C18F-43B7-81F8-143B5E07AB1E}" dt="2023-02-06T21:23:42.838" v="1328"/>
          <ac:inkMkLst>
            <pc:docMk/>
            <pc:sldMk cId="4111254607" sldId="428"/>
            <ac:inkMk id="50" creationId="{CB2FB08C-0C55-3D19-973E-A1E6D88026B5}"/>
          </ac:inkMkLst>
        </pc:inkChg>
        <pc:inkChg chg="add mod">
          <ac:chgData name="Spiller, Hannah G." userId="f42f1aa8-bbe2-42da-86ac-84a2e4ce8dc6" providerId="ADAL" clId="{DADCE2F1-C18F-43B7-81F8-143B5E07AB1E}" dt="2023-02-06T21:24:26.586" v="1366"/>
          <ac:inkMkLst>
            <pc:docMk/>
            <pc:sldMk cId="4111254607" sldId="428"/>
            <ac:inkMk id="52" creationId="{CF1766D4-F16A-1B81-713C-5D927602CEF7}"/>
          </ac:inkMkLst>
        </pc:inkChg>
        <pc:inkChg chg="add mod">
          <ac:chgData name="Spiller, Hannah G." userId="f42f1aa8-bbe2-42da-86ac-84a2e4ce8dc6" providerId="ADAL" clId="{DADCE2F1-C18F-43B7-81F8-143B5E07AB1E}" dt="2023-02-06T21:24:26.586" v="1366"/>
          <ac:inkMkLst>
            <pc:docMk/>
            <pc:sldMk cId="4111254607" sldId="428"/>
            <ac:inkMk id="53" creationId="{DB9B1AF5-B1D9-A5DF-0240-0B08F97C48A7}"/>
          </ac:inkMkLst>
        </pc:inkChg>
        <pc:inkChg chg="add mod">
          <ac:chgData name="Spiller, Hannah G." userId="f42f1aa8-bbe2-42da-86ac-84a2e4ce8dc6" providerId="ADAL" clId="{DADCE2F1-C18F-43B7-81F8-143B5E07AB1E}" dt="2023-02-06T21:24:26.586" v="1366"/>
          <ac:inkMkLst>
            <pc:docMk/>
            <pc:sldMk cId="4111254607" sldId="428"/>
            <ac:inkMk id="54" creationId="{BF51070E-FB1E-6C23-45FA-CB23902F3EBB}"/>
          </ac:inkMkLst>
        </pc:inkChg>
        <pc:inkChg chg="add mod">
          <ac:chgData name="Spiller, Hannah G." userId="f42f1aa8-bbe2-42da-86ac-84a2e4ce8dc6" providerId="ADAL" clId="{DADCE2F1-C18F-43B7-81F8-143B5E07AB1E}" dt="2023-02-06T21:24:26.586" v="1366"/>
          <ac:inkMkLst>
            <pc:docMk/>
            <pc:sldMk cId="4111254607" sldId="428"/>
            <ac:inkMk id="56" creationId="{5E27090F-35B6-3807-0B9B-29694184822B}"/>
          </ac:inkMkLst>
        </pc:inkChg>
        <pc:inkChg chg="add mod">
          <ac:chgData name="Spiller, Hannah G." userId="f42f1aa8-bbe2-42da-86ac-84a2e4ce8dc6" providerId="ADAL" clId="{DADCE2F1-C18F-43B7-81F8-143B5E07AB1E}" dt="2023-02-06T21:24:26.586" v="1366"/>
          <ac:inkMkLst>
            <pc:docMk/>
            <pc:sldMk cId="4111254607" sldId="428"/>
            <ac:inkMk id="57" creationId="{408B3F1A-BDCC-45C0-0189-91B75C50BCDF}"/>
          </ac:inkMkLst>
        </pc:inkChg>
        <pc:inkChg chg="add mod">
          <ac:chgData name="Spiller, Hannah G." userId="f42f1aa8-bbe2-42da-86ac-84a2e4ce8dc6" providerId="ADAL" clId="{DADCE2F1-C18F-43B7-81F8-143B5E07AB1E}" dt="2023-02-06T21:24:26.586" v="1366"/>
          <ac:inkMkLst>
            <pc:docMk/>
            <pc:sldMk cId="4111254607" sldId="428"/>
            <ac:inkMk id="58" creationId="{E4A64BD4-1D8F-5A58-BD85-595D2666BD94}"/>
          </ac:inkMkLst>
        </pc:inkChg>
        <pc:inkChg chg="add mod">
          <ac:chgData name="Spiller, Hannah G." userId="f42f1aa8-bbe2-42da-86ac-84a2e4ce8dc6" providerId="ADAL" clId="{DADCE2F1-C18F-43B7-81F8-143B5E07AB1E}" dt="2023-02-06T21:24:26.586" v="1366"/>
          <ac:inkMkLst>
            <pc:docMk/>
            <pc:sldMk cId="4111254607" sldId="428"/>
            <ac:inkMk id="59" creationId="{24BCB687-96EA-825D-D2FC-F7B93934824B}"/>
          </ac:inkMkLst>
        </pc:inkChg>
        <pc:inkChg chg="add mod">
          <ac:chgData name="Spiller, Hannah G." userId="f42f1aa8-bbe2-42da-86ac-84a2e4ce8dc6" providerId="ADAL" clId="{DADCE2F1-C18F-43B7-81F8-143B5E07AB1E}" dt="2023-02-06T21:24:26.586" v="1366"/>
          <ac:inkMkLst>
            <pc:docMk/>
            <pc:sldMk cId="4111254607" sldId="428"/>
            <ac:inkMk id="61" creationId="{6D6DDEBC-E3D3-14A5-E61C-76224B1A62CE}"/>
          </ac:inkMkLst>
        </pc:inkChg>
        <pc:inkChg chg="add mod">
          <ac:chgData name="Spiller, Hannah G." userId="f42f1aa8-bbe2-42da-86ac-84a2e4ce8dc6" providerId="ADAL" clId="{DADCE2F1-C18F-43B7-81F8-143B5E07AB1E}" dt="2023-02-06T21:24:26.586" v="1366"/>
          <ac:inkMkLst>
            <pc:docMk/>
            <pc:sldMk cId="4111254607" sldId="428"/>
            <ac:inkMk id="62" creationId="{16FE6FB8-4064-F2B6-DEFE-C7C33380B1E8}"/>
          </ac:inkMkLst>
        </pc:inkChg>
        <pc:inkChg chg="add mod">
          <ac:chgData name="Spiller, Hannah G." userId="f42f1aa8-bbe2-42da-86ac-84a2e4ce8dc6" providerId="ADAL" clId="{DADCE2F1-C18F-43B7-81F8-143B5E07AB1E}" dt="2023-02-06T21:24:26.586" v="1366"/>
          <ac:inkMkLst>
            <pc:docMk/>
            <pc:sldMk cId="4111254607" sldId="428"/>
            <ac:inkMk id="63" creationId="{7E84C322-97E8-C9EC-4E52-B790CFFF9220}"/>
          </ac:inkMkLst>
        </pc:inkChg>
        <pc:inkChg chg="add mod">
          <ac:chgData name="Spiller, Hannah G." userId="f42f1aa8-bbe2-42da-86ac-84a2e4ce8dc6" providerId="ADAL" clId="{DADCE2F1-C18F-43B7-81F8-143B5E07AB1E}" dt="2023-02-06T21:24:26.586" v="1366"/>
          <ac:inkMkLst>
            <pc:docMk/>
            <pc:sldMk cId="4111254607" sldId="428"/>
            <ac:inkMk id="64" creationId="{24A68A3B-B38D-EE7B-A862-EA658D6DE715}"/>
          </ac:inkMkLst>
        </pc:inkChg>
        <pc:inkChg chg="add mod">
          <ac:chgData name="Spiller, Hannah G." userId="f42f1aa8-bbe2-42da-86ac-84a2e4ce8dc6" providerId="ADAL" clId="{DADCE2F1-C18F-43B7-81F8-143B5E07AB1E}" dt="2023-02-06T21:24:26.586" v="1366"/>
          <ac:inkMkLst>
            <pc:docMk/>
            <pc:sldMk cId="4111254607" sldId="428"/>
            <ac:inkMk id="65" creationId="{FCCBF582-38ED-7F9D-7AA6-CD64C385D9FF}"/>
          </ac:inkMkLst>
        </pc:inkChg>
        <pc:inkChg chg="add mod">
          <ac:chgData name="Spiller, Hannah G." userId="f42f1aa8-bbe2-42da-86ac-84a2e4ce8dc6" providerId="ADAL" clId="{DADCE2F1-C18F-43B7-81F8-143B5E07AB1E}" dt="2023-02-06T21:24:26.586" v="1366"/>
          <ac:inkMkLst>
            <pc:docMk/>
            <pc:sldMk cId="4111254607" sldId="428"/>
            <ac:inkMk id="66" creationId="{69133451-B63D-A392-2B81-FAF7F3304D15}"/>
          </ac:inkMkLst>
        </pc:inkChg>
        <pc:inkChg chg="add mod">
          <ac:chgData name="Spiller, Hannah G." userId="f42f1aa8-bbe2-42da-86ac-84a2e4ce8dc6" providerId="ADAL" clId="{DADCE2F1-C18F-43B7-81F8-143B5E07AB1E}" dt="2023-02-06T21:24:26.586" v="1366"/>
          <ac:inkMkLst>
            <pc:docMk/>
            <pc:sldMk cId="4111254607" sldId="428"/>
            <ac:inkMk id="67" creationId="{396D80EC-7386-D10F-C3B2-1BA319A9C1E0}"/>
          </ac:inkMkLst>
        </pc:inkChg>
        <pc:inkChg chg="add mod">
          <ac:chgData name="Spiller, Hannah G." userId="f42f1aa8-bbe2-42da-86ac-84a2e4ce8dc6" providerId="ADAL" clId="{DADCE2F1-C18F-43B7-81F8-143B5E07AB1E}" dt="2023-02-06T21:24:26.586" v="1366"/>
          <ac:inkMkLst>
            <pc:docMk/>
            <pc:sldMk cId="4111254607" sldId="428"/>
            <ac:inkMk id="68" creationId="{7989D3DB-D89B-17D3-B750-2409ED3EA85D}"/>
          </ac:inkMkLst>
        </pc:inkChg>
        <pc:inkChg chg="add mod">
          <ac:chgData name="Spiller, Hannah G." userId="f42f1aa8-bbe2-42da-86ac-84a2e4ce8dc6" providerId="ADAL" clId="{DADCE2F1-C18F-43B7-81F8-143B5E07AB1E}" dt="2023-02-06T21:24:26.586" v="1366"/>
          <ac:inkMkLst>
            <pc:docMk/>
            <pc:sldMk cId="4111254607" sldId="428"/>
            <ac:inkMk id="69" creationId="{6E3327EE-3900-CE9A-7D09-11AB76210424}"/>
          </ac:inkMkLst>
        </pc:inkChg>
        <pc:inkChg chg="add mod">
          <ac:chgData name="Spiller, Hannah G." userId="f42f1aa8-bbe2-42da-86ac-84a2e4ce8dc6" providerId="ADAL" clId="{DADCE2F1-C18F-43B7-81F8-143B5E07AB1E}" dt="2023-02-06T21:24:26.586" v="1366"/>
          <ac:inkMkLst>
            <pc:docMk/>
            <pc:sldMk cId="4111254607" sldId="428"/>
            <ac:inkMk id="70" creationId="{9A87309D-9768-5FEC-6D2E-8181F7376BDC}"/>
          </ac:inkMkLst>
        </pc:inkChg>
        <pc:inkChg chg="add mod">
          <ac:chgData name="Spiller, Hannah G." userId="f42f1aa8-bbe2-42da-86ac-84a2e4ce8dc6" providerId="ADAL" clId="{DADCE2F1-C18F-43B7-81F8-143B5E07AB1E}" dt="2023-02-06T21:24:26.586" v="1366"/>
          <ac:inkMkLst>
            <pc:docMk/>
            <pc:sldMk cId="4111254607" sldId="428"/>
            <ac:inkMk id="72" creationId="{AC550D41-4FA1-9095-542C-2FF7DED392EB}"/>
          </ac:inkMkLst>
        </pc:inkChg>
        <pc:inkChg chg="add mod">
          <ac:chgData name="Spiller, Hannah G." userId="f42f1aa8-bbe2-42da-86ac-84a2e4ce8dc6" providerId="ADAL" clId="{DADCE2F1-C18F-43B7-81F8-143B5E07AB1E}" dt="2023-02-06T21:24:26.586" v="1366"/>
          <ac:inkMkLst>
            <pc:docMk/>
            <pc:sldMk cId="4111254607" sldId="428"/>
            <ac:inkMk id="73" creationId="{6404B687-1F6B-1DEC-D441-929168435DAE}"/>
          </ac:inkMkLst>
        </pc:inkChg>
        <pc:inkChg chg="add mod">
          <ac:chgData name="Spiller, Hannah G." userId="f42f1aa8-bbe2-42da-86ac-84a2e4ce8dc6" providerId="ADAL" clId="{DADCE2F1-C18F-43B7-81F8-143B5E07AB1E}" dt="2023-02-06T21:24:26.586" v="1366"/>
          <ac:inkMkLst>
            <pc:docMk/>
            <pc:sldMk cId="4111254607" sldId="428"/>
            <ac:inkMk id="75" creationId="{A7A27767-E1D7-A5EF-46E5-6A4C85FC0537}"/>
          </ac:inkMkLst>
        </pc:inkChg>
        <pc:inkChg chg="add mod">
          <ac:chgData name="Spiller, Hannah G." userId="f42f1aa8-bbe2-42da-86ac-84a2e4ce8dc6" providerId="ADAL" clId="{DADCE2F1-C18F-43B7-81F8-143B5E07AB1E}" dt="2023-02-06T21:24:26.586" v="1366"/>
          <ac:inkMkLst>
            <pc:docMk/>
            <pc:sldMk cId="4111254607" sldId="428"/>
            <ac:inkMk id="77" creationId="{93B60B26-79C0-3E54-5977-7F603F5180CA}"/>
          </ac:inkMkLst>
        </pc:inkChg>
        <pc:inkChg chg="add mod">
          <ac:chgData name="Spiller, Hannah G." userId="f42f1aa8-bbe2-42da-86ac-84a2e4ce8dc6" providerId="ADAL" clId="{DADCE2F1-C18F-43B7-81F8-143B5E07AB1E}" dt="2023-02-06T21:24:26.586" v="1366"/>
          <ac:inkMkLst>
            <pc:docMk/>
            <pc:sldMk cId="4111254607" sldId="428"/>
            <ac:inkMk id="78" creationId="{CD062502-650A-18C3-C347-40659D002C76}"/>
          </ac:inkMkLst>
        </pc:inkChg>
        <pc:inkChg chg="add mod">
          <ac:chgData name="Spiller, Hannah G." userId="f42f1aa8-bbe2-42da-86ac-84a2e4ce8dc6" providerId="ADAL" clId="{DADCE2F1-C18F-43B7-81F8-143B5E07AB1E}" dt="2023-02-06T21:24:26.586" v="1366"/>
          <ac:inkMkLst>
            <pc:docMk/>
            <pc:sldMk cId="4111254607" sldId="428"/>
            <ac:inkMk id="79" creationId="{3F4FB89A-5BED-A04D-6EDF-E081A516EF78}"/>
          </ac:inkMkLst>
        </pc:inkChg>
        <pc:inkChg chg="add mod">
          <ac:chgData name="Spiller, Hannah G." userId="f42f1aa8-bbe2-42da-86ac-84a2e4ce8dc6" providerId="ADAL" clId="{DADCE2F1-C18F-43B7-81F8-143B5E07AB1E}" dt="2023-02-06T21:24:26.586" v="1366"/>
          <ac:inkMkLst>
            <pc:docMk/>
            <pc:sldMk cId="4111254607" sldId="428"/>
            <ac:inkMk id="80" creationId="{7B4B883A-092B-5D09-4EC7-C669DBA3E76E}"/>
          </ac:inkMkLst>
        </pc:inkChg>
        <pc:inkChg chg="add mod">
          <ac:chgData name="Spiller, Hannah G." userId="f42f1aa8-bbe2-42da-86ac-84a2e4ce8dc6" providerId="ADAL" clId="{DADCE2F1-C18F-43B7-81F8-143B5E07AB1E}" dt="2023-02-06T21:24:26.586" v="1366"/>
          <ac:inkMkLst>
            <pc:docMk/>
            <pc:sldMk cId="4111254607" sldId="428"/>
            <ac:inkMk id="81" creationId="{48079555-BEF8-AB84-FFA3-75C63DD4D08C}"/>
          </ac:inkMkLst>
        </pc:inkChg>
        <pc:inkChg chg="add mod">
          <ac:chgData name="Spiller, Hannah G." userId="f42f1aa8-bbe2-42da-86ac-84a2e4ce8dc6" providerId="ADAL" clId="{DADCE2F1-C18F-43B7-81F8-143B5E07AB1E}" dt="2023-02-06T21:24:26.586" v="1366"/>
          <ac:inkMkLst>
            <pc:docMk/>
            <pc:sldMk cId="4111254607" sldId="428"/>
            <ac:inkMk id="82" creationId="{F68ABF2E-C215-50BF-B780-957F14352242}"/>
          </ac:inkMkLst>
        </pc:inkChg>
        <pc:inkChg chg="add mod">
          <ac:chgData name="Spiller, Hannah G." userId="f42f1aa8-bbe2-42da-86ac-84a2e4ce8dc6" providerId="ADAL" clId="{DADCE2F1-C18F-43B7-81F8-143B5E07AB1E}" dt="2023-02-06T21:24:26.586" v="1366"/>
          <ac:inkMkLst>
            <pc:docMk/>
            <pc:sldMk cId="4111254607" sldId="428"/>
            <ac:inkMk id="84" creationId="{050D3341-8A43-00AE-C635-C1FB6CC1B36F}"/>
          </ac:inkMkLst>
        </pc:inkChg>
        <pc:inkChg chg="add mod">
          <ac:chgData name="Spiller, Hannah G." userId="f42f1aa8-bbe2-42da-86ac-84a2e4ce8dc6" providerId="ADAL" clId="{DADCE2F1-C18F-43B7-81F8-143B5E07AB1E}" dt="2023-02-06T21:24:26.586" v="1366"/>
          <ac:inkMkLst>
            <pc:docMk/>
            <pc:sldMk cId="4111254607" sldId="428"/>
            <ac:inkMk id="85" creationId="{E1E2B51B-4F70-FC9A-3BC1-43B6DDA59C80}"/>
          </ac:inkMkLst>
        </pc:inkChg>
        <pc:inkChg chg="add mod">
          <ac:chgData name="Spiller, Hannah G." userId="f42f1aa8-bbe2-42da-86ac-84a2e4ce8dc6" providerId="ADAL" clId="{DADCE2F1-C18F-43B7-81F8-143B5E07AB1E}" dt="2023-02-06T21:24:26.586" v="1366"/>
          <ac:inkMkLst>
            <pc:docMk/>
            <pc:sldMk cId="4111254607" sldId="428"/>
            <ac:inkMk id="86" creationId="{25B106AC-E9DB-2260-3634-CB14F447E747}"/>
          </ac:inkMkLst>
        </pc:inkChg>
        <pc:inkChg chg="add mod">
          <ac:chgData name="Spiller, Hannah G." userId="f42f1aa8-bbe2-42da-86ac-84a2e4ce8dc6" providerId="ADAL" clId="{DADCE2F1-C18F-43B7-81F8-143B5E07AB1E}" dt="2023-02-06T21:24:26.586" v="1366"/>
          <ac:inkMkLst>
            <pc:docMk/>
            <pc:sldMk cId="4111254607" sldId="428"/>
            <ac:inkMk id="88" creationId="{B24E046D-A5B7-273F-C443-2E4969CDB601}"/>
          </ac:inkMkLst>
        </pc:inkChg>
        <pc:inkChg chg="add">
          <ac:chgData name="Spiller, Hannah G." userId="f42f1aa8-bbe2-42da-86ac-84a2e4ce8dc6" providerId="ADAL" clId="{DADCE2F1-C18F-43B7-81F8-143B5E07AB1E}" dt="2023-02-06T21:24:31.408" v="1367" actId="9405"/>
          <ac:inkMkLst>
            <pc:docMk/>
            <pc:sldMk cId="4111254607" sldId="428"/>
            <ac:inkMk id="90" creationId="{2DB0B163-246B-D9F1-AC8E-DBA9B7BCA72C}"/>
          </ac:inkMkLst>
        </pc:inkChg>
        <pc:inkChg chg="add mod">
          <ac:chgData name="Spiller, Hannah G." userId="f42f1aa8-bbe2-42da-86ac-84a2e4ce8dc6" providerId="ADAL" clId="{DADCE2F1-C18F-43B7-81F8-143B5E07AB1E}" dt="2023-02-06T21:26:17.412" v="1399"/>
          <ac:inkMkLst>
            <pc:docMk/>
            <pc:sldMk cId="4111254607" sldId="428"/>
            <ac:inkMk id="91" creationId="{0334FF34-714D-E234-9DE6-26797680F634}"/>
          </ac:inkMkLst>
        </pc:inkChg>
        <pc:inkChg chg="add mod">
          <ac:chgData name="Spiller, Hannah G." userId="f42f1aa8-bbe2-42da-86ac-84a2e4ce8dc6" providerId="ADAL" clId="{DADCE2F1-C18F-43B7-81F8-143B5E07AB1E}" dt="2023-02-06T21:26:17.412" v="1399"/>
          <ac:inkMkLst>
            <pc:docMk/>
            <pc:sldMk cId="4111254607" sldId="428"/>
            <ac:inkMk id="92" creationId="{D5934052-16F3-BF29-6C6A-ECC1880B9491}"/>
          </ac:inkMkLst>
        </pc:inkChg>
        <pc:inkChg chg="add">
          <ac:chgData name="Spiller, Hannah G." userId="f42f1aa8-bbe2-42da-86ac-84a2e4ce8dc6" providerId="ADAL" clId="{DADCE2F1-C18F-43B7-81F8-143B5E07AB1E}" dt="2023-02-06T21:24:42.198" v="1371" actId="9405"/>
          <ac:inkMkLst>
            <pc:docMk/>
            <pc:sldMk cId="4111254607" sldId="428"/>
            <ac:inkMk id="94" creationId="{559754E7-5FB7-4B89-84E2-085FF1E8EC1F}"/>
          </ac:inkMkLst>
        </pc:inkChg>
        <pc:inkChg chg="add mod">
          <ac:chgData name="Spiller, Hannah G." userId="f42f1aa8-bbe2-42da-86ac-84a2e4ce8dc6" providerId="ADAL" clId="{DADCE2F1-C18F-43B7-81F8-143B5E07AB1E}" dt="2023-02-06T21:26:17.412" v="1399"/>
          <ac:inkMkLst>
            <pc:docMk/>
            <pc:sldMk cId="4111254607" sldId="428"/>
            <ac:inkMk id="95" creationId="{7BCB0E97-60ED-F109-5755-535EDFE8DDD6}"/>
          </ac:inkMkLst>
        </pc:inkChg>
        <pc:inkChg chg="add mod">
          <ac:chgData name="Spiller, Hannah G." userId="f42f1aa8-bbe2-42da-86ac-84a2e4ce8dc6" providerId="ADAL" clId="{DADCE2F1-C18F-43B7-81F8-143B5E07AB1E}" dt="2023-02-06T21:26:17.412" v="1399"/>
          <ac:inkMkLst>
            <pc:docMk/>
            <pc:sldMk cId="4111254607" sldId="428"/>
            <ac:inkMk id="96" creationId="{30438865-4452-F8FB-41C1-6744050D381B}"/>
          </ac:inkMkLst>
        </pc:inkChg>
        <pc:inkChg chg="add mod">
          <ac:chgData name="Spiller, Hannah G." userId="f42f1aa8-bbe2-42da-86ac-84a2e4ce8dc6" providerId="ADAL" clId="{DADCE2F1-C18F-43B7-81F8-143B5E07AB1E}" dt="2023-02-06T21:26:17.412" v="1399"/>
          <ac:inkMkLst>
            <pc:docMk/>
            <pc:sldMk cId="4111254607" sldId="428"/>
            <ac:inkMk id="97" creationId="{B0A86CCA-B81C-10F3-9823-C9570A104B30}"/>
          </ac:inkMkLst>
        </pc:inkChg>
        <pc:inkChg chg="add mod">
          <ac:chgData name="Spiller, Hannah G." userId="f42f1aa8-bbe2-42da-86ac-84a2e4ce8dc6" providerId="ADAL" clId="{DADCE2F1-C18F-43B7-81F8-143B5E07AB1E}" dt="2023-02-06T21:26:17.412" v="1399"/>
          <ac:inkMkLst>
            <pc:docMk/>
            <pc:sldMk cId="4111254607" sldId="428"/>
            <ac:inkMk id="98" creationId="{5BE17A6D-CC58-073E-591F-98DEEA0E9E9D}"/>
          </ac:inkMkLst>
        </pc:inkChg>
        <pc:inkChg chg="add mod">
          <ac:chgData name="Spiller, Hannah G." userId="f42f1aa8-bbe2-42da-86ac-84a2e4ce8dc6" providerId="ADAL" clId="{DADCE2F1-C18F-43B7-81F8-143B5E07AB1E}" dt="2023-02-06T21:26:17.412" v="1399"/>
          <ac:inkMkLst>
            <pc:docMk/>
            <pc:sldMk cId="4111254607" sldId="428"/>
            <ac:inkMk id="99" creationId="{BE326887-3C74-E0CF-DF8F-23A8FFA04A34}"/>
          </ac:inkMkLst>
        </pc:inkChg>
      </pc:sldChg>
      <pc:sldChg chg="addSp delSp modSp mod">
        <pc:chgData name="Spiller, Hannah G." userId="f42f1aa8-bbe2-42da-86ac-84a2e4ce8dc6" providerId="ADAL" clId="{DADCE2F1-C18F-43B7-81F8-143B5E07AB1E}" dt="2023-02-06T21:27:39.750" v="1423"/>
        <pc:sldMkLst>
          <pc:docMk/>
          <pc:sldMk cId="3020172105" sldId="429"/>
        </pc:sldMkLst>
        <pc:spChg chg="mod">
          <ac:chgData name="Spiller, Hannah G." userId="f42f1aa8-bbe2-42da-86ac-84a2e4ce8dc6" providerId="ADAL" clId="{DADCE2F1-C18F-43B7-81F8-143B5E07AB1E}" dt="2023-02-06T21:07:18.734" v="123" actId="20577"/>
          <ac:spMkLst>
            <pc:docMk/>
            <pc:sldMk cId="3020172105" sldId="429"/>
            <ac:spMk id="3" creationId="{3E85C215-1B8C-7E82-37FC-7198FCE017AF}"/>
          </ac:spMkLst>
        </pc:spChg>
        <pc:grpChg chg="del mod">
          <ac:chgData name="Spiller, Hannah G." userId="f42f1aa8-bbe2-42da-86ac-84a2e4ce8dc6" providerId="ADAL" clId="{DADCE2F1-C18F-43B7-81F8-143B5E07AB1E}" dt="2023-02-06T21:27:36.829" v="1420"/>
          <ac:grpSpMkLst>
            <pc:docMk/>
            <pc:sldMk cId="3020172105" sldId="429"/>
            <ac:grpSpMk id="74" creationId="{B98ED56A-99CD-1DC2-53DB-71AD3956D206}"/>
          </ac:grpSpMkLst>
        </pc:grpChg>
        <pc:grpChg chg="del mod">
          <ac:chgData name="Spiller, Hannah G." userId="f42f1aa8-bbe2-42da-86ac-84a2e4ce8dc6" providerId="ADAL" clId="{DADCE2F1-C18F-43B7-81F8-143B5E07AB1E}" dt="2023-02-06T21:26:05.487" v="1388"/>
          <ac:grpSpMkLst>
            <pc:docMk/>
            <pc:sldMk cId="3020172105" sldId="429"/>
            <ac:grpSpMk id="78" creationId="{44766341-543D-877C-97CC-0B5CF10B8C2D}"/>
          </ac:grpSpMkLst>
        </pc:grpChg>
        <pc:grpChg chg="mod">
          <ac:chgData name="Spiller, Hannah G." userId="f42f1aa8-bbe2-42da-86ac-84a2e4ce8dc6" providerId="ADAL" clId="{DADCE2F1-C18F-43B7-81F8-143B5E07AB1E}" dt="2023-02-06T21:26:05.487" v="1388"/>
          <ac:grpSpMkLst>
            <pc:docMk/>
            <pc:sldMk cId="3020172105" sldId="429"/>
            <ac:grpSpMk id="83" creationId="{83B1F127-F951-B65A-A37C-8242792C6B97}"/>
          </ac:grpSpMkLst>
        </pc:grpChg>
        <pc:grpChg chg="mod">
          <ac:chgData name="Spiller, Hannah G." userId="f42f1aa8-bbe2-42da-86ac-84a2e4ce8dc6" providerId="ADAL" clId="{DADCE2F1-C18F-43B7-81F8-143B5E07AB1E}" dt="2023-02-06T21:26:10.884" v="1391"/>
          <ac:grpSpMkLst>
            <pc:docMk/>
            <pc:sldMk cId="3020172105" sldId="429"/>
            <ac:grpSpMk id="86" creationId="{16E8E634-688F-6C76-E3AA-70606EC7E2C2}"/>
          </ac:grpSpMkLst>
        </pc:grpChg>
        <pc:grpChg chg="mod">
          <ac:chgData name="Spiller, Hannah G." userId="f42f1aa8-bbe2-42da-86ac-84a2e4ce8dc6" providerId="ADAL" clId="{DADCE2F1-C18F-43B7-81F8-143B5E07AB1E}" dt="2023-02-06T21:27:39.750" v="1423"/>
          <ac:grpSpMkLst>
            <pc:docMk/>
            <pc:sldMk cId="3020172105" sldId="429"/>
            <ac:grpSpMk id="91" creationId="{704B998D-CD30-F9D5-CC6B-407E5A2DED41}"/>
          </ac:grpSpMkLst>
        </pc:grpChg>
        <pc:inkChg chg="add mod">
          <ac:chgData name="Spiller, Hannah G." userId="f42f1aa8-bbe2-42da-86ac-84a2e4ce8dc6" providerId="ADAL" clId="{DADCE2F1-C18F-43B7-81F8-143B5E07AB1E}" dt="2023-02-06T21:25:15.232" v="1372"/>
          <ac:inkMkLst>
            <pc:docMk/>
            <pc:sldMk cId="3020172105" sldId="429"/>
            <ac:inkMk id="4" creationId="{3163AD03-4B9A-3EDB-A927-94E1DC3013DE}"/>
          </ac:inkMkLst>
        </pc:inkChg>
        <pc:inkChg chg="add mod">
          <ac:chgData name="Spiller, Hannah G." userId="f42f1aa8-bbe2-42da-86ac-84a2e4ce8dc6" providerId="ADAL" clId="{DADCE2F1-C18F-43B7-81F8-143B5E07AB1E}" dt="2023-02-06T21:25:15.232" v="1372"/>
          <ac:inkMkLst>
            <pc:docMk/>
            <pc:sldMk cId="3020172105" sldId="429"/>
            <ac:inkMk id="5" creationId="{DCE39105-480D-261D-4B82-E0D17B1139F6}"/>
          </ac:inkMkLst>
        </pc:inkChg>
        <pc:inkChg chg="add mod">
          <ac:chgData name="Spiller, Hannah G." userId="f42f1aa8-bbe2-42da-86ac-84a2e4ce8dc6" providerId="ADAL" clId="{DADCE2F1-C18F-43B7-81F8-143B5E07AB1E}" dt="2023-02-06T21:25:15.232" v="1372"/>
          <ac:inkMkLst>
            <pc:docMk/>
            <pc:sldMk cId="3020172105" sldId="429"/>
            <ac:inkMk id="6" creationId="{E2938C55-166E-E525-9543-F3D6A4AA3474}"/>
          </ac:inkMkLst>
        </pc:inkChg>
        <pc:inkChg chg="add mod">
          <ac:chgData name="Spiller, Hannah G." userId="f42f1aa8-bbe2-42da-86ac-84a2e4ce8dc6" providerId="ADAL" clId="{DADCE2F1-C18F-43B7-81F8-143B5E07AB1E}" dt="2023-02-06T21:25:15.232" v="1372"/>
          <ac:inkMkLst>
            <pc:docMk/>
            <pc:sldMk cId="3020172105" sldId="429"/>
            <ac:inkMk id="7" creationId="{3731FE85-B695-AC79-7512-F938212BE67B}"/>
          </ac:inkMkLst>
        </pc:inkChg>
        <pc:inkChg chg="add mod">
          <ac:chgData name="Spiller, Hannah G." userId="f42f1aa8-bbe2-42da-86ac-84a2e4ce8dc6" providerId="ADAL" clId="{DADCE2F1-C18F-43B7-81F8-143B5E07AB1E}" dt="2023-02-06T21:25:15.232" v="1372"/>
          <ac:inkMkLst>
            <pc:docMk/>
            <pc:sldMk cId="3020172105" sldId="429"/>
            <ac:inkMk id="8" creationId="{9310DCDF-E08B-A4CA-8EFE-C6EDC7C13BC9}"/>
          </ac:inkMkLst>
        </pc:inkChg>
        <pc:inkChg chg="add mod">
          <ac:chgData name="Spiller, Hannah G." userId="f42f1aa8-bbe2-42da-86ac-84a2e4ce8dc6" providerId="ADAL" clId="{DADCE2F1-C18F-43B7-81F8-143B5E07AB1E}" dt="2023-02-06T21:25:15.232" v="1372"/>
          <ac:inkMkLst>
            <pc:docMk/>
            <pc:sldMk cId="3020172105" sldId="429"/>
            <ac:inkMk id="9" creationId="{665D1BA1-1B8F-942C-A0ED-9D113C8262F0}"/>
          </ac:inkMkLst>
        </pc:inkChg>
        <pc:inkChg chg="add mod">
          <ac:chgData name="Spiller, Hannah G." userId="f42f1aa8-bbe2-42da-86ac-84a2e4ce8dc6" providerId="ADAL" clId="{DADCE2F1-C18F-43B7-81F8-143B5E07AB1E}" dt="2023-02-06T21:25:15.232" v="1372"/>
          <ac:inkMkLst>
            <pc:docMk/>
            <pc:sldMk cId="3020172105" sldId="429"/>
            <ac:inkMk id="10" creationId="{2CBD8B8B-E5DF-4C56-D4C6-ACBC7747130F}"/>
          </ac:inkMkLst>
        </pc:inkChg>
        <pc:inkChg chg="add mod">
          <ac:chgData name="Spiller, Hannah G." userId="f42f1aa8-bbe2-42da-86ac-84a2e4ce8dc6" providerId="ADAL" clId="{DADCE2F1-C18F-43B7-81F8-143B5E07AB1E}" dt="2023-02-06T21:25:15.232" v="1372"/>
          <ac:inkMkLst>
            <pc:docMk/>
            <pc:sldMk cId="3020172105" sldId="429"/>
            <ac:inkMk id="11" creationId="{7DC1E761-D162-AC24-383F-8A558F95D6D7}"/>
          </ac:inkMkLst>
        </pc:inkChg>
        <pc:inkChg chg="add mod">
          <ac:chgData name="Spiller, Hannah G." userId="f42f1aa8-bbe2-42da-86ac-84a2e4ce8dc6" providerId="ADAL" clId="{DADCE2F1-C18F-43B7-81F8-143B5E07AB1E}" dt="2023-02-06T21:25:15.232" v="1372"/>
          <ac:inkMkLst>
            <pc:docMk/>
            <pc:sldMk cId="3020172105" sldId="429"/>
            <ac:inkMk id="12" creationId="{3595CF45-A470-C0BB-2186-33F5E7051736}"/>
          </ac:inkMkLst>
        </pc:inkChg>
        <pc:inkChg chg="add mod">
          <ac:chgData name="Spiller, Hannah G." userId="f42f1aa8-bbe2-42da-86ac-84a2e4ce8dc6" providerId="ADAL" clId="{DADCE2F1-C18F-43B7-81F8-143B5E07AB1E}" dt="2023-02-06T21:25:15.232" v="1372"/>
          <ac:inkMkLst>
            <pc:docMk/>
            <pc:sldMk cId="3020172105" sldId="429"/>
            <ac:inkMk id="13" creationId="{F72A071D-1A0C-86B5-4CD8-9F3716D042C4}"/>
          </ac:inkMkLst>
        </pc:inkChg>
        <pc:inkChg chg="add mod">
          <ac:chgData name="Spiller, Hannah G." userId="f42f1aa8-bbe2-42da-86ac-84a2e4ce8dc6" providerId="ADAL" clId="{DADCE2F1-C18F-43B7-81F8-143B5E07AB1E}" dt="2023-02-06T21:25:15.232" v="1372"/>
          <ac:inkMkLst>
            <pc:docMk/>
            <pc:sldMk cId="3020172105" sldId="429"/>
            <ac:inkMk id="14" creationId="{4059D3E2-E1BA-CBFD-3851-AB2A07490732}"/>
          </ac:inkMkLst>
        </pc:inkChg>
        <pc:inkChg chg="add mod">
          <ac:chgData name="Spiller, Hannah G." userId="f42f1aa8-bbe2-42da-86ac-84a2e4ce8dc6" providerId="ADAL" clId="{DADCE2F1-C18F-43B7-81F8-143B5E07AB1E}" dt="2023-02-06T21:25:15.232" v="1372"/>
          <ac:inkMkLst>
            <pc:docMk/>
            <pc:sldMk cId="3020172105" sldId="429"/>
            <ac:inkMk id="15" creationId="{CF97D360-DBF6-0550-7AD2-DC86F6B7F216}"/>
          </ac:inkMkLst>
        </pc:inkChg>
        <pc:inkChg chg="add mod">
          <ac:chgData name="Spiller, Hannah G." userId="f42f1aa8-bbe2-42da-86ac-84a2e4ce8dc6" providerId="ADAL" clId="{DADCE2F1-C18F-43B7-81F8-143B5E07AB1E}" dt="2023-02-06T21:25:15.232" v="1372"/>
          <ac:inkMkLst>
            <pc:docMk/>
            <pc:sldMk cId="3020172105" sldId="429"/>
            <ac:inkMk id="16" creationId="{7B3116F5-BBA8-D18C-24BD-CAB9089A5BBD}"/>
          </ac:inkMkLst>
        </pc:inkChg>
        <pc:inkChg chg="add mod">
          <ac:chgData name="Spiller, Hannah G." userId="f42f1aa8-bbe2-42da-86ac-84a2e4ce8dc6" providerId="ADAL" clId="{DADCE2F1-C18F-43B7-81F8-143B5E07AB1E}" dt="2023-02-06T21:25:15.232" v="1372"/>
          <ac:inkMkLst>
            <pc:docMk/>
            <pc:sldMk cId="3020172105" sldId="429"/>
            <ac:inkMk id="17" creationId="{810C6924-7F62-A08E-7D28-1205BE58B37D}"/>
          </ac:inkMkLst>
        </pc:inkChg>
        <pc:inkChg chg="add mod">
          <ac:chgData name="Spiller, Hannah G." userId="f42f1aa8-bbe2-42da-86ac-84a2e4ce8dc6" providerId="ADAL" clId="{DADCE2F1-C18F-43B7-81F8-143B5E07AB1E}" dt="2023-02-06T21:25:15.232" v="1372"/>
          <ac:inkMkLst>
            <pc:docMk/>
            <pc:sldMk cId="3020172105" sldId="429"/>
            <ac:inkMk id="18" creationId="{98587796-4CFE-1E54-8DAC-03A8CA17DC6E}"/>
          </ac:inkMkLst>
        </pc:inkChg>
        <pc:inkChg chg="add mod">
          <ac:chgData name="Spiller, Hannah G." userId="f42f1aa8-bbe2-42da-86ac-84a2e4ce8dc6" providerId="ADAL" clId="{DADCE2F1-C18F-43B7-81F8-143B5E07AB1E}" dt="2023-02-06T21:25:15.232" v="1372"/>
          <ac:inkMkLst>
            <pc:docMk/>
            <pc:sldMk cId="3020172105" sldId="429"/>
            <ac:inkMk id="19" creationId="{6CF72C8B-BCE6-5966-4D04-D8E10EEB8832}"/>
          </ac:inkMkLst>
        </pc:inkChg>
        <pc:inkChg chg="add mod">
          <ac:chgData name="Spiller, Hannah G." userId="f42f1aa8-bbe2-42da-86ac-84a2e4ce8dc6" providerId="ADAL" clId="{DADCE2F1-C18F-43B7-81F8-143B5E07AB1E}" dt="2023-02-06T21:25:15.232" v="1372"/>
          <ac:inkMkLst>
            <pc:docMk/>
            <pc:sldMk cId="3020172105" sldId="429"/>
            <ac:inkMk id="20" creationId="{B348B487-A771-339A-7267-84E8B0F2D5FD}"/>
          </ac:inkMkLst>
        </pc:inkChg>
        <pc:inkChg chg="add mod">
          <ac:chgData name="Spiller, Hannah G." userId="f42f1aa8-bbe2-42da-86ac-84a2e4ce8dc6" providerId="ADAL" clId="{DADCE2F1-C18F-43B7-81F8-143B5E07AB1E}" dt="2023-02-06T21:25:15.232" v="1372"/>
          <ac:inkMkLst>
            <pc:docMk/>
            <pc:sldMk cId="3020172105" sldId="429"/>
            <ac:inkMk id="21" creationId="{2E3452E0-D685-3695-0704-A4389BB55416}"/>
          </ac:inkMkLst>
        </pc:inkChg>
        <pc:inkChg chg="add mod">
          <ac:chgData name="Spiller, Hannah G." userId="f42f1aa8-bbe2-42da-86ac-84a2e4ce8dc6" providerId="ADAL" clId="{DADCE2F1-C18F-43B7-81F8-143B5E07AB1E}" dt="2023-02-06T21:25:15.232" v="1372"/>
          <ac:inkMkLst>
            <pc:docMk/>
            <pc:sldMk cId="3020172105" sldId="429"/>
            <ac:inkMk id="22" creationId="{6B6EA59E-D16C-77E5-8CEF-586F7B8AC590}"/>
          </ac:inkMkLst>
        </pc:inkChg>
        <pc:inkChg chg="add mod">
          <ac:chgData name="Spiller, Hannah G." userId="f42f1aa8-bbe2-42da-86ac-84a2e4ce8dc6" providerId="ADAL" clId="{DADCE2F1-C18F-43B7-81F8-143B5E07AB1E}" dt="2023-02-06T21:25:15.232" v="1372"/>
          <ac:inkMkLst>
            <pc:docMk/>
            <pc:sldMk cId="3020172105" sldId="429"/>
            <ac:inkMk id="23" creationId="{9AE930B2-8072-2898-A49F-EDE50C6A6B32}"/>
          </ac:inkMkLst>
        </pc:inkChg>
        <pc:inkChg chg="add mod">
          <ac:chgData name="Spiller, Hannah G." userId="f42f1aa8-bbe2-42da-86ac-84a2e4ce8dc6" providerId="ADAL" clId="{DADCE2F1-C18F-43B7-81F8-143B5E07AB1E}" dt="2023-02-06T21:25:15.232" v="1372"/>
          <ac:inkMkLst>
            <pc:docMk/>
            <pc:sldMk cId="3020172105" sldId="429"/>
            <ac:inkMk id="24" creationId="{70A9D228-B22A-1EB0-77E7-9CDA4D1D476B}"/>
          </ac:inkMkLst>
        </pc:inkChg>
        <pc:inkChg chg="add mod">
          <ac:chgData name="Spiller, Hannah G." userId="f42f1aa8-bbe2-42da-86ac-84a2e4ce8dc6" providerId="ADAL" clId="{DADCE2F1-C18F-43B7-81F8-143B5E07AB1E}" dt="2023-02-06T21:25:15.232" v="1372"/>
          <ac:inkMkLst>
            <pc:docMk/>
            <pc:sldMk cId="3020172105" sldId="429"/>
            <ac:inkMk id="25" creationId="{151290FC-C3D4-7F45-D713-EA29A4B7E0D3}"/>
          </ac:inkMkLst>
        </pc:inkChg>
        <pc:inkChg chg="add mod">
          <ac:chgData name="Spiller, Hannah G." userId="f42f1aa8-bbe2-42da-86ac-84a2e4ce8dc6" providerId="ADAL" clId="{DADCE2F1-C18F-43B7-81F8-143B5E07AB1E}" dt="2023-02-06T21:25:15.232" v="1372"/>
          <ac:inkMkLst>
            <pc:docMk/>
            <pc:sldMk cId="3020172105" sldId="429"/>
            <ac:inkMk id="26" creationId="{816D2A3D-21F9-077D-7FE5-69FA57403DDF}"/>
          </ac:inkMkLst>
        </pc:inkChg>
        <pc:inkChg chg="add mod">
          <ac:chgData name="Spiller, Hannah G." userId="f42f1aa8-bbe2-42da-86ac-84a2e4ce8dc6" providerId="ADAL" clId="{DADCE2F1-C18F-43B7-81F8-143B5E07AB1E}" dt="2023-02-06T21:25:15.232" v="1372"/>
          <ac:inkMkLst>
            <pc:docMk/>
            <pc:sldMk cId="3020172105" sldId="429"/>
            <ac:inkMk id="27" creationId="{B95359E2-0090-A445-9569-BF4FE38971F9}"/>
          </ac:inkMkLst>
        </pc:inkChg>
        <pc:inkChg chg="add mod">
          <ac:chgData name="Spiller, Hannah G." userId="f42f1aa8-bbe2-42da-86ac-84a2e4ce8dc6" providerId="ADAL" clId="{DADCE2F1-C18F-43B7-81F8-143B5E07AB1E}" dt="2023-02-06T21:25:15.232" v="1372"/>
          <ac:inkMkLst>
            <pc:docMk/>
            <pc:sldMk cId="3020172105" sldId="429"/>
            <ac:inkMk id="28" creationId="{BECA3AF9-1BC6-F36E-FF1D-7BF558FFCFC4}"/>
          </ac:inkMkLst>
        </pc:inkChg>
        <pc:inkChg chg="add mod">
          <ac:chgData name="Spiller, Hannah G." userId="f42f1aa8-bbe2-42da-86ac-84a2e4ce8dc6" providerId="ADAL" clId="{DADCE2F1-C18F-43B7-81F8-143B5E07AB1E}" dt="2023-02-06T21:25:15.232" v="1372"/>
          <ac:inkMkLst>
            <pc:docMk/>
            <pc:sldMk cId="3020172105" sldId="429"/>
            <ac:inkMk id="29" creationId="{E6AFE074-4CAA-E139-84F1-045449455F8B}"/>
          </ac:inkMkLst>
        </pc:inkChg>
        <pc:inkChg chg="add mod">
          <ac:chgData name="Spiller, Hannah G." userId="f42f1aa8-bbe2-42da-86ac-84a2e4ce8dc6" providerId="ADAL" clId="{DADCE2F1-C18F-43B7-81F8-143B5E07AB1E}" dt="2023-02-06T21:25:15.232" v="1372"/>
          <ac:inkMkLst>
            <pc:docMk/>
            <pc:sldMk cId="3020172105" sldId="429"/>
            <ac:inkMk id="30" creationId="{2A04E90C-A823-166A-07E2-258CB3040128}"/>
          </ac:inkMkLst>
        </pc:inkChg>
        <pc:inkChg chg="add mod">
          <ac:chgData name="Spiller, Hannah G." userId="f42f1aa8-bbe2-42da-86ac-84a2e4ce8dc6" providerId="ADAL" clId="{DADCE2F1-C18F-43B7-81F8-143B5E07AB1E}" dt="2023-02-06T21:25:15.232" v="1372"/>
          <ac:inkMkLst>
            <pc:docMk/>
            <pc:sldMk cId="3020172105" sldId="429"/>
            <ac:inkMk id="31" creationId="{61A1F43E-B483-84EA-0D69-A1BC1D20E375}"/>
          </ac:inkMkLst>
        </pc:inkChg>
        <pc:inkChg chg="add mod">
          <ac:chgData name="Spiller, Hannah G." userId="f42f1aa8-bbe2-42da-86ac-84a2e4ce8dc6" providerId="ADAL" clId="{DADCE2F1-C18F-43B7-81F8-143B5E07AB1E}" dt="2023-02-06T21:25:15.232" v="1372"/>
          <ac:inkMkLst>
            <pc:docMk/>
            <pc:sldMk cId="3020172105" sldId="429"/>
            <ac:inkMk id="32" creationId="{87A5385E-B603-1E44-C656-DCFCBCCFD7B5}"/>
          </ac:inkMkLst>
        </pc:inkChg>
        <pc:inkChg chg="add mod">
          <ac:chgData name="Spiller, Hannah G." userId="f42f1aa8-bbe2-42da-86ac-84a2e4ce8dc6" providerId="ADAL" clId="{DADCE2F1-C18F-43B7-81F8-143B5E07AB1E}" dt="2023-02-06T21:25:15.232" v="1372"/>
          <ac:inkMkLst>
            <pc:docMk/>
            <pc:sldMk cId="3020172105" sldId="429"/>
            <ac:inkMk id="33" creationId="{B272C824-FDE5-2B32-824F-30A8177E03DD}"/>
          </ac:inkMkLst>
        </pc:inkChg>
        <pc:inkChg chg="add del mod">
          <ac:chgData name="Spiller, Hannah G." userId="f42f1aa8-bbe2-42da-86ac-84a2e4ce8dc6" providerId="ADAL" clId="{DADCE2F1-C18F-43B7-81F8-143B5E07AB1E}" dt="2023-02-06T21:27:35.813" v="1417"/>
          <ac:inkMkLst>
            <pc:docMk/>
            <pc:sldMk cId="3020172105" sldId="429"/>
            <ac:inkMk id="34" creationId="{21E12E03-D7CE-DD19-E964-281F328E6001}"/>
          </ac:inkMkLst>
        </pc:inkChg>
        <pc:inkChg chg="add del mod">
          <ac:chgData name="Spiller, Hannah G." userId="f42f1aa8-bbe2-42da-86ac-84a2e4ce8dc6" providerId="ADAL" clId="{DADCE2F1-C18F-43B7-81F8-143B5E07AB1E}" dt="2023-02-06T21:27:35.811" v="1416"/>
          <ac:inkMkLst>
            <pc:docMk/>
            <pc:sldMk cId="3020172105" sldId="429"/>
            <ac:inkMk id="35" creationId="{8D290864-0D0D-2B70-D3F4-F203B9069E65}"/>
          </ac:inkMkLst>
        </pc:inkChg>
        <pc:inkChg chg="add mod">
          <ac:chgData name="Spiller, Hannah G." userId="f42f1aa8-bbe2-42da-86ac-84a2e4ce8dc6" providerId="ADAL" clId="{DADCE2F1-C18F-43B7-81F8-143B5E07AB1E}" dt="2023-02-06T21:25:15.232" v="1372"/>
          <ac:inkMkLst>
            <pc:docMk/>
            <pc:sldMk cId="3020172105" sldId="429"/>
            <ac:inkMk id="36" creationId="{4F394E2F-9B93-2DFB-FF0A-65AE1E4518E9}"/>
          </ac:inkMkLst>
        </pc:inkChg>
        <pc:inkChg chg="add mod">
          <ac:chgData name="Spiller, Hannah G." userId="f42f1aa8-bbe2-42da-86ac-84a2e4ce8dc6" providerId="ADAL" clId="{DADCE2F1-C18F-43B7-81F8-143B5E07AB1E}" dt="2023-02-06T21:25:15.232" v="1372"/>
          <ac:inkMkLst>
            <pc:docMk/>
            <pc:sldMk cId="3020172105" sldId="429"/>
            <ac:inkMk id="37" creationId="{849D0AB1-9483-39A4-B099-9AFF4D094D0D}"/>
          </ac:inkMkLst>
        </pc:inkChg>
        <pc:inkChg chg="add mod">
          <ac:chgData name="Spiller, Hannah G." userId="f42f1aa8-bbe2-42da-86ac-84a2e4ce8dc6" providerId="ADAL" clId="{DADCE2F1-C18F-43B7-81F8-143B5E07AB1E}" dt="2023-02-06T21:25:15.232" v="1372"/>
          <ac:inkMkLst>
            <pc:docMk/>
            <pc:sldMk cId="3020172105" sldId="429"/>
            <ac:inkMk id="38" creationId="{FC200420-BEC0-B260-D28C-532EC56C4A3C}"/>
          </ac:inkMkLst>
        </pc:inkChg>
        <pc:inkChg chg="add mod">
          <ac:chgData name="Spiller, Hannah G." userId="f42f1aa8-bbe2-42da-86ac-84a2e4ce8dc6" providerId="ADAL" clId="{DADCE2F1-C18F-43B7-81F8-143B5E07AB1E}" dt="2023-02-06T21:25:15.232" v="1372"/>
          <ac:inkMkLst>
            <pc:docMk/>
            <pc:sldMk cId="3020172105" sldId="429"/>
            <ac:inkMk id="39" creationId="{B61C8A85-6839-6133-A659-D724C19D0C8C}"/>
          </ac:inkMkLst>
        </pc:inkChg>
        <pc:inkChg chg="add mod">
          <ac:chgData name="Spiller, Hannah G." userId="f42f1aa8-bbe2-42da-86ac-84a2e4ce8dc6" providerId="ADAL" clId="{DADCE2F1-C18F-43B7-81F8-143B5E07AB1E}" dt="2023-02-06T21:25:15.232" v="1372"/>
          <ac:inkMkLst>
            <pc:docMk/>
            <pc:sldMk cId="3020172105" sldId="429"/>
            <ac:inkMk id="40" creationId="{9BCF9482-6DF0-E261-2833-817E973427B6}"/>
          </ac:inkMkLst>
        </pc:inkChg>
        <pc:inkChg chg="add mod">
          <ac:chgData name="Spiller, Hannah G." userId="f42f1aa8-bbe2-42da-86ac-84a2e4ce8dc6" providerId="ADAL" clId="{DADCE2F1-C18F-43B7-81F8-143B5E07AB1E}" dt="2023-02-06T21:25:15.232" v="1372"/>
          <ac:inkMkLst>
            <pc:docMk/>
            <pc:sldMk cId="3020172105" sldId="429"/>
            <ac:inkMk id="41" creationId="{2231E412-5658-EBD6-DBB2-AF9C8015331D}"/>
          </ac:inkMkLst>
        </pc:inkChg>
        <pc:inkChg chg="add mod">
          <ac:chgData name="Spiller, Hannah G." userId="f42f1aa8-bbe2-42da-86ac-84a2e4ce8dc6" providerId="ADAL" clId="{DADCE2F1-C18F-43B7-81F8-143B5E07AB1E}" dt="2023-02-06T21:25:15.232" v="1372"/>
          <ac:inkMkLst>
            <pc:docMk/>
            <pc:sldMk cId="3020172105" sldId="429"/>
            <ac:inkMk id="42" creationId="{A8AFAB01-ECBA-EB63-17F7-FC57D11C154D}"/>
          </ac:inkMkLst>
        </pc:inkChg>
        <pc:inkChg chg="add mod">
          <ac:chgData name="Spiller, Hannah G." userId="f42f1aa8-bbe2-42da-86ac-84a2e4ce8dc6" providerId="ADAL" clId="{DADCE2F1-C18F-43B7-81F8-143B5E07AB1E}" dt="2023-02-06T21:25:15.232" v="1372"/>
          <ac:inkMkLst>
            <pc:docMk/>
            <pc:sldMk cId="3020172105" sldId="429"/>
            <ac:inkMk id="43" creationId="{4EDD4C47-2DDA-3B54-8E95-8D1BD30F89D3}"/>
          </ac:inkMkLst>
        </pc:inkChg>
        <pc:inkChg chg="add mod">
          <ac:chgData name="Spiller, Hannah G." userId="f42f1aa8-bbe2-42da-86ac-84a2e4ce8dc6" providerId="ADAL" clId="{DADCE2F1-C18F-43B7-81F8-143B5E07AB1E}" dt="2023-02-06T21:25:15.232" v="1372"/>
          <ac:inkMkLst>
            <pc:docMk/>
            <pc:sldMk cId="3020172105" sldId="429"/>
            <ac:inkMk id="44" creationId="{2526CE83-2841-493F-F0CB-19C3A167D1C5}"/>
          </ac:inkMkLst>
        </pc:inkChg>
        <pc:inkChg chg="add mod">
          <ac:chgData name="Spiller, Hannah G." userId="f42f1aa8-bbe2-42da-86ac-84a2e4ce8dc6" providerId="ADAL" clId="{DADCE2F1-C18F-43B7-81F8-143B5E07AB1E}" dt="2023-02-06T21:25:15.232" v="1372"/>
          <ac:inkMkLst>
            <pc:docMk/>
            <pc:sldMk cId="3020172105" sldId="429"/>
            <ac:inkMk id="45" creationId="{8297A9B5-7F2E-3E45-5961-5517C45A7AAC}"/>
          </ac:inkMkLst>
        </pc:inkChg>
        <pc:inkChg chg="add mod">
          <ac:chgData name="Spiller, Hannah G." userId="f42f1aa8-bbe2-42da-86ac-84a2e4ce8dc6" providerId="ADAL" clId="{DADCE2F1-C18F-43B7-81F8-143B5E07AB1E}" dt="2023-02-06T21:25:15.232" v="1372"/>
          <ac:inkMkLst>
            <pc:docMk/>
            <pc:sldMk cId="3020172105" sldId="429"/>
            <ac:inkMk id="46" creationId="{551DADB6-131C-F48A-7D1A-B3D945F59954}"/>
          </ac:inkMkLst>
        </pc:inkChg>
        <pc:inkChg chg="add mod">
          <ac:chgData name="Spiller, Hannah G." userId="f42f1aa8-bbe2-42da-86ac-84a2e4ce8dc6" providerId="ADAL" clId="{DADCE2F1-C18F-43B7-81F8-143B5E07AB1E}" dt="2023-02-06T21:25:15.232" v="1372"/>
          <ac:inkMkLst>
            <pc:docMk/>
            <pc:sldMk cId="3020172105" sldId="429"/>
            <ac:inkMk id="47" creationId="{86575BE5-1872-5113-E6BF-20A4DC9A56AF}"/>
          </ac:inkMkLst>
        </pc:inkChg>
        <pc:inkChg chg="add mod">
          <ac:chgData name="Spiller, Hannah G." userId="f42f1aa8-bbe2-42da-86ac-84a2e4ce8dc6" providerId="ADAL" clId="{DADCE2F1-C18F-43B7-81F8-143B5E07AB1E}" dt="2023-02-06T21:25:15.232" v="1372"/>
          <ac:inkMkLst>
            <pc:docMk/>
            <pc:sldMk cId="3020172105" sldId="429"/>
            <ac:inkMk id="48" creationId="{6FC22B4C-4D91-071B-307E-2372E9FA1CD0}"/>
          </ac:inkMkLst>
        </pc:inkChg>
        <pc:inkChg chg="add mod">
          <ac:chgData name="Spiller, Hannah G." userId="f42f1aa8-bbe2-42da-86ac-84a2e4ce8dc6" providerId="ADAL" clId="{DADCE2F1-C18F-43B7-81F8-143B5E07AB1E}" dt="2023-02-06T21:25:15.232" v="1372"/>
          <ac:inkMkLst>
            <pc:docMk/>
            <pc:sldMk cId="3020172105" sldId="429"/>
            <ac:inkMk id="49" creationId="{86B89050-4D0A-9273-7535-808FA16EE794}"/>
          </ac:inkMkLst>
        </pc:inkChg>
        <pc:inkChg chg="add mod">
          <ac:chgData name="Spiller, Hannah G." userId="f42f1aa8-bbe2-42da-86ac-84a2e4ce8dc6" providerId="ADAL" clId="{DADCE2F1-C18F-43B7-81F8-143B5E07AB1E}" dt="2023-02-06T21:25:15.232" v="1372"/>
          <ac:inkMkLst>
            <pc:docMk/>
            <pc:sldMk cId="3020172105" sldId="429"/>
            <ac:inkMk id="50" creationId="{CB05D6EC-AADE-3C63-3735-BF2F7C294D9B}"/>
          </ac:inkMkLst>
        </pc:inkChg>
        <pc:inkChg chg="add mod">
          <ac:chgData name="Spiller, Hannah G." userId="f42f1aa8-bbe2-42da-86ac-84a2e4ce8dc6" providerId="ADAL" clId="{DADCE2F1-C18F-43B7-81F8-143B5E07AB1E}" dt="2023-02-06T21:25:15.232" v="1372"/>
          <ac:inkMkLst>
            <pc:docMk/>
            <pc:sldMk cId="3020172105" sldId="429"/>
            <ac:inkMk id="51" creationId="{B66734AC-0DFD-5F71-8295-07ACCD4A3CBA}"/>
          </ac:inkMkLst>
        </pc:inkChg>
        <pc:inkChg chg="add mod">
          <ac:chgData name="Spiller, Hannah G." userId="f42f1aa8-bbe2-42da-86ac-84a2e4ce8dc6" providerId="ADAL" clId="{DADCE2F1-C18F-43B7-81F8-143B5E07AB1E}" dt="2023-02-06T21:25:15.232" v="1372"/>
          <ac:inkMkLst>
            <pc:docMk/>
            <pc:sldMk cId="3020172105" sldId="429"/>
            <ac:inkMk id="52" creationId="{3FDFDD28-5962-DD6E-0B9C-CEFAE1FD1F53}"/>
          </ac:inkMkLst>
        </pc:inkChg>
        <pc:inkChg chg="add mod">
          <ac:chgData name="Spiller, Hannah G." userId="f42f1aa8-bbe2-42da-86ac-84a2e4ce8dc6" providerId="ADAL" clId="{DADCE2F1-C18F-43B7-81F8-143B5E07AB1E}" dt="2023-02-06T21:25:15.232" v="1372"/>
          <ac:inkMkLst>
            <pc:docMk/>
            <pc:sldMk cId="3020172105" sldId="429"/>
            <ac:inkMk id="53" creationId="{DDF47BC7-CF4C-5E61-C245-D15973B6EF53}"/>
          </ac:inkMkLst>
        </pc:inkChg>
        <pc:inkChg chg="add mod">
          <ac:chgData name="Spiller, Hannah G." userId="f42f1aa8-bbe2-42da-86ac-84a2e4ce8dc6" providerId="ADAL" clId="{DADCE2F1-C18F-43B7-81F8-143B5E07AB1E}" dt="2023-02-06T21:25:15.232" v="1372"/>
          <ac:inkMkLst>
            <pc:docMk/>
            <pc:sldMk cId="3020172105" sldId="429"/>
            <ac:inkMk id="54" creationId="{626EC37B-491D-EFFF-36A7-A75BD248314A}"/>
          </ac:inkMkLst>
        </pc:inkChg>
        <pc:inkChg chg="add mod">
          <ac:chgData name="Spiller, Hannah G." userId="f42f1aa8-bbe2-42da-86ac-84a2e4ce8dc6" providerId="ADAL" clId="{DADCE2F1-C18F-43B7-81F8-143B5E07AB1E}" dt="2023-02-06T21:25:15.232" v="1372"/>
          <ac:inkMkLst>
            <pc:docMk/>
            <pc:sldMk cId="3020172105" sldId="429"/>
            <ac:inkMk id="55" creationId="{0912CC45-628B-BB2F-ED34-60207719A916}"/>
          </ac:inkMkLst>
        </pc:inkChg>
        <pc:inkChg chg="add mod">
          <ac:chgData name="Spiller, Hannah G." userId="f42f1aa8-bbe2-42da-86ac-84a2e4ce8dc6" providerId="ADAL" clId="{DADCE2F1-C18F-43B7-81F8-143B5E07AB1E}" dt="2023-02-06T21:25:15.232" v="1372"/>
          <ac:inkMkLst>
            <pc:docMk/>
            <pc:sldMk cId="3020172105" sldId="429"/>
            <ac:inkMk id="56" creationId="{2493C211-D643-B5C9-065B-1AC0617CAE31}"/>
          </ac:inkMkLst>
        </pc:inkChg>
        <pc:inkChg chg="add mod">
          <ac:chgData name="Spiller, Hannah G." userId="f42f1aa8-bbe2-42da-86ac-84a2e4ce8dc6" providerId="ADAL" clId="{DADCE2F1-C18F-43B7-81F8-143B5E07AB1E}" dt="2023-02-06T21:25:15.232" v="1372"/>
          <ac:inkMkLst>
            <pc:docMk/>
            <pc:sldMk cId="3020172105" sldId="429"/>
            <ac:inkMk id="57" creationId="{A89C3045-BE1F-761D-254C-0F5FAC5D2F66}"/>
          </ac:inkMkLst>
        </pc:inkChg>
        <pc:inkChg chg="add mod">
          <ac:chgData name="Spiller, Hannah G." userId="f42f1aa8-bbe2-42da-86ac-84a2e4ce8dc6" providerId="ADAL" clId="{DADCE2F1-C18F-43B7-81F8-143B5E07AB1E}" dt="2023-02-06T21:25:15.232" v="1372"/>
          <ac:inkMkLst>
            <pc:docMk/>
            <pc:sldMk cId="3020172105" sldId="429"/>
            <ac:inkMk id="58" creationId="{4B084455-378B-0C22-A0BD-CCE0E728F7CA}"/>
          </ac:inkMkLst>
        </pc:inkChg>
        <pc:inkChg chg="add mod">
          <ac:chgData name="Spiller, Hannah G." userId="f42f1aa8-bbe2-42da-86ac-84a2e4ce8dc6" providerId="ADAL" clId="{DADCE2F1-C18F-43B7-81F8-143B5E07AB1E}" dt="2023-02-06T21:25:15.232" v="1372"/>
          <ac:inkMkLst>
            <pc:docMk/>
            <pc:sldMk cId="3020172105" sldId="429"/>
            <ac:inkMk id="59" creationId="{496CECAD-FF42-D232-1990-5E92FBB63A76}"/>
          </ac:inkMkLst>
        </pc:inkChg>
        <pc:inkChg chg="add mod">
          <ac:chgData name="Spiller, Hannah G." userId="f42f1aa8-bbe2-42da-86ac-84a2e4ce8dc6" providerId="ADAL" clId="{DADCE2F1-C18F-43B7-81F8-143B5E07AB1E}" dt="2023-02-06T21:25:15.232" v="1372"/>
          <ac:inkMkLst>
            <pc:docMk/>
            <pc:sldMk cId="3020172105" sldId="429"/>
            <ac:inkMk id="60" creationId="{214E434D-49BE-2E09-1E80-9FD39A2F3439}"/>
          </ac:inkMkLst>
        </pc:inkChg>
        <pc:inkChg chg="add mod">
          <ac:chgData name="Spiller, Hannah G." userId="f42f1aa8-bbe2-42da-86ac-84a2e4ce8dc6" providerId="ADAL" clId="{DADCE2F1-C18F-43B7-81F8-143B5E07AB1E}" dt="2023-02-06T21:25:15.232" v="1372"/>
          <ac:inkMkLst>
            <pc:docMk/>
            <pc:sldMk cId="3020172105" sldId="429"/>
            <ac:inkMk id="61" creationId="{F3C0EF1D-0A02-7F4D-3DEC-F6F2E45D1D8F}"/>
          </ac:inkMkLst>
        </pc:inkChg>
        <pc:inkChg chg="add mod">
          <ac:chgData name="Spiller, Hannah G." userId="f42f1aa8-bbe2-42da-86ac-84a2e4ce8dc6" providerId="ADAL" clId="{DADCE2F1-C18F-43B7-81F8-143B5E07AB1E}" dt="2023-02-06T21:25:15.232" v="1372"/>
          <ac:inkMkLst>
            <pc:docMk/>
            <pc:sldMk cId="3020172105" sldId="429"/>
            <ac:inkMk id="62" creationId="{0772524D-26E7-CEFA-0806-85C0F0C0F855}"/>
          </ac:inkMkLst>
        </pc:inkChg>
        <pc:inkChg chg="add mod">
          <ac:chgData name="Spiller, Hannah G." userId="f42f1aa8-bbe2-42da-86ac-84a2e4ce8dc6" providerId="ADAL" clId="{DADCE2F1-C18F-43B7-81F8-143B5E07AB1E}" dt="2023-02-06T21:25:15.232" v="1372"/>
          <ac:inkMkLst>
            <pc:docMk/>
            <pc:sldMk cId="3020172105" sldId="429"/>
            <ac:inkMk id="63" creationId="{ED919F41-080E-1AD9-5A5E-14717EE079F0}"/>
          </ac:inkMkLst>
        </pc:inkChg>
        <pc:inkChg chg="add mod">
          <ac:chgData name="Spiller, Hannah G." userId="f42f1aa8-bbe2-42da-86ac-84a2e4ce8dc6" providerId="ADAL" clId="{DADCE2F1-C18F-43B7-81F8-143B5E07AB1E}" dt="2023-02-06T21:25:15.232" v="1372"/>
          <ac:inkMkLst>
            <pc:docMk/>
            <pc:sldMk cId="3020172105" sldId="429"/>
            <ac:inkMk id="64" creationId="{0803FF8B-8D4A-9504-63A2-09F569B27602}"/>
          </ac:inkMkLst>
        </pc:inkChg>
        <pc:inkChg chg="add mod">
          <ac:chgData name="Spiller, Hannah G." userId="f42f1aa8-bbe2-42da-86ac-84a2e4ce8dc6" providerId="ADAL" clId="{DADCE2F1-C18F-43B7-81F8-143B5E07AB1E}" dt="2023-02-06T21:25:15.232" v="1372"/>
          <ac:inkMkLst>
            <pc:docMk/>
            <pc:sldMk cId="3020172105" sldId="429"/>
            <ac:inkMk id="65" creationId="{57526640-3860-99D9-F382-F170ED5601B2}"/>
          </ac:inkMkLst>
        </pc:inkChg>
        <pc:inkChg chg="add mod">
          <ac:chgData name="Spiller, Hannah G." userId="f42f1aa8-bbe2-42da-86ac-84a2e4ce8dc6" providerId="ADAL" clId="{DADCE2F1-C18F-43B7-81F8-143B5E07AB1E}" dt="2023-02-06T21:25:15.232" v="1372"/>
          <ac:inkMkLst>
            <pc:docMk/>
            <pc:sldMk cId="3020172105" sldId="429"/>
            <ac:inkMk id="66" creationId="{1CA7E720-C5C9-DCEE-FC3B-E41FDDBE9FD0}"/>
          </ac:inkMkLst>
        </pc:inkChg>
        <pc:inkChg chg="add mod">
          <ac:chgData name="Spiller, Hannah G." userId="f42f1aa8-bbe2-42da-86ac-84a2e4ce8dc6" providerId="ADAL" clId="{DADCE2F1-C18F-43B7-81F8-143B5E07AB1E}" dt="2023-02-06T21:25:15.232" v="1372"/>
          <ac:inkMkLst>
            <pc:docMk/>
            <pc:sldMk cId="3020172105" sldId="429"/>
            <ac:inkMk id="67" creationId="{604719AF-6A68-0CEE-2BF2-5A6F61C03835}"/>
          </ac:inkMkLst>
        </pc:inkChg>
        <pc:inkChg chg="add del mod">
          <ac:chgData name="Spiller, Hannah G." userId="f42f1aa8-bbe2-42da-86ac-84a2e4ce8dc6" providerId="ADAL" clId="{DADCE2F1-C18F-43B7-81F8-143B5E07AB1E}" dt="2023-02-06T21:25:30.352" v="1378"/>
          <ac:inkMkLst>
            <pc:docMk/>
            <pc:sldMk cId="3020172105" sldId="429"/>
            <ac:inkMk id="68" creationId="{4BEECB66-6E25-DDE7-E1B0-392E50AE466C}"/>
          </ac:inkMkLst>
        </pc:inkChg>
        <pc:inkChg chg="add del mod">
          <ac:chgData name="Spiller, Hannah G." userId="f42f1aa8-bbe2-42da-86ac-84a2e4ce8dc6" providerId="ADAL" clId="{DADCE2F1-C18F-43B7-81F8-143B5E07AB1E}" dt="2023-02-06T21:25:35.364" v="1379"/>
          <ac:inkMkLst>
            <pc:docMk/>
            <pc:sldMk cId="3020172105" sldId="429"/>
            <ac:inkMk id="69" creationId="{DCB5FE42-B92E-3B7F-FF1F-74FC97D02F6A}"/>
          </ac:inkMkLst>
        </pc:inkChg>
        <pc:inkChg chg="add mod">
          <ac:chgData name="Spiller, Hannah G." userId="f42f1aa8-bbe2-42da-86ac-84a2e4ce8dc6" providerId="ADAL" clId="{DADCE2F1-C18F-43B7-81F8-143B5E07AB1E}" dt="2023-02-06T21:27:36.829" v="1420"/>
          <ac:inkMkLst>
            <pc:docMk/>
            <pc:sldMk cId="3020172105" sldId="429"/>
            <ac:inkMk id="70" creationId="{4A172E55-9FEA-2721-5EF3-244F8221DE50}"/>
          </ac:inkMkLst>
        </pc:inkChg>
        <pc:inkChg chg="add del">
          <ac:chgData name="Spiller, Hannah G." userId="f42f1aa8-bbe2-42da-86ac-84a2e4ce8dc6" providerId="ADAL" clId="{DADCE2F1-C18F-43B7-81F8-143B5E07AB1E}" dt="2023-02-06T21:27:35.814" v="1418"/>
          <ac:inkMkLst>
            <pc:docMk/>
            <pc:sldMk cId="3020172105" sldId="429"/>
            <ac:inkMk id="71" creationId="{A2F6F5FC-92C3-3901-42BF-54E5304E3E3C}"/>
          </ac:inkMkLst>
        </pc:inkChg>
        <pc:inkChg chg="add del">
          <ac:chgData name="Spiller, Hannah G." userId="f42f1aa8-bbe2-42da-86ac-84a2e4ce8dc6" providerId="ADAL" clId="{DADCE2F1-C18F-43B7-81F8-143B5E07AB1E}" dt="2023-02-06T21:27:35.817" v="1419"/>
          <ac:inkMkLst>
            <pc:docMk/>
            <pc:sldMk cId="3020172105" sldId="429"/>
            <ac:inkMk id="72" creationId="{2E238A51-1EE7-6FB9-48B9-CBC922DB6109}"/>
          </ac:inkMkLst>
        </pc:inkChg>
        <pc:inkChg chg="add del mod">
          <ac:chgData name="Spiller, Hannah G." userId="f42f1aa8-bbe2-42da-86ac-84a2e4ce8dc6" providerId="ADAL" clId="{DADCE2F1-C18F-43B7-81F8-143B5E07AB1E}" dt="2023-02-06T21:27:36.829" v="1420"/>
          <ac:inkMkLst>
            <pc:docMk/>
            <pc:sldMk cId="3020172105" sldId="429"/>
            <ac:inkMk id="73" creationId="{B592CA75-C9D3-35F9-45DC-C3D522823488}"/>
          </ac:inkMkLst>
        </pc:inkChg>
        <pc:inkChg chg="add mod">
          <ac:chgData name="Spiller, Hannah G." userId="f42f1aa8-bbe2-42da-86ac-84a2e4ce8dc6" providerId="ADAL" clId="{DADCE2F1-C18F-43B7-81F8-143B5E07AB1E}" dt="2023-02-06T21:26:05.487" v="1388"/>
          <ac:inkMkLst>
            <pc:docMk/>
            <pc:sldMk cId="3020172105" sldId="429"/>
            <ac:inkMk id="75" creationId="{67E31136-C8B5-5397-B4AE-B14881E60697}"/>
          </ac:inkMkLst>
        </pc:inkChg>
        <pc:inkChg chg="add mod">
          <ac:chgData name="Spiller, Hannah G." userId="f42f1aa8-bbe2-42da-86ac-84a2e4ce8dc6" providerId="ADAL" clId="{DADCE2F1-C18F-43B7-81F8-143B5E07AB1E}" dt="2023-02-06T21:26:05.487" v="1388"/>
          <ac:inkMkLst>
            <pc:docMk/>
            <pc:sldMk cId="3020172105" sldId="429"/>
            <ac:inkMk id="76" creationId="{BC184E3E-832C-70AB-D2A0-D514C9417276}"/>
          </ac:inkMkLst>
        </pc:inkChg>
        <pc:inkChg chg="add mod">
          <ac:chgData name="Spiller, Hannah G." userId="f42f1aa8-bbe2-42da-86ac-84a2e4ce8dc6" providerId="ADAL" clId="{DADCE2F1-C18F-43B7-81F8-143B5E07AB1E}" dt="2023-02-06T21:26:05.487" v="1388"/>
          <ac:inkMkLst>
            <pc:docMk/>
            <pc:sldMk cId="3020172105" sldId="429"/>
            <ac:inkMk id="77" creationId="{01EB401F-8FAC-30F7-68C3-826003E20AA4}"/>
          </ac:inkMkLst>
        </pc:inkChg>
        <pc:inkChg chg="add">
          <ac:chgData name="Spiller, Hannah G." userId="f42f1aa8-bbe2-42da-86ac-84a2e4ce8dc6" providerId="ADAL" clId="{DADCE2F1-C18F-43B7-81F8-143B5E07AB1E}" dt="2023-02-06T21:25:50.658" v="1384" actId="9405"/>
          <ac:inkMkLst>
            <pc:docMk/>
            <pc:sldMk cId="3020172105" sldId="429"/>
            <ac:inkMk id="79" creationId="{AD635260-980F-D821-4AD9-78EC588C880B}"/>
          </ac:inkMkLst>
        </pc:inkChg>
        <pc:inkChg chg="add">
          <ac:chgData name="Spiller, Hannah G." userId="f42f1aa8-bbe2-42da-86ac-84a2e4ce8dc6" providerId="ADAL" clId="{DADCE2F1-C18F-43B7-81F8-143B5E07AB1E}" dt="2023-02-06T21:25:57.141" v="1385" actId="9405"/>
          <ac:inkMkLst>
            <pc:docMk/>
            <pc:sldMk cId="3020172105" sldId="429"/>
            <ac:inkMk id="80" creationId="{442DDA43-1AEE-913E-0687-E7C87AD73B25}"/>
          </ac:inkMkLst>
        </pc:inkChg>
        <pc:inkChg chg="add mod">
          <ac:chgData name="Spiller, Hannah G." userId="f42f1aa8-bbe2-42da-86ac-84a2e4ce8dc6" providerId="ADAL" clId="{DADCE2F1-C18F-43B7-81F8-143B5E07AB1E}" dt="2023-02-06T21:26:05.487" v="1388"/>
          <ac:inkMkLst>
            <pc:docMk/>
            <pc:sldMk cId="3020172105" sldId="429"/>
            <ac:inkMk id="81" creationId="{F1114189-CB4E-339C-F20A-5266ED1677CF}"/>
          </ac:inkMkLst>
        </pc:inkChg>
        <pc:inkChg chg="add mod">
          <ac:chgData name="Spiller, Hannah G." userId="f42f1aa8-bbe2-42da-86ac-84a2e4ce8dc6" providerId="ADAL" clId="{DADCE2F1-C18F-43B7-81F8-143B5E07AB1E}" dt="2023-02-06T21:26:05.487" v="1388"/>
          <ac:inkMkLst>
            <pc:docMk/>
            <pc:sldMk cId="3020172105" sldId="429"/>
            <ac:inkMk id="82" creationId="{B38D5C50-E470-C14B-910D-F8741CBE2920}"/>
          </ac:inkMkLst>
        </pc:inkChg>
        <pc:inkChg chg="add mod">
          <ac:chgData name="Spiller, Hannah G." userId="f42f1aa8-bbe2-42da-86ac-84a2e4ce8dc6" providerId="ADAL" clId="{DADCE2F1-C18F-43B7-81F8-143B5E07AB1E}" dt="2023-02-06T21:26:10.884" v="1391"/>
          <ac:inkMkLst>
            <pc:docMk/>
            <pc:sldMk cId="3020172105" sldId="429"/>
            <ac:inkMk id="84" creationId="{CAF83AEF-766E-0DA6-4E37-146FF67B26F6}"/>
          </ac:inkMkLst>
        </pc:inkChg>
        <pc:inkChg chg="add mod">
          <ac:chgData name="Spiller, Hannah G." userId="f42f1aa8-bbe2-42da-86ac-84a2e4ce8dc6" providerId="ADAL" clId="{DADCE2F1-C18F-43B7-81F8-143B5E07AB1E}" dt="2023-02-06T21:26:10.884" v="1391"/>
          <ac:inkMkLst>
            <pc:docMk/>
            <pc:sldMk cId="3020172105" sldId="429"/>
            <ac:inkMk id="85" creationId="{F7412AAD-7BFC-4DFC-59DF-E3055B8079FC}"/>
          </ac:inkMkLst>
        </pc:inkChg>
        <pc:inkChg chg="add">
          <ac:chgData name="Spiller, Hannah G." userId="f42f1aa8-bbe2-42da-86ac-84a2e4ce8dc6" providerId="ADAL" clId="{DADCE2F1-C18F-43B7-81F8-143B5E07AB1E}" dt="2023-02-06T21:26:10.905" v="1392" actId="9405"/>
          <ac:inkMkLst>
            <pc:docMk/>
            <pc:sldMk cId="3020172105" sldId="429"/>
            <ac:inkMk id="87" creationId="{B96D7EA9-D580-8960-FAF4-9E1AB4227B69}"/>
          </ac:inkMkLst>
        </pc:inkChg>
        <pc:inkChg chg="add">
          <ac:chgData name="Spiller, Hannah G." userId="f42f1aa8-bbe2-42da-86ac-84a2e4ce8dc6" providerId="ADAL" clId="{DADCE2F1-C18F-43B7-81F8-143B5E07AB1E}" dt="2023-02-06T21:26:11.344" v="1393" actId="9405"/>
          <ac:inkMkLst>
            <pc:docMk/>
            <pc:sldMk cId="3020172105" sldId="429"/>
            <ac:inkMk id="88" creationId="{D5651DE0-97E5-D24D-DD3A-13CF68D4BEB0}"/>
          </ac:inkMkLst>
        </pc:inkChg>
        <pc:inkChg chg="add mod">
          <ac:chgData name="Spiller, Hannah G." userId="f42f1aa8-bbe2-42da-86ac-84a2e4ce8dc6" providerId="ADAL" clId="{DADCE2F1-C18F-43B7-81F8-143B5E07AB1E}" dt="2023-02-06T21:27:39.750" v="1423"/>
          <ac:inkMkLst>
            <pc:docMk/>
            <pc:sldMk cId="3020172105" sldId="429"/>
            <ac:inkMk id="89" creationId="{40FE644E-3AA2-56A2-71C0-BF746789A946}"/>
          </ac:inkMkLst>
        </pc:inkChg>
        <pc:inkChg chg="add mod">
          <ac:chgData name="Spiller, Hannah G." userId="f42f1aa8-bbe2-42da-86ac-84a2e4ce8dc6" providerId="ADAL" clId="{DADCE2F1-C18F-43B7-81F8-143B5E07AB1E}" dt="2023-02-06T21:27:39.750" v="1423"/>
          <ac:inkMkLst>
            <pc:docMk/>
            <pc:sldMk cId="3020172105" sldId="429"/>
            <ac:inkMk id="90" creationId="{DD2C7844-4203-05A0-1C44-566B16530635}"/>
          </ac:inkMkLst>
        </pc:inkChg>
      </pc:sldChg>
      <pc:sldChg chg="addSp delSp modSp new mod modNotesTx">
        <pc:chgData name="Spiller, Hannah G." userId="f42f1aa8-bbe2-42da-86ac-84a2e4ce8dc6" providerId="ADAL" clId="{DADCE2F1-C18F-43B7-81F8-143B5E07AB1E}" dt="2023-02-24T20:11:33.712" v="5376" actId="20577"/>
        <pc:sldMkLst>
          <pc:docMk/>
          <pc:sldMk cId="1811065175" sldId="430"/>
        </pc:sldMkLst>
        <pc:spChg chg="mod">
          <ac:chgData name="Spiller, Hannah G." userId="f42f1aa8-bbe2-42da-86ac-84a2e4ce8dc6" providerId="ADAL" clId="{DADCE2F1-C18F-43B7-81F8-143B5E07AB1E}" dt="2023-02-06T21:07:38.982" v="145" actId="20577"/>
          <ac:spMkLst>
            <pc:docMk/>
            <pc:sldMk cId="1811065175" sldId="430"/>
            <ac:spMk id="2" creationId="{82954155-6366-D87D-4328-4DFDAF41B8CF}"/>
          </ac:spMkLst>
        </pc:spChg>
        <pc:spChg chg="mod">
          <ac:chgData name="Spiller, Hannah G." userId="f42f1aa8-bbe2-42da-86ac-84a2e4ce8dc6" providerId="ADAL" clId="{DADCE2F1-C18F-43B7-81F8-143B5E07AB1E}" dt="2023-02-06T21:09:57.460" v="249" actId="20577"/>
          <ac:spMkLst>
            <pc:docMk/>
            <pc:sldMk cId="1811065175" sldId="430"/>
            <ac:spMk id="3" creationId="{EE6DF6FB-32A0-0522-CA31-C0115CB8D373}"/>
          </ac:spMkLst>
        </pc:spChg>
        <pc:grpChg chg="mod">
          <ac:chgData name="Spiller, Hannah G." userId="f42f1aa8-bbe2-42da-86ac-84a2e4ce8dc6" providerId="ADAL" clId="{DADCE2F1-C18F-43B7-81F8-143B5E07AB1E}" dt="2023-02-06T21:27:29.284" v="1415"/>
          <ac:grpSpMkLst>
            <pc:docMk/>
            <pc:sldMk cId="1811065175" sldId="430"/>
            <ac:grpSpMk id="84" creationId="{BDA62B7A-CB95-9045-F237-1DEABEDED3A4}"/>
          </ac:grpSpMkLst>
        </pc:grpChg>
        <pc:grpChg chg="del mod">
          <ac:chgData name="Spiller, Hannah G." userId="f42f1aa8-bbe2-42da-86ac-84a2e4ce8dc6" providerId="ADAL" clId="{DADCE2F1-C18F-43B7-81F8-143B5E07AB1E}" dt="2023-02-06T21:27:58.461" v="1429"/>
          <ac:grpSpMkLst>
            <pc:docMk/>
            <pc:sldMk cId="1811065175" sldId="430"/>
            <ac:grpSpMk id="88" creationId="{5C9AE3A3-49B1-0079-CCC4-9544C1710F97}"/>
          </ac:grpSpMkLst>
        </pc:grpChg>
        <pc:grpChg chg="del mod">
          <ac:chgData name="Spiller, Hannah G." userId="f42f1aa8-bbe2-42da-86ac-84a2e4ce8dc6" providerId="ADAL" clId="{DADCE2F1-C18F-43B7-81F8-143B5E07AB1E}" dt="2023-02-06T21:28:04.356" v="1436"/>
          <ac:grpSpMkLst>
            <pc:docMk/>
            <pc:sldMk cId="1811065175" sldId="430"/>
            <ac:grpSpMk id="90" creationId="{42F1FA61-3F80-F768-7546-C5BCBDF4363E}"/>
          </ac:grpSpMkLst>
        </pc:grpChg>
        <pc:grpChg chg="del mod">
          <ac:chgData name="Spiller, Hannah G." userId="f42f1aa8-bbe2-42da-86ac-84a2e4ce8dc6" providerId="ADAL" clId="{DADCE2F1-C18F-43B7-81F8-143B5E07AB1E}" dt="2023-02-06T21:28:04.870" v="1438"/>
          <ac:grpSpMkLst>
            <pc:docMk/>
            <pc:sldMk cId="1811065175" sldId="430"/>
            <ac:grpSpMk id="96" creationId="{5F859792-38BB-7F11-9B03-200BA8C9713E}"/>
          </ac:grpSpMkLst>
        </pc:grpChg>
        <pc:grpChg chg="del mod">
          <ac:chgData name="Spiller, Hannah G." userId="f42f1aa8-bbe2-42da-86ac-84a2e4ce8dc6" providerId="ADAL" clId="{DADCE2F1-C18F-43B7-81F8-143B5E07AB1E}" dt="2023-02-06T21:28:10.459" v="1442"/>
          <ac:grpSpMkLst>
            <pc:docMk/>
            <pc:sldMk cId="1811065175" sldId="430"/>
            <ac:grpSpMk id="98" creationId="{1FCE7CCA-68D3-9AB6-6625-6235BA9FCC0B}"/>
          </ac:grpSpMkLst>
        </pc:grpChg>
        <pc:grpChg chg="del mod">
          <ac:chgData name="Spiller, Hannah G." userId="f42f1aa8-bbe2-42da-86ac-84a2e4ce8dc6" providerId="ADAL" clId="{DADCE2F1-C18F-43B7-81F8-143B5E07AB1E}" dt="2023-02-06T21:28:16.797" v="1444"/>
          <ac:grpSpMkLst>
            <pc:docMk/>
            <pc:sldMk cId="1811065175" sldId="430"/>
            <ac:grpSpMk id="102" creationId="{CCC8E4CB-3002-968C-6B3C-75ED450E18B2}"/>
          </ac:grpSpMkLst>
        </pc:grpChg>
        <pc:grpChg chg="del mod">
          <ac:chgData name="Spiller, Hannah G." userId="f42f1aa8-bbe2-42da-86ac-84a2e4ce8dc6" providerId="ADAL" clId="{DADCE2F1-C18F-43B7-81F8-143B5E07AB1E}" dt="2023-02-06T21:28:26.447" v="1463"/>
          <ac:grpSpMkLst>
            <pc:docMk/>
            <pc:sldMk cId="1811065175" sldId="430"/>
            <ac:grpSpMk id="104" creationId="{7D91CB87-335C-E44E-214D-41A932DA79F5}"/>
          </ac:grpSpMkLst>
        </pc:grpChg>
        <pc:grpChg chg="del mod">
          <ac:chgData name="Spiller, Hannah G." userId="f42f1aa8-bbe2-42da-86ac-84a2e4ce8dc6" providerId="ADAL" clId="{DADCE2F1-C18F-43B7-81F8-143B5E07AB1E}" dt="2023-02-06T21:28:26.447" v="1463"/>
          <ac:grpSpMkLst>
            <pc:docMk/>
            <pc:sldMk cId="1811065175" sldId="430"/>
            <ac:grpSpMk id="123" creationId="{113ED85B-031F-A0E2-A469-5E0995B37A21}"/>
          </ac:grpSpMkLst>
        </pc:grpChg>
        <pc:grpChg chg="mod">
          <ac:chgData name="Spiller, Hannah G." userId="f42f1aa8-bbe2-42da-86ac-84a2e4ce8dc6" providerId="ADAL" clId="{DADCE2F1-C18F-43B7-81F8-143B5E07AB1E}" dt="2023-02-06T21:28:26.447" v="1463"/>
          <ac:grpSpMkLst>
            <pc:docMk/>
            <pc:sldMk cId="1811065175" sldId="430"/>
            <ac:grpSpMk id="124" creationId="{84AE3190-B555-3FA6-CEF7-22E0283C2B77}"/>
          </ac:grpSpMkLst>
        </pc:grpChg>
        <pc:inkChg chg="add mod">
          <ac:chgData name="Spiller, Hannah G." userId="f42f1aa8-bbe2-42da-86ac-84a2e4ce8dc6" providerId="ADAL" clId="{DADCE2F1-C18F-43B7-81F8-143B5E07AB1E}" dt="2023-02-06T21:27:08.044" v="1405"/>
          <ac:inkMkLst>
            <pc:docMk/>
            <pc:sldMk cId="1811065175" sldId="430"/>
            <ac:inkMk id="4" creationId="{54D02DD2-00FB-336E-02E9-6388E0AB0B13}"/>
          </ac:inkMkLst>
        </pc:inkChg>
        <pc:inkChg chg="add mod">
          <ac:chgData name="Spiller, Hannah G." userId="f42f1aa8-bbe2-42da-86ac-84a2e4ce8dc6" providerId="ADAL" clId="{DADCE2F1-C18F-43B7-81F8-143B5E07AB1E}" dt="2023-02-06T21:27:08.044" v="1405"/>
          <ac:inkMkLst>
            <pc:docMk/>
            <pc:sldMk cId="1811065175" sldId="430"/>
            <ac:inkMk id="5" creationId="{43337EB1-AEA6-AC12-610D-6A3DB4EE3457}"/>
          </ac:inkMkLst>
        </pc:inkChg>
        <pc:inkChg chg="add mod">
          <ac:chgData name="Spiller, Hannah G." userId="f42f1aa8-bbe2-42da-86ac-84a2e4ce8dc6" providerId="ADAL" clId="{DADCE2F1-C18F-43B7-81F8-143B5E07AB1E}" dt="2023-02-06T21:27:08.044" v="1405"/>
          <ac:inkMkLst>
            <pc:docMk/>
            <pc:sldMk cId="1811065175" sldId="430"/>
            <ac:inkMk id="6" creationId="{87D8F4A5-92A8-21B7-C85F-7F3A73071111}"/>
          </ac:inkMkLst>
        </pc:inkChg>
        <pc:inkChg chg="add mod">
          <ac:chgData name="Spiller, Hannah G." userId="f42f1aa8-bbe2-42da-86ac-84a2e4ce8dc6" providerId="ADAL" clId="{DADCE2F1-C18F-43B7-81F8-143B5E07AB1E}" dt="2023-02-06T21:27:08.044" v="1405"/>
          <ac:inkMkLst>
            <pc:docMk/>
            <pc:sldMk cId="1811065175" sldId="430"/>
            <ac:inkMk id="7" creationId="{70797219-0D7B-2337-2C13-EC609B84F0EA}"/>
          </ac:inkMkLst>
        </pc:inkChg>
        <pc:inkChg chg="add mod">
          <ac:chgData name="Spiller, Hannah G." userId="f42f1aa8-bbe2-42da-86ac-84a2e4ce8dc6" providerId="ADAL" clId="{DADCE2F1-C18F-43B7-81F8-143B5E07AB1E}" dt="2023-02-06T21:27:08.044" v="1405"/>
          <ac:inkMkLst>
            <pc:docMk/>
            <pc:sldMk cId="1811065175" sldId="430"/>
            <ac:inkMk id="8" creationId="{9B2B0107-7F62-AA7C-1108-DE682989FC25}"/>
          </ac:inkMkLst>
        </pc:inkChg>
        <pc:inkChg chg="add mod">
          <ac:chgData name="Spiller, Hannah G." userId="f42f1aa8-bbe2-42da-86ac-84a2e4ce8dc6" providerId="ADAL" clId="{DADCE2F1-C18F-43B7-81F8-143B5E07AB1E}" dt="2023-02-06T21:27:08.044" v="1405"/>
          <ac:inkMkLst>
            <pc:docMk/>
            <pc:sldMk cId="1811065175" sldId="430"/>
            <ac:inkMk id="9" creationId="{4DBFD93C-CF2D-35FE-60C9-0D1A45B0FE5F}"/>
          </ac:inkMkLst>
        </pc:inkChg>
        <pc:inkChg chg="add mod">
          <ac:chgData name="Spiller, Hannah G." userId="f42f1aa8-bbe2-42da-86ac-84a2e4ce8dc6" providerId="ADAL" clId="{DADCE2F1-C18F-43B7-81F8-143B5E07AB1E}" dt="2023-02-06T21:27:08.044" v="1405"/>
          <ac:inkMkLst>
            <pc:docMk/>
            <pc:sldMk cId="1811065175" sldId="430"/>
            <ac:inkMk id="10" creationId="{D703491B-8322-B472-5358-47DEC912EA37}"/>
          </ac:inkMkLst>
        </pc:inkChg>
        <pc:inkChg chg="add mod">
          <ac:chgData name="Spiller, Hannah G." userId="f42f1aa8-bbe2-42da-86ac-84a2e4ce8dc6" providerId="ADAL" clId="{DADCE2F1-C18F-43B7-81F8-143B5E07AB1E}" dt="2023-02-06T21:27:08.044" v="1405"/>
          <ac:inkMkLst>
            <pc:docMk/>
            <pc:sldMk cId="1811065175" sldId="430"/>
            <ac:inkMk id="11" creationId="{767BA103-EB77-F0DB-1293-20EE8AF3A104}"/>
          </ac:inkMkLst>
        </pc:inkChg>
        <pc:inkChg chg="add mod">
          <ac:chgData name="Spiller, Hannah G." userId="f42f1aa8-bbe2-42da-86ac-84a2e4ce8dc6" providerId="ADAL" clId="{DADCE2F1-C18F-43B7-81F8-143B5E07AB1E}" dt="2023-02-06T21:27:08.044" v="1405"/>
          <ac:inkMkLst>
            <pc:docMk/>
            <pc:sldMk cId="1811065175" sldId="430"/>
            <ac:inkMk id="12" creationId="{4E2E58EA-31D7-CB9A-8BD0-E79059C78A97}"/>
          </ac:inkMkLst>
        </pc:inkChg>
        <pc:inkChg chg="add mod">
          <ac:chgData name="Spiller, Hannah G." userId="f42f1aa8-bbe2-42da-86ac-84a2e4ce8dc6" providerId="ADAL" clId="{DADCE2F1-C18F-43B7-81F8-143B5E07AB1E}" dt="2023-02-06T21:27:08.044" v="1405"/>
          <ac:inkMkLst>
            <pc:docMk/>
            <pc:sldMk cId="1811065175" sldId="430"/>
            <ac:inkMk id="13" creationId="{1E342A8F-14A5-894B-0502-93117B180540}"/>
          </ac:inkMkLst>
        </pc:inkChg>
        <pc:inkChg chg="add mod">
          <ac:chgData name="Spiller, Hannah G." userId="f42f1aa8-bbe2-42da-86ac-84a2e4ce8dc6" providerId="ADAL" clId="{DADCE2F1-C18F-43B7-81F8-143B5E07AB1E}" dt="2023-02-06T21:27:08.044" v="1405"/>
          <ac:inkMkLst>
            <pc:docMk/>
            <pc:sldMk cId="1811065175" sldId="430"/>
            <ac:inkMk id="14" creationId="{A735F8B5-4028-08E7-64B9-F2CBA467F9E2}"/>
          </ac:inkMkLst>
        </pc:inkChg>
        <pc:inkChg chg="add mod">
          <ac:chgData name="Spiller, Hannah G." userId="f42f1aa8-bbe2-42da-86ac-84a2e4ce8dc6" providerId="ADAL" clId="{DADCE2F1-C18F-43B7-81F8-143B5E07AB1E}" dt="2023-02-06T21:27:08.044" v="1405"/>
          <ac:inkMkLst>
            <pc:docMk/>
            <pc:sldMk cId="1811065175" sldId="430"/>
            <ac:inkMk id="15" creationId="{6AB28BF0-06F7-5EED-2D84-76B7B97EC349}"/>
          </ac:inkMkLst>
        </pc:inkChg>
        <pc:inkChg chg="add mod">
          <ac:chgData name="Spiller, Hannah G." userId="f42f1aa8-bbe2-42da-86ac-84a2e4ce8dc6" providerId="ADAL" clId="{DADCE2F1-C18F-43B7-81F8-143B5E07AB1E}" dt="2023-02-06T21:27:08.044" v="1405"/>
          <ac:inkMkLst>
            <pc:docMk/>
            <pc:sldMk cId="1811065175" sldId="430"/>
            <ac:inkMk id="16" creationId="{C684593E-D27F-2EE6-1DD2-D2E36BFCF7EE}"/>
          </ac:inkMkLst>
        </pc:inkChg>
        <pc:inkChg chg="add mod">
          <ac:chgData name="Spiller, Hannah G." userId="f42f1aa8-bbe2-42da-86ac-84a2e4ce8dc6" providerId="ADAL" clId="{DADCE2F1-C18F-43B7-81F8-143B5E07AB1E}" dt="2023-02-06T21:27:08.044" v="1405"/>
          <ac:inkMkLst>
            <pc:docMk/>
            <pc:sldMk cId="1811065175" sldId="430"/>
            <ac:inkMk id="17" creationId="{FD7B885D-D36E-794E-F98A-F43C2D910D6F}"/>
          </ac:inkMkLst>
        </pc:inkChg>
        <pc:inkChg chg="add mod">
          <ac:chgData name="Spiller, Hannah G." userId="f42f1aa8-bbe2-42da-86ac-84a2e4ce8dc6" providerId="ADAL" clId="{DADCE2F1-C18F-43B7-81F8-143B5E07AB1E}" dt="2023-02-06T21:27:08.044" v="1405"/>
          <ac:inkMkLst>
            <pc:docMk/>
            <pc:sldMk cId="1811065175" sldId="430"/>
            <ac:inkMk id="18" creationId="{14B4A7DF-309D-7674-C15B-0494CB5A1268}"/>
          </ac:inkMkLst>
        </pc:inkChg>
        <pc:inkChg chg="add mod">
          <ac:chgData name="Spiller, Hannah G." userId="f42f1aa8-bbe2-42da-86ac-84a2e4ce8dc6" providerId="ADAL" clId="{DADCE2F1-C18F-43B7-81F8-143B5E07AB1E}" dt="2023-02-06T21:27:08.044" v="1405"/>
          <ac:inkMkLst>
            <pc:docMk/>
            <pc:sldMk cId="1811065175" sldId="430"/>
            <ac:inkMk id="19" creationId="{5EB43266-5AC6-9ACF-04E5-398250DF429E}"/>
          </ac:inkMkLst>
        </pc:inkChg>
        <pc:inkChg chg="add mod">
          <ac:chgData name="Spiller, Hannah G." userId="f42f1aa8-bbe2-42da-86ac-84a2e4ce8dc6" providerId="ADAL" clId="{DADCE2F1-C18F-43B7-81F8-143B5E07AB1E}" dt="2023-02-06T21:27:08.044" v="1405"/>
          <ac:inkMkLst>
            <pc:docMk/>
            <pc:sldMk cId="1811065175" sldId="430"/>
            <ac:inkMk id="20" creationId="{76E71FC7-30B9-298D-6A0D-3E0318760976}"/>
          </ac:inkMkLst>
        </pc:inkChg>
        <pc:inkChg chg="add mod">
          <ac:chgData name="Spiller, Hannah G." userId="f42f1aa8-bbe2-42da-86ac-84a2e4ce8dc6" providerId="ADAL" clId="{DADCE2F1-C18F-43B7-81F8-143B5E07AB1E}" dt="2023-02-06T21:27:08.044" v="1405"/>
          <ac:inkMkLst>
            <pc:docMk/>
            <pc:sldMk cId="1811065175" sldId="430"/>
            <ac:inkMk id="21" creationId="{CB7AFFE4-0523-3F66-A412-E824C86140D5}"/>
          </ac:inkMkLst>
        </pc:inkChg>
        <pc:inkChg chg="add mod">
          <ac:chgData name="Spiller, Hannah G." userId="f42f1aa8-bbe2-42da-86ac-84a2e4ce8dc6" providerId="ADAL" clId="{DADCE2F1-C18F-43B7-81F8-143B5E07AB1E}" dt="2023-02-06T21:27:08.044" v="1405"/>
          <ac:inkMkLst>
            <pc:docMk/>
            <pc:sldMk cId="1811065175" sldId="430"/>
            <ac:inkMk id="22" creationId="{265F8979-4BB9-7E7E-10BF-0CCE970E3FD4}"/>
          </ac:inkMkLst>
        </pc:inkChg>
        <pc:inkChg chg="add mod">
          <ac:chgData name="Spiller, Hannah G." userId="f42f1aa8-bbe2-42da-86ac-84a2e4ce8dc6" providerId="ADAL" clId="{DADCE2F1-C18F-43B7-81F8-143B5E07AB1E}" dt="2023-02-06T21:27:08.044" v="1405"/>
          <ac:inkMkLst>
            <pc:docMk/>
            <pc:sldMk cId="1811065175" sldId="430"/>
            <ac:inkMk id="23" creationId="{042769B2-BC7E-C276-594F-4912150C0B61}"/>
          </ac:inkMkLst>
        </pc:inkChg>
        <pc:inkChg chg="add mod">
          <ac:chgData name="Spiller, Hannah G." userId="f42f1aa8-bbe2-42da-86ac-84a2e4ce8dc6" providerId="ADAL" clId="{DADCE2F1-C18F-43B7-81F8-143B5E07AB1E}" dt="2023-02-06T21:27:08.044" v="1405"/>
          <ac:inkMkLst>
            <pc:docMk/>
            <pc:sldMk cId="1811065175" sldId="430"/>
            <ac:inkMk id="24" creationId="{AD784501-5FA7-C3A2-B107-96EDF92093C1}"/>
          </ac:inkMkLst>
        </pc:inkChg>
        <pc:inkChg chg="add mod">
          <ac:chgData name="Spiller, Hannah G." userId="f42f1aa8-bbe2-42da-86ac-84a2e4ce8dc6" providerId="ADAL" clId="{DADCE2F1-C18F-43B7-81F8-143B5E07AB1E}" dt="2023-02-06T21:27:08.044" v="1405"/>
          <ac:inkMkLst>
            <pc:docMk/>
            <pc:sldMk cId="1811065175" sldId="430"/>
            <ac:inkMk id="25" creationId="{2B034480-A516-E099-B94F-0B42555BB836}"/>
          </ac:inkMkLst>
        </pc:inkChg>
        <pc:inkChg chg="add mod">
          <ac:chgData name="Spiller, Hannah G." userId="f42f1aa8-bbe2-42da-86ac-84a2e4ce8dc6" providerId="ADAL" clId="{DADCE2F1-C18F-43B7-81F8-143B5E07AB1E}" dt="2023-02-06T21:27:08.044" v="1405"/>
          <ac:inkMkLst>
            <pc:docMk/>
            <pc:sldMk cId="1811065175" sldId="430"/>
            <ac:inkMk id="26" creationId="{E4EBF128-F0F9-FADB-3E5C-A039BB86641E}"/>
          </ac:inkMkLst>
        </pc:inkChg>
        <pc:inkChg chg="add mod">
          <ac:chgData name="Spiller, Hannah G." userId="f42f1aa8-bbe2-42da-86ac-84a2e4ce8dc6" providerId="ADAL" clId="{DADCE2F1-C18F-43B7-81F8-143B5E07AB1E}" dt="2023-02-06T21:27:08.044" v="1405"/>
          <ac:inkMkLst>
            <pc:docMk/>
            <pc:sldMk cId="1811065175" sldId="430"/>
            <ac:inkMk id="27" creationId="{8DEBD8DA-59C4-4585-56BF-2195C813FCF3}"/>
          </ac:inkMkLst>
        </pc:inkChg>
        <pc:inkChg chg="add mod">
          <ac:chgData name="Spiller, Hannah G." userId="f42f1aa8-bbe2-42da-86ac-84a2e4ce8dc6" providerId="ADAL" clId="{DADCE2F1-C18F-43B7-81F8-143B5E07AB1E}" dt="2023-02-06T21:27:08.044" v="1405"/>
          <ac:inkMkLst>
            <pc:docMk/>
            <pc:sldMk cId="1811065175" sldId="430"/>
            <ac:inkMk id="28" creationId="{0666C189-EA98-5A77-8047-01C5DC650469}"/>
          </ac:inkMkLst>
        </pc:inkChg>
        <pc:inkChg chg="add mod">
          <ac:chgData name="Spiller, Hannah G." userId="f42f1aa8-bbe2-42da-86ac-84a2e4ce8dc6" providerId="ADAL" clId="{DADCE2F1-C18F-43B7-81F8-143B5E07AB1E}" dt="2023-02-06T21:27:08.044" v="1405"/>
          <ac:inkMkLst>
            <pc:docMk/>
            <pc:sldMk cId="1811065175" sldId="430"/>
            <ac:inkMk id="29" creationId="{48521CA0-ACDA-51A0-2CA5-448041C90992}"/>
          </ac:inkMkLst>
        </pc:inkChg>
        <pc:inkChg chg="add mod">
          <ac:chgData name="Spiller, Hannah G." userId="f42f1aa8-bbe2-42da-86ac-84a2e4ce8dc6" providerId="ADAL" clId="{DADCE2F1-C18F-43B7-81F8-143B5E07AB1E}" dt="2023-02-06T21:27:08.044" v="1405"/>
          <ac:inkMkLst>
            <pc:docMk/>
            <pc:sldMk cId="1811065175" sldId="430"/>
            <ac:inkMk id="30" creationId="{9946B978-AFCB-0E33-F174-0402FD2C10E9}"/>
          </ac:inkMkLst>
        </pc:inkChg>
        <pc:inkChg chg="add mod">
          <ac:chgData name="Spiller, Hannah G." userId="f42f1aa8-bbe2-42da-86ac-84a2e4ce8dc6" providerId="ADAL" clId="{DADCE2F1-C18F-43B7-81F8-143B5E07AB1E}" dt="2023-02-06T21:27:08.044" v="1405"/>
          <ac:inkMkLst>
            <pc:docMk/>
            <pc:sldMk cId="1811065175" sldId="430"/>
            <ac:inkMk id="31" creationId="{3E09FB21-BF70-F246-EB98-723224714666}"/>
          </ac:inkMkLst>
        </pc:inkChg>
        <pc:inkChg chg="add mod">
          <ac:chgData name="Spiller, Hannah G." userId="f42f1aa8-bbe2-42da-86ac-84a2e4ce8dc6" providerId="ADAL" clId="{DADCE2F1-C18F-43B7-81F8-143B5E07AB1E}" dt="2023-02-06T21:27:08.044" v="1405"/>
          <ac:inkMkLst>
            <pc:docMk/>
            <pc:sldMk cId="1811065175" sldId="430"/>
            <ac:inkMk id="32" creationId="{C222EAEC-CB19-9207-C305-B8AF7F6961C7}"/>
          </ac:inkMkLst>
        </pc:inkChg>
        <pc:inkChg chg="add mod">
          <ac:chgData name="Spiller, Hannah G." userId="f42f1aa8-bbe2-42da-86ac-84a2e4ce8dc6" providerId="ADAL" clId="{DADCE2F1-C18F-43B7-81F8-143B5E07AB1E}" dt="2023-02-06T21:27:08.044" v="1405"/>
          <ac:inkMkLst>
            <pc:docMk/>
            <pc:sldMk cId="1811065175" sldId="430"/>
            <ac:inkMk id="33" creationId="{9FE6DDA0-F3EE-0F8E-5D23-D9F95F972292}"/>
          </ac:inkMkLst>
        </pc:inkChg>
        <pc:inkChg chg="add del mod">
          <ac:chgData name="Spiller, Hannah G." userId="f42f1aa8-bbe2-42da-86ac-84a2e4ce8dc6" providerId="ADAL" clId="{DADCE2F1-C18F-43B7-81F8-143B5E07AB1E}" dt="2023-02-06T21:27:23.922" v="1410"/>
          <ac:inkMkLst>
            <pc:docMk/>
            <pc:sldMk cId="1811065175" sldId="430"/>
            <ac:inkMk id="34" creationId="{DC9EB60F-9CA5-59A5-C227-CA24E3199955}"/>
          </ac:inkMkLst>
        </pc:inkChg>
        <pc:inkChg chg="add del mod">
          <ac:chgData name="Spiller, Hannah G." userId="f42f1aa8-bbe2-42da-86ac-84a2e4ce8dc6" providerId="ADAL" clId="{DADCE2F1-C18F-43B7-81F8-143B5E07AB1E}" dt="2023-02-06T21:27:21.439" v="1409"/>
          <ac:inkMkLst>
            <pc:docMk/>
            <pc:sldMk cId="1811065175" sldId="430"/>
            <ac:inkMk id="35" creationId="{C5D2D974-8E64-8C9E-B653-EBFE774E3D16}"/>
          </ac:inkMkLst>
        </pc:inkChg>
        <pc:inkChg chg="add del mod">
          <ac:chgData name="Spiller, Hannah G." userId="f42f1aa8-bbe2-42da-86ac-84a2e4ce8dc6" providerId="ADAL" clId="{DADCE2F1-C18F-43B7-81F8-143B5E07AB1E}" dt="2023-02-06T21:27:25.030" v="1411"/>
          <ac:inkMkLst>
            <pc:docMk/>
            <pc:sldMk cId="1811065175" sldId="430"/>
            <ac:inkMk id="36" creationId="{99FEA855-2D3F-A958-8A75-B68E3C3B3EE5}"/>
          </ac:inkMkLst>
        </pc:inkChg>
        <pc:inkChg chg="add mod">
          <ac:chgData name="Spiller, Hannah G." userId="f42f1aa8-bbe2-42da-86ac-84a2e4ce8dc6" providerId="ADAL" clId="{DADCE2F1-C18F-43B7-81F8-143B5E07AB1E}" dt="2023-02-06T21:27:08.044" v="1405"/>
          <ac:inkMkLst>
            <pc:docMk/>
            <pc:sldMk cId="1811065175" sldId="430"/>
            <ac:inkMk id="37" creationId="{278051F8-C77E-5FA5-0527-BD873E206F09}"/>
          </ac:inkMkLst>
        </pc:inkChg>
        <pc:inkChg chg="add mod">
          <ac:chgData name="Spiller, Hannah G." userId="f42f1aa8-bbe2-42da-86ac-84a2e4ce8dc6" providerId="ADAL" clId="{DADCE2F1-C18F-43B7-81F8-143B5E07AB1E}" dt="2023-02-06T21:27:08.044" v="1405"/>
          <ac:inkMkLst>
            <pc:docMk/>
            <pc:sldMk cId="1811065175" sldId="430"/>
            <ac:inkMk id="38" creationId="{B28125EA-FDDC-5BB5-A60F-037FC065628F}"/>
          </ac:inkMkLst>
        </pc:inkChg>
        <pc:inkChg chg="add mod">
          <ac:chgData name="Spiller, Hannah G." userId="f42f1aa8-bbe2-42da-86ac-84a2e4ce8dc6" providerId="ADAL" clId="{DADCE2F1-C18F-43B7-81F8-143B5E07AB1E}" dt="2023-02-06T21:27:08.044" v="1405"/>
          <ac:inkMkLst>
            <pc:docMk/>
            <pc:sldMk cId="1811065175" sldId="430"/>
            <ac:inkMk id="39" creationId="{B0C65C92-D37D-2EE1-8B82-20DC16A4F5FE}"/>
          </ac:inkMkLst>
        </pc:inkChg>
        <pc:inkChg chg="add mod">
          <ac:chgData name="Spiller, Hannah G." userId="f42f1aa8-bbe2-42da-86ac-84a2e4ce8dc6" providerId="ADAL" clId="{DADCE2F1-C18F-43B7-81F8-143B5E07AB1E}" dt="2023-02-06T21:27:08.044" v="1405"/>
          <ac:inkMkLst>
            <pc:docMk/>
            <pc:sldMk cId="1811065175" sldId="430"/>
            <ac:inkMk id="40" creationId="{EB1DFA92-9901-5023-8E4C-69597F0AA9DD}"/>
          </ac:inkMkLst>
        </pc:inkChg>
        <pc:inkChg chg="add mod">
          <ac:chgData name="Spiller, Hannah G." userId="f42f1aa8-bbe2-42da-86ac-84a2e4ce8dc6" providerId="ADAL" clId="{DADCE2F1-C18F-43B7-81F8-143B5E07AB1E}" dt="2023-02-06T21:27:08.044" v="1405"/>
          <ac:inkMkLst>
            <pc:docMk/>
            <pc:sldMk cId="1811065175" sldId="430"/>
            <ac:inkMk id="41" creationId="{F6F61E39-04E1-AF40-2A73-8F21C41B6774}"/>
          </ac:inkMkLst>
        </pc:inkChg>
        <pc:inkChg chg="add mod">
          <ac:chgData name="Spiller, Hannah G." userId="f42f1aa8-bbe2-42da-86ac-84a2e4ce8dc6" providerId="ADAL" clId="{DADCE2F1-C18F-43B7-81F8-143B5E07AB1E}" dt="2023-02-06T21:27:08.044" v="1405"/>
          <ac:inkMkLst>
            <pc:docMk/>
            <pc:sldMk cId="1811065175" sldId="430"/>
            <ac:inkMk id="42" creationId="{753E4103-B12A-D0E8-489A-AB19821E262A}"/>
          </ac:inkMkLst>
        </pc:inkChg>
        <pc:inkChg chg="add mod">
          <ac:chgData name="Spiller, Hannah G." userId="f42f1aa8-bbe2-42da-86ac-84a2e4ce8dc6" providerId="ADAL" clId="{DADCE2F1-C18F-43B7-81F8-143B5E07AB1E}" dt="2023-02-06T21:27:08.044" v="1405"/>
          <ac:inkMkLst>
            <pc:docMk/>
            <pc:sldMk cId="1811065175" sldId="430"/>
            <ac:inkMk id="43" creationId="{A8BD27A3-6523-E2FF-B045-481A868BDBB9}"/>
          </ac:inkMkLst>
        </pc:inkChg>
        <pc:inkChg chg="add mod">
          <ac:chgData name="Spiller, Hannah G." userId="f42f1aa8-bbe2-42da-86ac-84a2e4ce8dc6" providerId="ADAL" clId="{DADCE2F1-C18F-43B7-81F8-143B5E07AB1E}" dt="2023-02-06T21:27:08.044" v="1405"/>
          <ac:inkMkLst>
            <pc:docMk/>
            <pc:sldMk cId="1811065175" sldId="430"/>
            <ac:inkMk id="44" creationId="{84A7ACB5-F8FC-9181-3D54-517A478389F9}"/>
          </ac:inkMkLst>
        </pc:inkChg>
        <pc:inkChg chg="add mod">
          <ac:chgData name="Spiller, Hannah G." userId="f42f1aa8-bbe2-42da-86ac-84a2e4ce8dc6" providerId="ADAL" clId="{DADCE2F1-C18F-43B7-81F8-143B5E07AB1E}" dt="2023-02-06T21:27:08.044" v="1405"/>
          <ac:inkMkLst>
            <pc:docMk/>
            <pc:sldMk cId="1811065175" sldId="430"/>
            <ac:inkMk id="45" creationId="{9F67F28C-87D8-467F-B9F6-99DC0E326D45}"/>
          </ac:inkMkLst>
        </pc:inkChg>
        <pc:inkChg chg="add mod">
          <ac:chgData name="Spiller, Hannah G." userId="f42f1aa8-bbe2-42da-86ac-84a2e4ce8dc6" providerId="ADAL" clId="{DADCE2F1-C18F-43B7-81F8-143B5E07AB1E}" dt="2023-02-06T21:27:08.044" v="1405"/>
          <ac:inkMkLst>
            <pc:docMk/>
            <pc:sldMk cId="1811065175" sldId="430"/>
            <ac:inkMk id="46" creationId="{34EB4361-5015-939C-80E9-D328806CB151}"/>
          </ac:inkMkLst>
        </pc:inkChg>
        <pc:inkChg chg="add mod">
          <ac:chgData name="Spiller, Hannah G." userId="f42f1aa8-bbe2-42da-86ac-84a2e4ce8dc6" providerId="ADAL" clId="{DADCE2F1-C18F-43B7-81F8-143B5E07AB1E}" dt="2023-02-06T21:27:08.044" v="1405"/>
          <ac:inkMkLst>
            <pc:docMk/>
            <pc:sldMk cId="1811065175" sldId="430"/>
            <ac:inkMk id="47" creationId="{00B3B87A-200A-732B-F0FD-628F58496047}"/>
          </ac:inkMkLst>
        </pc:inkChg>
        <pc:inkChg chg="add mod">
          <ac:chgData name="Spiller, Hannah G." userId="f42f1aa8-bbe2-42da-86ac-84a2e4ce8dc6" providerId="ADAL" clId="{DADCE2F1-C18F-43B7-81F8-143B5E07AB1E}" dt="2023-02-06T21:27:08.044" v="1405"/>
          <ac:inkMkLst>
            <pc:docMk/>
            <pc:sldMk cId="1811065175" sldId="430"/>
            <ac:inkMk id="48" creationId="{B8296FA5-42AD-1138-F743-6999824824F9}"/>
          </ac:inkMkLst>
        </pc:inkChg>
        <pc:inkChg chg="add mod">
          <ac:chgData name="Spiller, Hannah G." userId="f42f1aa8-bbe2-42da-86ac-84a2e4ce8dc6" providerId="ADAL" clId="{DADCE2F1-C18F-43B7-81F8-143B5E07AB1E}" dt="2023-02-06T21:27:08.044" v="1405"/>
          <ac:inkMkLst>
            <pc:docMk/>
            <pc:sldMk cId="1811065175" sldId="430"/>
            <ac:inkMk id="49" creationId="{DA340296-FFD7-6D6F-9142-179DA77A86A7}"/>
          </ac:inkMkLst>
        </pc:inkChg>
        <pc:inkChg chg="add mod">
          <ac:chgData name="Spiller, Hannah G." userId="f42f1aa8-bbe2-42da-86ac-84a2e4ce8dc6" providerId="ADAL" clId="{DADCE2F1-C18F-43B7-81F8-143B5E07AB1E}" dt="2023-02-06T21:27:08.044" v="1405"/>
          <ac:inkMkLst>
            <pc:docMk/>
            <pc:sldMk cId="1811065175" sldId="430"/>
            <ac:inkMk id="50" creationId="{C8034B21-9E28-EBA0-B70D-0D1504E4C62A}"/>
          </ac:inkMkLst>
        </pc:inkChg>
        <pc:inkChg chg="add mod">
          <ac:chgData name="Spiller, Hannah G." userId="f42f1aa8-bbe2-42da-86ac-84a2e4ce8dc6" providerId="ADAL" clId="{DADCE2F1-C18F-43B7-81F8-143B5E07AB1E}" dt="2023-02-06T21:27:08.044" v="1405"/>
          <ac:inkMkLst>
            <pc:docMk/>
            <pc:sldMk cId="1811065175" sldId="430"/>
            <ac:inkMk id="51" creationId="{73B17A87-F275-CE85-6ACC-018B2A4F9594}"/>
          </ac:inkMkLst>
        </pc:inkChg>
        <pc:inkChg chg="add mod">
          <ac:chgData name="Spiller, Hannah G." userId="f42f1aa8-bbe2-42da-86ac-84a2e4ce8dc6" providerId="ADAL" clId="{DADCE2F1-C18F-43B7-81F8-143B5E07AB1E}" dt="2023-02-06T21:27:08.044" v="1405"/>
          <ac:inkMkLst>
            <pc:docMk/>
            <pc:sldMk cId="1811065175" sldId="430"/>
            <ac:inkMk id="52" creationId="{4673A0CF-F3DD-5B2C-EDCA-AF2BBC6C52F2}"/>
          </ac:inkMkLst>
        </pc:inkChg>
        <pc:inkChg chg="add mod">
          <ac:chgData name="Spiller, Hannah G." userId="f42f1aa8-bbe2-42da-86ac-84a2e4ce8dc6" providerId="ADAL" clId="{DADCE2F1-C18F-43B7-81F8-143B5E07AB1E}" dt="2023-02-06T21:27:08.044" v="1405"/>
          <ac:inkMkLst>
            <pc:docMk/>
            <pc:sldMk cId="1811065175" sldId="430"/>
            <ac:inkMk id="53" creationId="{62769625-92CA-D8AD-2201-970481A40806}"/>
          </ac:inkMkLst>
        </pc:inkChg>
        <pc:inkChg chg="add mod">
          <ac:chgData name="Spiller, Hannah G." userId="f42f1aa8-bbe2-42da-86ac-84a2e4ce8dc6" providerId="ADAL" clId="{DADCE2F1-C18F-43B7-81F8-143B5E07AB1E}" dt="2023-02-06T21:27:08.044" v="1405"/>
          <ac:inkMkLst>
            <pc:docMk/>
            <pc:sldMk cId="1811065175" sldId="430"/>
            <ac:inkMk id="54" creationId="{AA722DC3-B484-95F0-FD52-E1A50C6A6934}"/>
          </ac:inkMkLst>
        </pc:inkChg>
        <pc:inkChg chg="add mod">
          <ac:chgData name="Spiller, Hannah G." userId="f42f1aa8-bbe2-42da-86ac-84a2e4ce8dc6" providerId="ADAL" clId="{DADCE2F1-C18F-43B7-81F8-143B5E07AB1E}" dt="2023-02-06T21:27:08.044" v="1405"/>
          <ac:inkMkLst>
            <pc:docMk/>
            <pc:sldMk cId="1811065175" sldId="430"/>
            <ac:inkMk id="55" creationId="{814A4DF7-D39B-CFEA-EF04-8AAF821BBF1F}"/>
          </ac:inkMkLst>
        </pc:inkChg>
        <pc:inkChg chg="add mod">
          <ac:chgData name="Spiller, Hannah G." userId="f42f1aa8-bbe2-42da-86ac-84a2e4ce8dc6" providerId="ADAL" clId="{DADCE2F1-C18F-43B7-81F8-143B5E07AB1E}" dt="2023-02-06T21:27:08.044" v="1405"/>
          <ac:inkMkLst>
            <pc:docMk/>
            <pc:sldMk cId="1811065175" sldId="430"/>
            <ac:inkMk id="56" creationId="{22304F2E-F308-2F2A-8BC5-CA1A3E52BC2F}"/>
          </ac:inkMkLst>
        </pc:inkChg>
        <pc:inkChg chg="add mod">
          <ac:chgData name="Spiller, Hannah G." userId="f42f1aa8-bbe2-42da-86ac-84a2e4ce8dc6" providerId="ADAL" clId="{DADCE2F1-C18F-43B7-81F8-143B5E07AB1E}" dt="2023-02-06T21:27:08.044" v="1405"/>
          <ac:inkMkLst>
            <pc:docMk/>
            <pc:sldMk cId="1811065175" sldId="430"/>
            <ac:inkMk id="57" creationId="{1BE06DF9-4A7C-F421-6A0F-2802046FB3AA}"/>
          </ac:inkMkLst>
        </pc:inkChg>
        <pc:inkChg chg="add mod">
          <ac:chgData name="Spiller, Hannah G." userId="f42f1aa8-bbe2-42da-86ac-84a2e4ce8dc6" providerId="ADAL" clId="{DADCE2F1-C18F-43B7-81F8-143B5E07AB1E}" dt="2023-02-06T21:27:08.044" v="1405"/>
          <ac:inkMkLst>
            <pc:docMk/>
            <pc:sldMk cId="1811065175" sldId="430"/>
            <ac:inkMk id="58" creationId="{27134B96-5C5D-F7DA-1459-94723F04A50B}"/>
          </ac:inkMkLst>
        </pc:inkChg>
        <pc:inkChg chg="add mod">
          <ac:chgData name="Spiller, Hannah G." userId="f42f1aa8-bbe2-42da-86ac-84a2e4ce8dc6" providerId="ADAL" clId="{DADCE2F1-C18F-43B7-81F8-143B5E07AB1E}" dt="2023-02-06T21:27:08.044" v="1405"/>
          <ac:inkMkLst>
            <pc:docMk/>
            <pc:sldMk cId="1811065175" sldId="430"/>
            <ac:inkMk id="59" creationId="{00AA3ADA-7BE2-E86E-D94C-80F5EC15B1D3}"/>
          </ac:inkMkLst>
        </pc:inkChg>
        <pc:inkChg chg="add mod">
          <ac:chgData name="Spiller, Hannah G." userId="f42f1aa8-bbe2-42da-86ac-84a2e4ce8dc6" providerId="ADAL" clId="{DADCE2F1-C18F-43B7-81F8-143B5E07AB1E}" dt="2023-02-06T21:27:08.044" v="1405"/>
          <ac:inkMkLst>
            <pc:docMk/>
            <pc:sldMk cId="1811065175" sldId="430"/>
            <ac:inkMk id="60" creationId="{0421BDEB-E48F-6DCA-0951-02F0715994F5}"/>
          </ac:inkMkLst>
        </pc:inkChg>
        <pc:inkChg chg="add mod">
          <ac:chgData name="Spiller, Hannah G." userId="f42f1aa8-bbe2-42da-86ac-84a2e4ce8dc6" providerId="ADAL" clId="{DADCE2F1-C18F-43B7-81F8-143B5E07AB1E}" dt="2023-02-06T21:27:08.044" v="1405"/>
          <ac:inkMkLst>
            <pc:docMk/>
            <pc:sldMk cId="1811065175" sldId="430"/>
            <ac:inkMk id="61" creationId="{F3325B68-ED08-61D6-956F-E5822BA9480E}"/>
          </ac:inkMkLst>
        </pc:inkChg>
        <pc:inkChg chg="add mod">
          <ac:chgData name="Spiller, Hannah G." userId="f42f1aa8-bbe2-42da-86ac-84a2e4ce8dc6" providerId="ADAL" clId="{DADCE2F1-C18F-43B7-81F8-143B5E07AB1E}" dt="2023-02-06T21:27:08.044" v="1405"/>
          <ac:inkMkLst>
            <pc:docMk/>
            <pc:sldMk cId="1811065175" sldId="430"/>
            <ac:inkMk id="62" creationId="{7EF23124-640C-9CC6-E8D8-B9C473136BF1}"/>
          </ac:inkMkLst>
        </pc:inkChg>
        <pc:inkChg chg="add mod">
          <ac:chgData name="Spiller, Hannah G." userId="f42f1aa8-bbe2-42da-86ac-84a2e4ce8dc6" providerId="ADAL" clId="{DADCE2F1-C18F-43B7-81F8-143B5E07AB1E}" dt="2023-02-06T21:27:08.044" v="1405"/>
          <ac:inkMkLst>
            <pc:docMk/>
            <pc:sldMk cId="1811065175" sldId="430"/>
            <ac:inkMk id="63" creationId="{9E46AF27-2E59-3A35-0445-69B09A766F47}"/>
          </ac:inkMkLst>
        </pc:inkChg>
        <pc:inkChg chg="add mod">
          <ac:chgData name="Spiller, Hannah G." userId="f42f1aa8-bbe2-42da-86ac-84a2e4ce8dc6" providerId="ADAL" clId="{DADCE2F1-C18F-43B7-81F8-143B5E07AB1E}" dt="2023-02-06T21:27:08.044" v="1405"/>
          <ac:inkMkLst>
            <pc:docMk/>
            <pc:sldMk cId="1811065175" sldId="430"/>
            <ac:inkMk id="64" creationId="{AE0E6B24-8F2B-A1E1-2526-8D5E586185F6}"/>
          </ac:inkMkLst>
        </pc:inkChg>
        <pc:inkChg chg="add mod">
          <ac:chgData name="Spiller, Hannah G." userId="f42f1aa8-bbe2-42da-86ac-84a2e4ce8dc6" providerId="ADAL" clId="{DADCE2F1-C18F-43B7-81F8-143B5E07AB1E}" dt="2023-02-06T21:27:08.044" v="1405"/>
          <ac:inkMkLst>
            <pc:docMk/>
            <pc:sldMk cId="1811065175" sldId="430"/>
            <ac:inkMk id="65" creationId="{1AE3BEC4-A5E9-9E17-43B8-66BE282AFA05}"/>
          </ac:inkMkLst>
        </pc:inkChg>
        <pc:inkChg chg="add mod">
          <ac:chgData name="Spiller, Hannah G." userId="f42f1aa8-bbe2-42da-86ac-84a2e4ce8dc6" providerId="ADAL" clId="{DADCE2F1-C18F-43B7-81F8-143B5E07AB1E}" dt="2023-02-06T21:27:08.044" v="1405"/>
          <ac:inkMkLst>
            <pc:docMk/>
            <pc:sldMk cId="1811065175" sldId="430"/>
            <ac:inkMk id="66" creationId="{C701584C-CE14-1EA3-4F02-510C8454AA9A}"/>
          </ac:inkMkLst>
        </pc:inkChg>
        <pc:inkChg chg="add mod">
          <ac:chgData name="Spiller, Hannah G." userId="f42f1aa8-bbe2-42da-86ac-84a2e4ce8dc6" providerId="ADAL" clId="{DADCE2F1-C18F-43B7-81F8-143B5E07AB1E}" dt="2023-02-06T21:27:08.044" v="1405"/>
          <ac:inkMkLst>
            <pc:docMk/>
            <pc:sldMk cId="1811065175" sldId="430"/>
            <ac:inkMk id="67" creationId="{C49C2CD8-1801-E20D-FA77-32FA36D4FCA6}"/>
          </ac:inkMkLst>
        </pc:inkChg>
        <pc:inkChg chg="add mod">
          <ac:chgData name="Spiller, Hannah G." userId="f42f1aa8-bbe2-42da-86ac-84a2e4ce8dc6" providerId="ADAL" clId="{DADCE2F1-C18F-43B7-81F8-143B5E07AB1E}" dt="2023-02-06T21:27:08.044" v="1405"/>
          <ac:inkMkLst>
            <pc:docMk/>
            <pc:sldMk cId="1811065175" sldId="430"/>
            <ac:inkMk id="68" creationId="{D711A48E-0182-35D7-3A81-FC8EF0385C89}"/>
          </ac:inkMkLst>
        </pc:inkChg>
        <pc:inkChg chg="add mod">
          <ac:chgData name="Spiller, Hannah G." userId="f42f1aa8-bbe2-42da-86ac-84a2e4ce8dc6" providerId="ADAL" clId="{DADCE2F1-C18F-43B7-81F8-143B5E07AB1E}" dt="2023-02-06T21:27:08.044" v="1405"/>
          <ac:inkMkLst>
            <pc:docMk/>
            <pc:sldMk cId="1811065175" sldId="430"/>
            <ac:inkMk id="69" creationId="{82652AE4-9ED5-D5B8-2D5E-47020C851642}"/>
          </ac:inkMkLst>
        </pc:inkChg>
        <pc:inkChg chg="add mod">
          <ac:chgData name="Spiller, Hannah G." userId="f42f1aa8-bbe2-42da-86ac-84a2e4ce8dc6" providerId="ADAL" clId="{DADCE2F1-C18F-43B7-81F8-143B5E07AB1E}" dt="2023-02-06T21:27:08.044" v="1405"/>
          <ac:inkMkLst>
            <pc:docMk/>
            <pc:sldMk cId="1811065175" sldId="430"/>
            <ac:inkMk id="70" creationId="{DC385F5E-0020-90AF-17EB-4240A55FF9C4}"/>
          </ac:inkMkLst>
        </pc:inkChg>
        <pc:inkChg chg="add mod">
          <ac:chgData name="Spiller, Hannah G." userId="f42f1aa8-bbe2-42da-86ac-84a2e4ce8dc6" providerId="ADAL" clId="{DADCE2F1-C18F-43B7-81F8-143B5E07AB1E}" dt="2023-02-06T21:27:08.044" v="1405"/>
          <ac:inkMkLst>
            <pc:docMk/>
            <pc:sldMk cId="1811065175" sldId="430"/>
            <ac:inkMk id="71" creationId="{016E418B-E22F-03D7-622A-6107CA5A3D65}"/>
          </ac:inkMkLst>
        </pc:inkChg>
        <pc:inkChg chg="add mod">
          <ac:chgData name="Spiller, Hannah G." userId="f42f1aa8-bbe2-42da-86ac-84a2e4ce8dc6" providerId="ADAL" clId="{DADCE2F1-C18F-43B7-81F8-143B5E07AB1E}" dt="2023-02-06T21:27:08.044" v="1405"/>
          <ac:inkMkLst>
            <pc:docMk/>
            <pc:sldMk cId="1811065175" sldId="430"/>
            <ac:inkMk id="72" creationId="{5FCEC75D-59FB-4F03-D987-1A86690C2198}"/>
          </ac:inkMkLst>
        </pc:inkChg>
        <pc:inkChg chg="add mod">
          <ac:chgData name="Spiller, Hannah G." userId="f42f1aa8-bbe2-42da-86ac-84a2e4ce8dc6" providerId="ADAL" clId="{DADCE2F1-C18F-43B7-81F8-143B5E07AB1E}" dt="2023-02-06T21:27:08.044" v="1405"/>
          <ac:inkMkLst>
            <pc:docMk/>
            <pc:sldMk cId="1811065175" sldId="430"/>
            <ac:inkMk id="73" creationId="{92F691ED-BEBC-9A6F-34AF-31161DC4E95B}"/>
          </ac:inkMkLst>
        </pc:inkChg>
        <pc:inkChg chg="add mod">
          <ac:chgData name="Spiller, Hannah G." userId="f42f1aa8-bbe2-42da-86ac-84a2e4ce8dc6" providerId="ADAL" clId="{DADCE2F1-C18F-43B7-81F8-143B5E07AB1E}" dt="2023-02-06T21:27:08.044" v="1405"/>
          <ac:inkMkLst>
            <pc:docMk/>
            <pc:sldMk cId="1811065175" sldId="430"/>
            <ac:inkMk id="74" creationId="{6D770711-26EA-BA9E-9471-97AD482DB5AA}"/>
          </ac:inkMkLst>
        </pc:inkChg>
        <pc:inkChg chg="add mod">
          <ac:chgData name="Spiller, Hannah G." userId="f42f1aa8-bbe2-42da-86ac-84a2e4ce8dc6" providerId="ADAL" clId="{DADCE2F1-C18F-43B7-81F8-143B5E07AB1E}" dt="2023-02-06T21:27:08.044" v="1405"/>
          <ac:inkMkLst>
            <pc:docMk/>
            <pc:sldMk cId="1811065175" sldId="430"/>
            <ac:inkMk id="75" creationId="{F9F28739-55AA-ECA9-AB99-575ADE065931}"/>
          </ac:inkMkLst>
        </pc:inkChg>
        <pc:inkChg chg="add mod">
          <ac:chgData name="Spiller, Hannah G." userId="f42f1aa8-bbe2-42da-86ac-84a2e4ce8dc6" providerId="ADAL" clId="{DADCE2F1-C18F-43B7-81F8-143B5E07AB1E}" dt="2023-02-06T21:27:08.044" v="1405"/>
          <ac:inkMkLst>
            <pc:docMk/>
            <pc:sldMk cId="1811065175" sldId="430"/>
            <ac:inkMk id="76" creationId="{77542773-F21D-AC60-D710-739B893C667A}"/>
          </ac:inkMkLst>
        </pc:inkChg>
        <pc:inkChg chg="add mod">
          <ac:chgData name="Spiller, Hannah G." userId="f42f1aa8-bbe2-42da-86ac-84a2e4ce8dc6" providerId="ADAL" clId="{DADCE2F1-C18F-43B7-81F8-143B5E07AB1E}" dt="2023-02-06T21:27:08.044" v="1405"/>
          <ac:inkMkLst>
            <pc:docMk/>
            <pc:sldMk cId="1811065175" sldId="430"/>
            <ac:inkMk id="77" creationId="{373E5815-B3F1-5B1C-B2C7-4D917992833C}"/>
          </ac:inkMkLst>
        </pc:inkChg>
        <pc:inkChg chg="add mod">
          <ac:chgData name="Spiller, Hannah G." userId="f42f1aa8-bbe2-42da-86ac-84a2e4ce8dc6" providerId="ADAL" clId="{DADCE2F1-C18F-43B7-81F8-143B5E07AB1E}" dt="2023-02-06T21:27:08.044" v="1405"/>
          <ac:inkMkLst>
            <pc:docMk/>
            <pc:sldMk cId="1811065175" sldId="430"/>
            <ac:inkMk id="78" creationId="{9EF131D7-D29C-D720-035B-4D64A1049C24}"/>
          </ac:inkMkLst>
        </pc:inkChg>
        <pc:inkChg chg="add del">
          <ac:chgData name="Spiller, Hannah G." userId="f42f1aa8-bbe2-42da-86ac-84a2e4ce8dc6" providerId="ADAL" clId="{DADCE2F1-C18F-43B7-81F8-143B5E07AB1E}" dt="2023-02-06T21:27:16.774" v="1407"/>
          <ac:inkMkLst>
            <pc:docMk/>
            <pc:sldMk cId="1811065175" sldId="430"/>
            <ac:inkMk id="79" creationId="{8F8F9CC4-C6E3-D035-E940-7311FD65E3EA}"/>
          </ac:inkMkLst>
        </pc:inkChg>
        <pc:inkChg chg="add">
          <ac:chgData name="Spiller, Hannah G." userId="f42f1aa8-bbe2-42da-86ac-84a2e4ce8dc6" providerId="ADAL" clId="{DADCE2F1-C18F-43B7-81F8-143B5E07AB1E}" dt="2023-02-06T21:27:20.151" v="1408" actId="9405"/>
          <ac:inkMkLst>
            <pc:docMk/>
            <pc:sldMk cId="1811065175" sldId="430"/>
            <ac:inkMk id="80" creationId="{6ED0B755-0612-4F3A-337B-6F31779E8917}"/>
          </ac:inkMkLst>
        </pc:inkChg>
        <pc:inkChg chg="add mod">
          <ac:chgData name="Spiller, Hannah G." userId="f42f1aa8-bbe2-42da-86ac-84a2e4ce8dc6" providerId="ADAL" clId="{DADCE2F1-C18F-43B7-81F8-143B5E07AB1E}" dt="2023-02-06T21:27:29.284" v="1415"/>
          <ac:inkMkLst>
            <pc:docMk/>
            <pc:sldMk cId="1811065175" sldId="430"/>
            <ac:inkMk id="81" creationId="{4DD31173-5CF7-C8FD-FDC2-D758E2C4DC31}"/>
          </ac:inkMkLst>
        </pc:inkChg>
        <pc:inkChg chg="add mod">
          <ac:chgData name="Spiller, Hannah G." userId="f42f1aa8-bbe2-42da-86ac-84a2e4ce8dc6" providerId="ADAL" clId="{DADCE2F1-C18F-43B7-81F8-143B5E07AB1E}" dt="2023-02-06T21:27:29.284" v="1415"/>
          <ac:inkMkLst>
            <pc:docMk/>
            <pc:sldMk cId="1811065175" sldId="430"/>
            <ac:inkMk id="82" creationId="{9AB13C01-836A-6C92-79F6-45806D97B037}"/>
          </ac:inkMkLst>
        </pc:inkChg>
        <pc:inkChg chg="add mod">
          <ac:chgData name="Spiller, Hannah G." userId="f42f1aa8-bbe2-42da-86ac-84a2e4ce8dc6" providerId="ADAL" clId="{DADCE2F1-C18F-43B7-81F8-143B5E07AB1E}" dt="2023-02-06T21:27:29.284" v="1415"/>
          <ac:inkMkLst>
            <pc:docMk/>
            <pc:sldMk cId="1811065175" sldId="430"/>
            <ac:inkMk id="83" creationId="{B9ADFB76-2A55-C5FC-CF06-7C665487139A}"/>
          </ac:inkMkLst>
        </pc:inkChg>
        <pc:inkChg chg="add mod">
          <ac:chgData name="Spiller, Hannah G." userId="f42f1aa8-bbe2-42da-86ac-84a2e4ce8dc6" providerId="ADAL" clId="{DADCE2F1-C18F-43B7-81F8-143B5E07AB1E}" dt="2023-02-06T21:28:26.447" v="1463"/>
          <ac:inkMkLst>
            <pc:docMk/>
            <pc:sldMk cId="1811065175" sldId="430"/>
            <ac:inkMk id="85" creationId="{380B41A9-F5E4-2F14-77F4-69AFD51DF1C0}"/>
          </ac:inkMkLst>
        </pc:inkChg>
        <pc:inkChg chg="add mod">
          <ac:chgData name="Spiller, Hannah G." userId="f42f1aa8-bbe2-42da-86ac-84a2e4ce8dc6" providerId="ADAL" clId="{DADCE2F1-C18F-43B7-81F8-143B5E07AB1E}" dt="2023-02-06T21:28:26.447" v="1463"/>
          <ac:inkMkLst>
            <pc:docMk/>
            <pc:sldMk cId="1811065175" sldId="430"/>
            <ac:inkMk id="86" creationId="{929B98B5-BE4C-C47F-3EE8-1654C44B76DE}"/>
          </ac:inkMkLst>
        </pc:inkChg>
        <pc:inkChg chg="add mod">
          <ac:chgData name="Spiller, Hannah G." userId="f42f1aa8-bbe2-42da-86ac-84a2e4ce8dc6" providerId="ADAL" clId="{DADCE2F1-C18F-43B7-81F8-143B5E07AB1E}" dt="2023-02-06T21:28:26.447" v="1463"/>
          <ac:inkMkLst>
            <pc:docMk/>
            <pc:sldMk cId="1811065175" sldId="430"/>
            <ac:inkMk id="87" creationId="{874902AD-CD03-E277-16E6-2C6D73A667A9}"/>
          </ac:inkMkLst>
        </pc:inkChg>
        <pc:inkChg chg="add del mod">
          <ac:chgData name="Spiller, Hannah G." userId="f42f1aa8-bbe2-42da-86ac-84a2e4ce8dc6" providerId="ADAL" clId="{DADCE2F1-C18F-43B7-81F8-143B5E07AB1E}" dt="2023-02-06T21:27:59.055" v="1430"/>
          <ac:inkMkLst>
            <pc:docMk/>
            <pc:sldMk cId="1811065175" sldId="430"/>
            <ac:inkMk id="89" creationId="{698CA2CC-7526-4625-F50D-CE402C63B530}"/>
          </ac:inkMkLst>
        </pc:inkChg>
        <pc:inkChg chg="add mod">
          <ac:chgData name="Spiller, Hannah G." userId="f42f1aa8-bbe2-42da-86ac-84a2e4ce8dc6" providerId="ADAL" clId="{DADCE2F1-C18F-43B7-81F8-143B5E07AB1E}" dt="2023-02-06T21:28:26.447" v="1463"/>
          <ac:inkMkLst>
            <pc:docMk/>
            <pc:sldMk cId="1811065175" sldId="430"/>
            <ac:inkMk id="91" creationId="{792CD352-3461-5568-66B7-B70A214D178B}"/>
          </ac:inkMkLst>
        </pc:inkChg>
        <pc:inkChg chg="add mod">
          <ac:chgData name="Spiller, Hannah G." userId="f42f1aa8-bbe2-42da-86ac-84a2e4ce8dc6" providerId="ADAL" clId="{DADCE2F1-C18F-43B7-81F8-143B5E07AB1E}" dt="2023-02-06T21:28:26.447" v="1463"/>
          <ac:inkMkLst>
            <pc:docMk/>
            <pc:sldMk cId="1811065175" sldId="430"/>
            <ac:inkMk id="92" creationId="{C182600A-BB81-0869-873A-3809D51B1BB9}"/>
          </ac:inkMkLst>
        </pc:inkChg>
        <pc:inkChg chg="add mod">
          <ac:chgData name="Spiller, Hannah G." userId="f42f1aa8-bbe2-42da-86ac-84a2e4ce8dc6" providerId="ADAL" clId="{DADCE2F1-C18F-43B7-81F8-143B5E07AB1E}" dt="2023-02-06T21:28:26.447" v="1463"/>
          <ac:inkMkLst>
            <pc:docMk/>
            <pc:sldMk cId="1811065175" sldId="430"/>
            <ac:inkMk id="93" creationId="{C692DA10-C55C-B74A-65FC-4CAB0AF298F5}"/>
          </ac:inkMkLst>
        </pc:inkChg>
        <pc:inkChg chg="add mod">
          <ac:chgData name="Spiller, Hannah G." userId="f42f1aa8-bbe2-42da-86ac-84a2e4ce8dc6" providerId="ADAL" clId="{DADCE2F1-C18F-43B7-81F8-143B5E07AB1E}" dt="2023-02-06T21:28:26.447" v="1463"/>
          <ac:inkMkLst>
            <pc:docMk/>
            <pc:sldMk cId="1811065175" sldId="430"/>
            <ac:inkMk id="94" creationId="{A8E5EAEA-F6AC-2F47-AB52-799A6FB01E5F}"/>
          </ac:inkMkLst>
        </pc:inkChg>
        <pc:inkChg chg="add mod">
          <ac:chgData name="Spiller, Hannah G." userId="f42f1aa8-bbe2-42da-86ac-84a2e4ce8dc6" providerId="ADAL" clId="{DADCE2F1-C18F-43B7-81F8-143B5E07AB1E}" dt="2023-02-06T21:28:26.447" v="1463"/>
          <ac:inkMkLst>
            <pc:docMk/>
            <pc:sldMk cId="1811065175" sldId="430"/>
            <ac:inkMk id="95" creationId="{8549B45C-7B7E-8816-5168-59E8796ED767}"/>
          </ac:inkMkLst>
        </pc:inkChg>
        <pc:inkChg chg="add mod">
          <ac:chgData name="Spiller, Hannah G." userId="f42f1aa8-bbe2-42da-86ac-84a2e4ce8dc6" providerId="ADAL" clId="{DADCE2F1-C18F-43B7-81F8-143B5E07AB1E}" dt="2023-02-06T21:28:26.447" v="1463"/>
          <ac:inkMkLst>
            <pc:docMk/>
            <pc:sldMk cId="1811065175" sldId="430"/>
            <ac:inkMk id="97" creationId="{E8CF2180-0650-281F-17D2-E0D3B4D0C7E2}"/>
          </ac:inkMkLst>
        </pc:inkChg>
        <pc:inkChg chg="add mod">
          <ac:chgData name="Spiller, Hannah G." userId="f42f1aa8-bbe2-42da-86ac-84a2e4ce8dc6" providerId="ADAL" clId="{DADCE2F1-C18F-43B7-81F8-143B5E07AB1E}" dt="2023-02-06T21:28:26.447" v="1463"/>
          <ac:inkMkLst>
            <pc:docMk/>
            <pc:sldMk cId="1811065175" sldId="430"/>
            <ac:inkMk id="99" creationId="{A549BD3D-6002-0457-A5DE-DC8220A20AC7}"/>
          </ac:inkMkLst>
        </pc:inkChg>
        <pc:inkChg chg="add mod">
          <ac:chgData name="Spiller, Hannah G." userId="f42f1aa8-bbe2-42da-86ac-84a2e4ce8dc6" providerId="ADAL" clId="{DADCE2F1-C18F-43B7-81F8-143B5E07AB1E}" dt="2023-02-06T21:28:26.447" v="1463"/>
          <ac:inkMkLst>
            <pc:docMk/>
            <pc:sldMk cId="1811065175" sldId="430"/>
            <ac:inkMk id="100" creationId="{6349D983-3E4E-011D-3E72-7BD31C087EED}"/>
          </ac:inkMkLst>
        </pc:inkChg>
        <pc:inkChg chg="add mod">
          <ac:chgData name="Spiller, Hannah G." userId="f42f1aa8-bbe2-42da-86ac-84a2e4ce8dc6" providerId="ADAL" clId="{DADCE2F1-C18F-43B7-81F8-143B5E07AB1E}" dt="2023-02-06T21:28:26.447" v="1463"/>
          <ac:inkMkLst>
            <pc:docMk/>
            <pc:sldMk cId="1811065175" sldId="430"/>
            <ac:inkMk id="101" creationId="{46570388-4B2E-1E87-64F5-231A2023A145}"/>
          </ac:inkMkLst>
        </pc:inkChg>
        <pc:inkChg chg="add mod">
          <ac:chgData name="Spiller, Hannah G." userId="f42f1aa8-bbe2-42da-86ac-84a2e4ce8dc6" providerId="ADAL" clId="{DADCE2F1-C18F-43B7-81F8-143B5E07AB1E}" dt="2023-02-06T21:28:26.447" v="1463"/>
          <ac:inkMkLst>
            <pc:docMk/>
            <pc:sldMk cId="1811065175" sldId="430"/>
            <ac:inkMk id="103" creationId="{39166457-8565-DD05-38AC-07BC233BD917}"/>
          </ac:inkMkLst>
        </pc:inkChg>
        <pc:inkChg chg="add mod">
          <ac:chgData name="Spiller, Hannah G." userId="f42f1aa8-bbe2-42da-86ac-84a2e4ce8dc6" providerId="ADAL" clId="{DADCE2F1-C18F-43B7-81F8-143B5E07AB1E}" dt="2023-02-06T21:28:26.447" v="1463"/>
          <ac:inkMkLst>
            <pc:docMk/>
            <pc:sldMk cId="1811065175" sldId="430"/>
            <ac:inkMk id="105" creationId="{B33B1C08-5B0A-CA8B-9E2C-BFBAAE2A7DFE}"/>
          </ac:inkMkLst>
        </pc:inkChg>
        <pc:inkChg chg="add mod">
          <ac:chgData name="Spiller, Hannah G." userId="f42f1aa8-bbe2-42da-86ac-84a2e4ce8dc6" providerId="ADAL" clId="{DADCE2F1-C18F-43B7-81F8-143B5E07AB1E}" dt="2023-02-06T21:28:26.447" v="1463"/>
          <ac:inkMkLst>
            <pc:docMk/>
            <pc:sldMk cId="1811065175" sldId="430"/>
            <ac:inkMk id="106" creationId="{AD0CA0E0-74D1-B71B-21CF-16265BB04090}"/>
          </ac:inkMkLst>
        </pc:inkChg>
        <pc:inkChg chg="add mod">
          <ac:chgData name="Spiller, Hannah G." userId="f42f1aa8-bbe2-42da-86ac-84a2e4ce8dc6" providerId="ADAL" clId="{DADCE2F1-C18F-43B7-81F8-143B5E07AB1E}" dt="2023-02-06T21:28:26.447" v="1463"/>
          <ac:inkMkLst>
            <pc:docMk/>
            <pc:sldMk cId="1811065175" sldId="430"/>
            <ac:inkMk id="107" creationId="{2AEEEEAC-D82C-BA6A-9E17-F14767D0834E}"/>
          </ac:inkMkLst>
        </pc:inkChg>
        <pc:inkChg chg="add mod">
          <ac:chgData name="Spiller, Hannah G." userId="f42f1aa8-bbe2-42da-86ac-84a2e4ce8dc6" providerId="ADAL" clId="{DADCE2F1-C18F-43B7-81F8-143B5E07AB1E}" dt="2023-02-06T21:28:26.447" v="1463"/>
          <ac:inkMkLst>
            <pc:docMk/>
            <pc:sldMk cId="1811065175" sldId="430"/>
            <ac:inkMk id="108" creationId="{055EA930-82B5-612C-4950-2835A79090FA}"/>
          </ac:inkMkLst>
        </pc:inkChg>
        <pc:inkChg chg="add mod">
          <ac:chgData name="Spiller, Hannah G." userId="f42f1aa8-bbe2-42da-86ac-84a2e4ce8dc6" providerId="ADAL" clId="{DADCE2F1-C18F-43B7-81F8-143B5E07AB1E}" dt="2023-02-06T21:28:26.447" v="1463"/>
          <ac:inkMkLst>
            <pc:docMk/>
            <pc:sldMk cId="1811065175" sldId="430"/>
            <ac:inkMk id="109" creationId="{2F4981D3-7665-9E07-C60C-993FE937FE56}"/>
          </ac:inkMkLst>
        </pc:inkChg>
        <pc:inkChg chg="add mod">
          <ac:chgData name="Spiller, Hannah G." userId="f42f1aa8-bbe2-42da-86ac-84a2e4ce8dc6" providerId="ADAL" clId="{DADCE2F1-C18F-43B7-81F8-143B5E07AB1E}" dt="2023-02-06T21:28:26.447" v="1463"/>
          <ac:inkMkLst>
            <pc:docMk/>
            <pc:sldMk cId="1811065175" sldId="430"/>
            <ac:inkMk id="110" creationId="{CD9477A4-6D46-31A2-405A-92FDBFB6C3FF}"/>
          </ac:inkMkLst>
        </pc:inkChg>
        <pc:inkChg chg="add mod">
          <ac:chgData name="Spiller, Hannah G." userId="f42f1aa8-bbe2-42da-86ac-84a2e4ce8dc6" providerId="ADAL" clId="{DADCE2F1-C18F-43B7-81F8-143B5E07AB1E}" dt="2023-02-06T21:28:26.447" v="1463"/>
          <ac:inkMkLst>
            <pc:docMk/>
            <pc:sldMk cId="1811065175" sldId="430"/>
            <ac:inkMk id="111" creationId="{E1506B27-9112-71FA-CAA9-A70DA2ED585B}"/>
          </ac:inkMkLst>
        </pc:inkChg>
        <pc:inkChg chg="add mod">
          <ac:chgData name="Spiller, Hannah G." userId="f42f1aa8-bbe2-42da-86ac-84a2e4ce8dc6" providerId="ADAL" clId="{DADCE2F1-C18F-43B7-81F8-143B5E07AB1E}" dt="2023-02-06T21:28:26.447" v="1463"/>
          <ac:inkMkLst>
            <pc:docMk/>
            <pc:sldMk cId="1811065175" sldId="430"/>
            <ac:inkMk id="112" creationId="{5ADD0CB3-E47F-65E9-77E3-EC3CF251C03B}"/>
          </ac:inkMkLst>
        </pc:inkChg>
        <pc:inkChg chg="add mod">
          <ac:chgData name="Spiller, Hannah G." userId="f42f1aa8-bbe2-42da-86ac-84a2e4ce8dc6" providerId="ADAL" clId="{DADCE2F1-C18F-43B7-81F8-143B5E07AB1E}" dt="2023-02-06T21:28:26.447" v="1463"/>
          <ac:inkMkLst>
            <pc:docMk/>
            <pc:sldMk cId="1811065175" sldId="430"/>
            <ac:inkMk id="113" creationId="{553D0E83-98F2-30A8-1B4F-04F1E76105B0}"/>
          </ac:inkMkLst>
        </pc:inkChg>
        <pc:inkChg chg="add mod">
          <ac:chgData name="Spiller, Hannah G." userId="f42f1aa8-bbe2-42da-86ac-84a2e4ce8dc6" providerId="ADAL" clId="{DADCE2F1-C18F-43B7-81F8-143B5E07AB1E}" dt="2023-02-06T21:28:26.447" v="1463"/>
          <ac:inkMkLst>
            <pc:docMk/>
            <pc:sldMk cId="1811065175" sldId="430"/>
            <ac:inkMk id="114" creationId="{1EBEECA9-069F-CE89-EC63-C269028C14A3}"/>
          </ac:inkMkLst>
        </pc:inkChg>
        <pc:inkChg chg="add mod">
          <ac:chgData name="Spiller, Hannah G." userId="f42f1aa8-bbe2-42da-86ac-84a2e4ce8dc6" providerId="ADAL" clId="{DADCE2F1-C18F-43B7-81F8-143B5E07AB1E}" dt="2023-02-06T21:28:26.447" v="1463"/>
          <ac:inkMkLst>
            <pc:docMk/>
            <pc:sldMk cId="1811065175" sldId="430"/>
            <ac:inkMk id="115" creationId="{E034BC80-6A92-E733-A957-9947551A94D2}"/>
          </ac:inkMkLst>
        </pc:inkChg>
        <pc:inkChg chg="add mod">
          <ac:chgData name="Spiller, Hannah G." userId="f42f1aa8-bbe2-42da-86ac-84a2e4ce8dc6" providerId="ADAL" clId="{DADCE2F1-C18F-43B7-81F8-143B5E07AB1E}" dt="2023-02-06T21:28:26.447" v="1463"/>
          <ac:inkMkLst>
            <pc:docMk/>
            <pc:sldMk cId="1811065175" sldId="430"/>
            <ac:inkMk id="116" creationId="{AEF03C6B-C60B-D325-2E80-726D288A72EA}"/>
          </ac:inkMkLst>
        </pc:inkChg>
        <pc:inkChg chg="add mod">
          <ac:chgData name="Spiller, Hannah G." userId="f42f1aa8-bbe2-42da-86ac-84a2e4ce8dc6" providerId="ADAL" clId="{DADCE2F1-C18F-43B7-81F8-143B5E07AB1E}" dt="2023-02-06T21:28:26.447" v="1463"/>
          <ac:inkMkLst>
            <pc:docMk/>
            <pc:sldMk cId="1811065175" sldId="430"/>
            <ac:inkMk id="117" creationId="{3083D745-12EE-DE27-2A71-1DACB6F5EBB1}"/>
          </ac:inkMkLst>
        </pc:inkChg>
        <pc:inkChg chg="add mod">
          <ac:chgData name="Spiller, Hannah G." userId="f42f1aa8-bbe2-42da-86ac-84a2e4ce8dc6" providerId="ADAL" clId="{DADCE2F1-C18F-43B7-81F8-143B5E07AB1E}" dt="2023-02-06T21:28:26.447" v="1463"/>
          <ac:inkMkLst>
            <pc:docMk/>
            <pc:sldMk cId="1811065175" sldId="430"/>
            <ac:inkMk id="118" creationId="{5ECFEB06-4E0C-BCC3-7242-724278E16741}"/>
          </ac:inkMkLst>
        </pc:inkChg>
        <pc:inkChg chg="add mod">
          <ac:chgData name="Spiller, Hannah G." userId="f42f1aa8-bbe2-42da-86ac-84a2e4ce8dc6" providerId="ADAL" clId="{DADCE2F1-C18F-43B7-81F8-143B5E07AB1E}" dt="2023-02-06T21:28:26.447" v="1463"/>
          <ac:inkMkLst>
            <pc:docMk/>
            <pc:sldMk cId="1811065175" sldId="430"/>
            <ac:inkMk id="119" creationId="{CD4F0C32-B877-235C-1054-6D13FE1EACD9}"/>
          </ac:inkMkLst>
        </pc:inkChg>
        <pc:inkChg chg="add mod">
          <ac:chgData name="Spiller, Hannah G." userId="f42f1aa8-bbe2-42da-86ac-84a2e4ce8dc6" providerId="ADAL" clId="{DADCE2F1-C18F-43B7-81F8-143B5E07AB1E}" dt="2023-02-06T21:28:26.447" v="1463"/>
          <ac:inkMkLst>
            <pc:docMk/>
            <pc:sldMk cId="1811065175" sldId="430"/>
            <ac:inkMk id="120" creationId="{F7F2B81B-E12D-8291-463F-D2C06FBE1D95}"/>
          </ac:inkMkLst>
        </pc:inkChg>
        <pc:inkChg chg="add mod">
          <ac:chgData name="Spiller, Hannah G." userId="f42f1aa8-bbe2-42da-86ac-84a2e4ce8dc6" providerId="ADAL" clId="{DADCE2F1-C18F-43B7-81F8-143B5E07AB1E}" dt="2023-02-06T21:28:26.447" v="1463"/>
          <ac:inkMkLst>
            <pc:docMk/>
            <pc:sldMk cId="1811065175" sldId="430"/>
            <ac:inkMk id="121" creationId="{EE038140-7687-4B04-FA95-D88435CE64EB}"/>
          </ac:inkMkLst>
        </pc:inkChg>
        <pc:inkChg chg="add mod">
          <ac:chgData name="Spiller, Hannah G." userId="f42f1aa8-bbe2-42da-86ac-84a2e4ce8dc6" providerId="ADAL" clId="{DADCE2F1-C18F-43B7-81F8-143B5E07AB1E}" dt="2023-02-06T21:28:26.447" v="1463"/>
          <ac:inkMkLst>
            <pc:docMk/>
            <pc:sldMk cId="1811065175" sldId="430"/>
            <ac:inkMk id="122" creationId="{0D317217-4DAF-A89F-80AD-28B1BA0258E0}"/>
          </ac:inkMkLst>
        </pc:inkChg>
        <pc:cxnChg chg="add mod">
          <ac:chgData name="Spiller, Hannah G." userId="f42f1aa8-bbe2-42da-86ac-84a2e4ce8dc6" providerId="ADAL" clId="{DADCE2F1-C18F-43B7-81F8-143B5E07AB1E}" dt="2023-02-10T22:22:59.380" v="2692" actId="1582"/>
          <ac:cxnSpMkLst>
            <pc:docMk/>
            <pc:sldMk cId="1811065175" sldId="430"/>
            <ac:cxnSpMk id="5" creationId="{4C32A57F-C0DD-CD7C-65BC-C2C5B883C788}"/>
          </ac:cxnSpMkLst>
        </pc:cxnChg>
      </pc:sldChg>
      <pc:sldChg chg="addSp delSp modSp new mod modAnim">
        <pc:chgData name="Spiller, Hannah G." userId="f42f1aa8-bbe2-42da-86ac-84a2e4ce8dc6" providerId="ADAL" clId="{DADCE2F1-C18F-43B7-81F8-143B5E07AB1E}" dt="2023-02-10T22:27:24.809" v="2705" actId="1076"/>
        <pc:sldMkLst>
          <pc:docMk/>
          <pc:sldMk cId="3938746796" sldId="431"/>
        </pc:sldMkLst>
        <pc:spChg chg="mod">
          <ac:chgData name="Spiller, Hannah G." userId="f42f1aa8-bbe2-42da-86ac-84a2e4ce8dc6" providerId="ADAL" clId="{DADCE2F1-C18F-43B7-81F8-143B5E07AB1E}" dt="2023-02-06T21:10:07.844" v="271" actId="20577"/>
          <ac:spMkLst>
            <pc:docMk/>
            <pc:sldMk cId="3938746796" sldId="431"/>
            <ac:spMk id="2" creationId="{294CCD9A-F7C2-97D5-8B01-C58A21F6BC8B}"/>
          </ac:spMkLst>
        </pc:spChg>
        <pc:spChg chg="mod">
          <ac:chgData name="Spiller, Hannah G." userId="f42f1aa8-bbe2-42da-86ac-84a2e4ce8dc6" providerId="ADAL" clId="{DADCE2F1-C18F-43B7-81F8-143B5E07AB1E}" dt="2023-02-06T21:11:29.602" v="446" actId="20577"/>
          <ac:spMkLst>
            <pc:docMk/>
            <pc:sldMk cId="3938746796" sldId="431"/>
            <ac:spMk id="3" creationId="{D8ED5F06-1DF6-5FB6-8F7F-63D89E8C922F}"/>
          </ac:spMkLst>
        </pc:spChg>
        <pc:grpChg chg="del mod">
          <ac:chgData name="Spiller, Hannah G." userId="f42f1aa8-bbe2-42da-86ac-84a2e4ce8dc6" providerId="ADAL" clId="{DADCE2F1-C18F-43B7-81F8-143B5E07AB1E}" dt="2023-02-06T21:28:52.533" v="1478"/>
          <ac:grpSpMkLst>
            <pc:docMk/>
            <pc:sldMk cId="3938746796" sldId="431"/>
            <ac:grpSpMk id="13" creationId="{026856C9-42E8-33F1-A55F-C2FB5F522A39}"/>
          </ac:grpSpMkLst>
        </pc:grpChg>
        <pc:grpChg chg="del mod">
          <ac:chgData name="Spiller, Hannah G." userId="f42f1aa8-bbe2-42da-86ac-84a2e4ce8dc6" providerId="ADAL" clId="{DADCE2F1-C18F-43B7-81F8-143B5E07AB1E}" dt="2023-02-06T21:29:01.260" v="1483"/>
          <ac:grpSpMkLst>
            <pc:docMk/>
            <pc:sldMk cId="3938746796" sldId="431"/>
            <ac:grpSpMk id="18" creationId="{B7B36416-3FBB-FB17-E22A-68B5F99207E5}"/>
          </ac:grpSpMkLst>
        </pc:grpChg>
        <pc:grpChg chg="del mod">
          <ac:chgData name="Spiller, Hannah G." userId="f42f1aa8-bbe2-42da-86ac-84a2e4ce8dc6" providerId="ADAL" clId="{DADCE2F1-C18F-43B7-81F8-143B5E07AB1E}" dt="2023-02-06T21:29:08.363" v="1492"/>
          <ac:grpSpMkLst>
            <pc:docMk/>
            <pc:sldMk cId="3938746796" sldId="431"/>
            <ac:grpSpMk id="23" creationId="{F5B8C665-5633-616D-C546-199573CBDB9C}"/>
          </ac:grpSpMkLst>
        </pc:grpChg>
        <pc:grpChg chg="del mod">
          <ac:chgData name="Spiller, Hannah G." userId="f42f1aa8-bbe2-42da-86ac-84a2e4ce8dc6" providerId="ADAL" clId="{DADCE2F1-C18F-43B7-81F8-143B5E07AB1E}" dt="2023-02-06T21:29:09.301" v="1494"/>
          <ac:grpSpMkLst>
            <pc:docMk/>
            <pc:sldMk cId="3938746796" sldId="431"/>
            <ac:grpSpMk id="32" creationId="{DAA09069-099B-3F1A-C172-276016FBC599}"/>
          </ac:grpSpMkLst>
        </pc:grpChg>
        <pc:grpChg chg="del mod">
          <ac:chgData name="Spiller, Hannah G." userId="f42f1aa8-bbe2-42da-86ac-84a2e4ce8dc6" providerId="ADAL" clId="{DADCE2F1-C18F-43B7-81F8-143B5E07AB1E}" dt="2023-02-06T21:29:14.945" v="1497"/>
          <ac:grpSpMkLst>
            <pc:docMk/>
            <pc:sldMk cId="3938746796" sldId="431"/>
            <ac:grpSpMk id="34" creationId="{D595A302-03AB-569A-6787-E96A8944D1E2}"/>
          </ac:grpSpMkLst>
        </pc:grpChg>
        <pc:grpChg chg="del mod">
          <ac:chgData name="Spiller, Hannah G." userId="f42f1aa8-bbe2-42da-86ac-84a2e4ce8dc6" providerId="ADAL" clId="{DADCE2F1-C18F-43B7-81F8-143B5E07AB1E}" dt="2023-02-06T21:29:24.798" v="1505"/>
          <ac:grpSpMkLst>
            <pc:docMk/>
            <pc:sldMk cId="3938746796" sldId="431"/>
            <ac:grpSpMk id="37" creationId="{645AC61C-CC5F-C89D-B692-27511171B7D2}"/>
          </ac:grpSpMkLst>
        </pc:grpChg>
        <pc:grpChg chg="del mod">
          <ac:chgData name="Spiller, Hannah G." userId="f42f1aa8-bbe2-42da-86ac-84a2e4ce8dc6" providerId="ADAL" clId="{DADCE2F1-C18F-43B7-81F8-143B5E07AB1E}" dt="2023-02-06T21:29:27.966" v="1507"/>
          <ac:grpSpMkLst>
            <pc:docMk/>
            <pc:sldMk cId="3938746796" sldId="431"/>
            <ac:grpSpMk id="43" creationId="{105D9170-0DD9-AD86-C1DE-804FF5D5F5D8}"/>
          </ac:grpSpMkLst>
        </pc:grpChg>
        <pc:grpChg chg="del mod">
          <ac:chgData name="Spiller, Hannah G." userId="f42f1aa8-bbe2-42da-86ac-84a2e4ce8dc6" providerId="ADAL" clId="{DADCE2F1-C18F-43B7-81F8-143B5E07AB1E}" dt="2023-02-06T21:29:37.548" v="1512"/>
          <ac:grpSpMkLst>
            <pc:docMk/>
            <pc:sldMk cId="3938746796" sldId="431"/>
            <ac:grpSpMk id="45" creationId="{7F424722-2458-DC83-9C60-D6D8C41FE904}"/>
          </ac:grpSpMkLst>
        </pc:grpChg>
        <pc:grpChg chg="del mod">
          <ac:chgData name="Spiller, Hannah G." userId="f42f1aa8-bbe2-42da-86ac-84a2e4ce8dc6" providerId="ADAL" clId="{DADCE2F1-C18F-43B7-81F8-143B5E07AB1E}" dt="2023-02-06T21:29:45.852" v="1517"/>
          <ac:grpSpMkLst>
            <pc:docMk/>
            <pc:sldMk cId="3938746796" sldId="431"/>
            <ac:grpSpMk id="50" creationId="{0EAA038E-D192-E364-448F-9C45C16CB85D}"/>
          </ac:grpSpMkLst>
        </pc:grpChg>
        <pc:grpChg chg="del mod">
          <ac:chgData name="Spiller, Hannah G." userId="f42f1aa8-bbe2-42da-86ac-84a2e4ce8dc6" providerId="ADAL" clId="{DADCE2F1-C18F-43B7-81F8-143B5E07AB1E}" dt="2023-02-06T21:30:19.705" v="1520"/>
          <ac:grpSpMkLst>
            <pc:docMk/>
            <pc:sldMk cId="3938746796" sldId="431"/>
            <ac:grpSpMk id="54" creationId="{CAC33E35-CF79-F64A-896F-C2F789946A1B}"/>
          </ac:grpSpMkLst>
        </pc:grpChg>
        <pc:grpChg chg="del mod">
          <ac:chgData name="Spiller, Hannah G." userId="f42f1aa8-bbe2-42da-86ac-84a2e4ce8dc6" providerId="ADAL" clId="{DADCE2F1-C18F-43B7-81F8-143B5E07AB1E}" dt="2023-02-06T21:30:21.476" v="1522"/>
          <ac:grpSpMkLst>
            <pc:docMk/>
            <pc:sldMk cId="3938746796" sldId="431"/>
            <ac:grpSpMk id="57" creationId="{C2A1F7C2-E438-94CC-E8CA-40119C3BE529}"/>
          </ac:grpSpMkLst>
        </pc:grpChg>
        <pc:grpChg chg="del mod">
          <ac:chgData name="Spiller, Hannah G." userId="f42f1aa8-bbe2-42da-86ac-84a2e4ce8dc6" providerId="ADAL" clId="{DADCE2F1-C18F-43B7-81F8-143B5E07AB1E}" dt="2023-02-06T21:30:23.717" v="1524"/>
          <ac:grpSpMkLst>
            <pc:docMk/>
            <pc:sldMk cId="3938746796" sldId="431"/>
            <ac:grpSpMk id="59" creationId="{395A7079-BD67-07F4-8E0A-F4C81C3CB121}"/>
          </ac:grpSpMkLst>
        </pc:grpChg>
        <pc:grpChg chg="del mod">
          <ac:chgData name="Spiller, Hannah G." userId="f42f1aa8-bbe2-42da-86ac-84a2e4ce8dc6" providerId="ADAL" clId="{DADCE2F1-C18F-43B7-81F8-143B5E07AB1E}" dt="2023-02-06T21:30:40.109" v="1531"/>
          <ac:grpSpMkLst>
            <pc:docMk/>
            <pc:sldMk cId="3938746796" sldId="431"/>
            <ac:grpSpMk id="61" creationId="{D9B9FCB2-2884-13AA-A72C-CABB4EAB99B2}"/>
          </ac:grpSpMkLst>
        </pc:grpChg>
        <pc:grpChg chg="mod">
          <ac:chgData name="Spiller, Hannah G." userId="f42f1aa8-bbe2-42da-86ac-84a2e4ce8dc6" providerId="ADAL" clId="{DADCE2F1-C18F-43B7-81F8-143B5E07AB1E}" dt="2023-02-06T21:30:29.020" v="1529"/>
          <ac:grpSpMkLst>
            <pc:docMk/>
            <pc:sldMk cId="3938746796" sldId="431"/>
            <ac:grpSpMk id="66" creationId="{FF77D567-D91F-523E-5F1C-6D532A760703}"/>
          </ac:grpSpMkLst>
        </pc:grpChg>
        <pc:grpChg chg="mod">
          <ac:chgData name="Spiller, Hannah G." userId="f42f1aa8-bbe2-42da-86ac-84a2e4ce8dc6" providerId="ADAL" clId="{DADCE2F1-C18F-43B7-81F8-143B5E07AB1E}" dt="2023-02-06T21:30:40.109" v="1531"/>
          <ac:grpSpMkLst>
            <pc:docMk/>
            <pc:sldMk cId="3938746796" sldId="431"/>
            <ac:grpSpMk id="68" creationId="{A01E0B43-75A8-4ACC-5A82-69F8643B9C04}"/>
          </ac:grpSpMkLst>
        </pc:grpChg>
        <pc:picChg chg="add mod">
          <ac:chgData name="Spiller, Hannah G." userId="f42f1aa8-bbe2-42da-86ac-84a2e4ce8dc6" providerId="ADAL" clId="{DADCE2F1-C18F-43B7-81F8-143B5E07AB1E}" dt="2023-02-10T22:27:24.809" v="2705" actId="1076"/>
          <ac:picMkLst>
            <pc:docMk/>
            <pc:sldMk cId="3938746796" sldId="431"/>
            <ac:picMk id="4" creationId="{FD68CEBF-4F15-B10B-614E-E076859B867D}"/>
          </ac:picMkLst>
        </pc:picChg>
        <pc:inkChg chg="add mod">
          <ac:chgData name="Spiller, Hannah G." userId="f42f1aa8-bbe2-42da-86ac-84a2e4ce8dc6" providerId="ADAL" clId="{DADCE2F1-C18F-43B7-81F8-143B5E07AB1E}" dt="2023-02-06T21:30:40.109" v="1531"/>
          <ac:inkMkLst>
            <pc:docMk/>
            <pc:sldMk cId="3938746796" sldId="431"/>
            <ac:inkMk id="4" creationId="{A7B934BE-471B-0732-371E-78E29E805D2E}"/>
          </ac:inkMkLst>
        </pc:inkChg>
        <pc:inkChg chg="add mod">
          <ac:chgData name="Spiller, Hannah G." userId="f42f1aa8-bbe2-42da-86ac-84a2e4ce8dc6" providerId="ADAL" clId="{DADCE2F1-C18F-43B7-81F8-143B5E07AB1E}" dt="2023-02-06T21:30:40.109" v="1531"/>
          <ac:inkMkLst>
            <pc:docMk/>
            <pc:sldMk cId="3938746796" sldId="431"/>
            <ac:inkMk id="5" creationId="{887E60F8-D5B1-2D10-32DB-30402548FE39}"/>
          </ac:inkMkLst>
        </pc:inkChg>
        <pc:inkChg chg="add mod">
          <ac:chgData name="Spiller, Hannah G." userId="f42f1aa8-bbe2-42da-86ac-84a2e4ce8dc6" providerId="ADAL" clId="{DADCE2F1-C18F-43B7-81F8-143B5E07AB1E}" dt="2023-02-06T21:30:40.109" v="1531"/>
          <ac:inkMkLst>
            <pc:docMk/>
            <pc:sldMk cId="3938746796" sldId="431"/>
            <ac:inkMk id="6" creationId="{BB8F5F34-DC38-28CB-CD72-C6047A89E756}"/>
          </ac:inkMkLst>
        </pc:inkChg>
        <pc:inkChg chg="add mod">
          <ac:chgData name="Spiller, Hannah G." userId="f42f1aa8-bbe2-42da-86ac-84a2e4ce8dc6" providerId="ADAL" clId="{DADCE2F1-C18F-43B7-81F8-143B5E07AB1E}" dt="2023-02-06T21:30:40.109" v="1531"/>
          <ac:inkMkLst>
            <pc:docMk/>
            <pc:sldMk cId="3938746796" sldId="431"/>
            <ac:inkMk id="7" creationId="{BF42EDC4-E42D-FB2D-5891-7A974A338C33}"/>
          </ac:inkMkLst>
        </pc:inkChg>
        <pc:inkChg chg="add mod">
          <ac:chgData name="Spiller, Hannah G." userId="f42f1aa8-bbe2-42da-86ac-84a2e4ce8dc6" providerId="ADAL" clId="{DADCE2F1-C18F-43B7-81F8-143B5E07AB1E}" dt="2023-02-06T21:30:40.109" v="1531"/>
          <ac:inkMkLst>
            <pc:docMk/>
            <pc:sldMk cId="3938746796" sldId="431"/>
            <ac:inkMk id="8" creationId="{FC39267A-C28C-DAAF-6B87-5B679C4D29A5}"/>
          </ac:inkMkLst>
        </pc:inkChg>
        <pc:inkChg chg="add mod">
          <ac:chgData name="Spiller, Hannah G." userId="f42f1aa8-bbe2-42da-86ac-84a2e4ce8dc6" providerId="ADAL" clId="{DADCE2F1-C18F-43B7-81F8-143B5E07AB1E}" dt="2023-02-06T21:30:40.109" v="1531"/>
          <ac:inkMkLst>
            <pc:docMk/>
            <pc:sldMk cId="3938746796" sldId="431"/>
            <ac:inkMk id="9" creationId="{DABDE16F-0437-FDCB-6D91-9792FC919D98}"/>
          </ac:inkMkLst>
        </pc:inkChg>
        <pc:inkChg chg="add mod">
          <ac:chgData name="Spiller, Hannah G." userId="f42f1aa8-bbe2-42da-86ac-84a2e4ce8dc6" providerId="ADAL" clId="{DADCE2F1-C18F-43B7-81F8-143B5E07AB1E}" dt="2023-02-06T21:30:40.109" v="1531"/>
          <ac:inkMkLst>
            <pc:docMk/>
            <pc:sldMk cId="3938746796" sldId="431"/>
            <ac:inkMk id="10" creationId="{7781E177-DB43-19FD-EF4C-40813A4359C9}"/>
          </ac:inkMkLst>
        </pc:inkChg>
        <pc:inkChg chg="add mod">
          <ac:chgData name="Spiller, Hannah G." userId="f42f1aa8-bbe2-42da-86ac-84a2e4ce8dc6" providerId="ADAL" clId="{DADCE2F1-C18F-43B7-81F8-143B5E07AB1E}" dt="2023-02-06T21:30:40.109" v="1531"/>
          <ac:inkMkLst>
            <pc:docMk/>
            <pc:sldMk cId="3938746796" sldId="431"/>
            <ac:inkMk id="11" creationId="{3DEA2D64-EBD8-FDD2-9D2A-EDFA49F767D9}"/>
          </ac:inkMkLst>
        </pc:inkChg>
        <pc:inkChg chg="add mod">
          <ac:chgData name="Spiller, Hannah G." userId="f42f1aa8-bbe2-42da-86ac-84a2e4ce8dc6" providerId="ADAL" clId="{DADCE2F1-C18F-43B7-81F8-143B5E07AB1E}" dt="2023-02-06T21:30:40.109" v="1531"/>
          <ac:inkMkLst>
            <pc:docMk/>
            <pc:sldMk cId="3938746796" sldId="431"/>
            <ac:inkMk id="12" creationId="{0CDE6BE4-D280-C680-C9D4-930E57A6DB49}"/>
          </ac:inkMkLst>
        </pc:inkChg>
        <pc:inkChg chg="add mod">
          <ac:chgData name="Spiller, Hannah G." userId="f42f1aa8-bbe2-42da-86ac-84a2e4ce8dc6" providerId="ADAL" clId="{DADCE2F1-C18F-43B7-81F8-143B5E07AB1E}" dt="2023-02-06T21:30:40.109" v="1531"/>
          <ac:inkMkLst>
            <pc:docMk/>
            <pc:sldMk cId="3938746796" sldId="431"/>
            <ac:inkMk id="14" creationId="{6C79A2F8-B962-9D1E-A2C0-3FC6D7EBC89B}"/>
          </ac:inkMkLst>
        </pc:inkChg>
        <pc:inkChg chg="add mod">
          <ac:chgData name="Spiller, Hannah G." userId="f42f1aa8-bbe2-42da-86ac-84a2e4ce8dc6" providerId="ADAL" clId="{DADCE2F1-C18F-43B7-81F8-143B5E07AB1E}" dt="2023-02-06T21:30:40.109" v="1531"/>
          <ac:inkMkLst>
            <pc:docMk/>
            <pc:sldMk cId="3938746796" sldId="431"/>
            <ac:inkMk id="15" creationId="{168DCA6E-F225-C957-46BF-3A5F2F3F5AFB}"/>
          </ac:inkMkLst>
        </pc:inkChg>
        <pc:inkChg chg="add mod">
          <ac:chgData name="Spiller, Hannah G." userId="f42f1aa8-bbe2-42da-86ac-84a2e4ce8dc6" providerId="ADAL" clId="{DADCE2F1-C18F-43B7-81F8-143B5E07AB1E}" dt="2023-02-06T21:30:40.109" v="1531"/>
          <ac:inkMkLst>
            <pc:docMk/>
            <pc:sldMk cId="3938746796" sldId="431"/>
            <ac:inkMk id="16" creationId="{414322CC-AD02-0F3A-5740-82AAF9208213}"/>
          </ac:inkMkLst>
        </pc:inkChg>
        <pc:inkChg chg="add mod">
          <ac:chgData name="Spiller, Hannah G." userId="f42f1aa8-bbe2-42da-86ac-84a2e4ce8dc6" providerId="ADAL" clId="{DADCE2F1-C18F-43B7-81F8-143B5E07AB1E}" dt="2023-02-06T21:30:40.109" v="1531"/>
          <ac:inkMkLst>
            <pc:docMk/>
            <pc:sldMk cId="3938746796" sldId="431"/>
            <ac:inkMk id="17" creationId="{FB4C3DDC-C1C5-0F34-BBD8-B8D94AE70F7E}"/>
          </ac:inkMkLst>
        </pc:inkChg>
        <pc:inkChg chg="add">
          <ac:chgData name="Spiller, Hannah G." userId="f42f1aa8-bbe2-42da-86ac-84a2e4ce8dc6" providerId="ADAL" clId="{DADCE2F1-C18F-43B7-81F8-143B5E07AB1E}" dt="2023-02-06T21:28:55.010" v="1479" actId="9405"/>
          <ac:inkMkLst>
            <pc:docMk/>
            <pc:sldMk cId="3938746796" sldId="431"/>
            <ac:inkMk id="19" creationId="{1AC8BCCF-9F5D-4E98-8E34-C9CA1AD2765E}"/>
          </ac:inkMkLst>
        </pc:inkChg>
        <pc:inkChg chg="add mod">
          <ac:chgData name="Spiller, Hannah G." userId="f42f1aa8-bbe2-42da-86ac-84a2e4ce8dc6" providerId="ADAL" clId="{DADCE2F1-C18F-43B7-81F8-143B5E07AB1E}" dt="2023-02-06T21:30:40.109" v="1531"/>
          <ac:inkMkLst>
            <pc:docMk/>
            <pc:sldMk cId="3938746796" sldId="431"/>
            <ac:inkMk id="20" creationId="{0C4BD036-D92E-4932-82DB-6813BCB02EAB}"/>
          </ac:inkMkLst>
        </pc:inkChg>
        <pc:inkChg chg="add mod">
          <ac:chgData name="Spiller, Hannah G." userId="f42f1aa8-bbe2-42da-86ac-84a2e4ce8dc6" providerId="ADAL" clId="{DADCE2F1-C18F-43B7-81F8-143B5E07AB1E}" dt="2023-02-06T21:30:40.109" v="1531"/>
          <ac:inkMkLst>
            <pc:docMk/>
            <pc:sldMk cId="3938746796" sldId="431"/>
            <ac:inkMk id="21" creationId="{8C279E90-EA57-FE67-203B-8CEB948F5513}"/>
          </ac:inkMkLst>
        </pc:inkChg>
        <pc:inkChg chg="add mod">
          <ac:chgData name="Spiller, Hannah G." userId="f42f1aa8-bbe2-42da-86ac-84a2e4ce8dc6" providerId="ADAL" clId="{DADCE2F1-C18F-43B7-81F8-143B5E07AB1E}" dt="2023-02-06T21:30:40.109" v="1531"/>
          <ac:inkMkLst>
            <pc:docMk/>
            <pc:sldMk cId="3938746796" sldId="431"/>
            <ac:inkMk id="22" creationId="{51FFF91C-76E4-10FB-501A-6B217EC6E3FD}"/>
          </ac:inkMkLst>
        </pc:inkChg>
        <pc:inkChg chg="add mod">
          <ac:chgData name="Spiller, Hannah G." userId="f42f1aa8-bbe2-42da-86ac-84a2e4ce8dc6" providerId="ADAL" clId="{DADCE2F1-C18F-43B7-81F8-143B5E07AB1E}" dt="2023-02-06T21:30:40.109" v="1531"/>
          <ac:inkMkLst>
            <pc:docMk/>
            <pc:sldMk cId="3938746796" sldId="431"/>
            <ac:inkMk id="24" creationId="{2C6502C9-BC77-657E-8FAD-B253AF875C8F}"/>
          </ac:inkMkLst>
        </pc:inkChg>
        <pc:inkChg chg="add mod">
          <ac:chgData name="Spiller, Hannah G." userId="f42f1aa8-bbe2-42da-86ac-84a2e4ce8dc6" providerId="ADAL" clId="{DADCE2F1-C18F-43B7-81F8-143B5E07AB1E}" dt="2023-02-06T21:30:40.109" v="1531"/>
          <ac:inkMkLst>
            <pc:docMk/>
            <pc:sldMk cId="3938746796" sldId="431"/>
            <ac:inkMk id="25" creationId="{960216BC-640B-029E-4819-BECF9E698126}"/>
          </ac:inkMkLst>
        </pc:inkChg>
        <pc:inkChg chg="add mod">
          <ac:chgData name="Spiller, Hannah G." userId="f42f1aa8-bbe2-42da-86ac-84a2e4ce8dc6" providerId="ADAL" clId="{DADCE2F1-C18F-43B7-81F8-143B5E07AB1E}" dt="2023-02-06T21:30:40.109" v="1531"/>
          <ac:inkMkLst>
            <pc:docMk/>
            <pc:sldMk cId="3938746796" sldId="431"/>
            <ac:inkMk id="26" creationId="{F657003C-F48E-B6AA-C63C-AF789D6C5F6F}"/>
          </ac:inkMkLst>
        </pc:inkChg>
        <pc:inkChg chg="add mod">
          <ac:chgData name="Spiller, Hannah G." userId="f42f1aa8-bbe2-42da-86ac-84a2e4ce8dc6" providerId="ADAL" clId="{DADCE2F1-C18F-43B7-81F8-143B5E07AB1E}" dt="2023-02-06T21:30:40.109" v="1531"/>
          <ac:inkMkLst>
            <pc:docMk/>
            <pc:sldMk cId="3938746796" sldId="431"/>
            <ac:inkMk id="27" creationId="{EA211D3B-61A0-5DC1-FD8E-BA3535FF90DA}"/>
          </ac:inkMkLst>
        </pc:inkChg>
        <pc:inkChg chg="add mod">
          <ac:chgData name="Spiller, Hannah G." userId="f42f1aa8-bbe2-42da-86ac-84a2e4ce8dc6" providerId="ADAL" clId="{DADCE2F1-C18F-43B7-81F8-143B5E07AB1E}" dt="2023-02-06T21:30:40.109" v="1531"/>
          <ac:inkMkLst>
            <pc:docMk/>
            <pc:sldMk cId="3938746796" sldId="431"/>
            <ac:inkMk id="28" creationId="{D42448D6-B4B7-A85F-0FA9-B20EE4E596D9}"/>
          </ac:inkMkLst>
        </pc:inkChg>
        <pc:inkChg chg="add mod">
          <ac:chgData name="Spiller, Hannah G." userId="f42f1aa8-bbe2-42da-86ac-84a2e4ce8dc6" providerId="ADAL" clId="{DADCE2F1-C18F-43B7-81F8-143B5E07AB1E}" dt="2023-02-06T21:30:40.109" v="1531"/>
          <ac:inkMkLst>
            <pc:docMk/>
            <pc:sldMk cId="3938746796" sldId="431"/>
            <ac:inkMk id="29" creationId="{F0DB1C66-9BD0-51FE-A1E2-73E29CDA7BA5}"/>
          </ac:inkMkLst>
        </pc:inkChg>
        <pc:inkChg chg="add mod">
          <ac:chgData name="Spiller, Hannah G." userId="f42f1aa8-bbe2-42da-86ac-84a2e4ce8dc6" providerId="ADAL" clId="{DADCE2F1-C18F-43B7-81F8-143B5E07AB1E}" dt="2023-02-06T21:30:40.109" v="1531"/>
          <ac:inkMkLst>
            <pc:docMk/>
            <pc:sldMk cId="3938746796" sldId="431"/>
            <ac:inkMk id="30" creationId="{7C5597E4-9D44-2E5E-D03D-53C76623B6BF}"/>
          </ac:inkMkLst>
        </pc:inkChg>
        <pc:inkChg chg="add mod">
          <ac:chgData name="Spiller, Hannah G." userId="f42f1aa8-bbe2-42da-86ac-84a2e4ce8dc6" providerId="ADAL" clId="{DADCE2F1-C18F-43B7-81F8-143B5E07AB1E}" dt="2023-02-06T21:30:40.109" v="1531"/>
          <ac:inkMkLst>
            <pc:docMk/>
            <pc:sldMk cId="3938746796" sldId="431"/>
            <ac:inkMk id="31" creationId="{D7022D4B-AE48-7609-CEF0-0F1915A1273C}"/>
          </ac:inkMkLst>
        </pc:inkChg>
        <pc:inkChg chg="add mod">
          <ac:chgData name="Spiller, Hannah G." userId="f42f1aa8-bbe2-42da-86ac-84a2e4ce8dc6" providerId="ADAL" clId="{DADCE2F1-C18F-43B7-81F8-143B5E07AB1E}" dt="2023-02-06T21:30:40.109" v="1531"/>
          <ac:inkMkLst>
            <pc:docMk/>
            <pc:sldMk cId="3938746796" sldId="431"/>
            <ac:inkMk id="33" creationId="{B4635965-942D-F7B0-7433-43AAB56EF5C6}"/>
          </ac:inkMkLst>
        </pc:inkChg>
        <pc:inkChg chg="add del mod">
          <ac:chgData name="Spiller, Hannah G." userId="f42f1aa8-bbe2-42da-86ac-84a2e4ce8dc6" providerId="ADAL" clId="{DADCE2F1-C18F-43B7-81F8-143B5E07AB1E}" dt="2023-02-06T21:29:16.371" v="1499"/>
          <ac:inkMkLst>
            <pc:docMk/>
            <pc:sldMk cId="3938746796" sldId="431"/>
            <ac:inkMk id="35" creationId="{101676E5-EC36-3925-C0F8-A8A532DC0C67}"/>
          </ac:inkMkLst>
        </pc:inkChg>
        <pc:inkChg chg="add del mod">
          <ac:chgData name="Spiller, Hannah G." userId="f42f1aa8-bbe2-42da-86ac-84a2e4ce8dc6" providerId="ADAL" clId="{DADCE2F1-C18F-43B7-81F8-143B5E07AB1E}" dt="2023-02-06T21:29:16.356" v="1498"/>
          <ac:inkMkLst>
            <pc:docMk/>
            <pc:sldMk cId="3938746796" sldId="431"/>
            <ac:inkMk id="36" creationId="{5CACC9C0-EEFC-9CEE-00A2-7581484A83F2}"/>
          </ac:inkMkLst>
        </pc:inkChg>
        <pc:inkChg chg="add mod">
          <ac:chgData name="Spiller, Hannah G." userId="f42f1aa8-bbe2-42da-86ac-84a2e4ce8dc6" providerId="ADAL" clId="{DADCE2F1-C18F-43B7-81F8-143B5E07AB1E}" dt="2023-02-06T21:30:40.109" v="1531"/>
          <ac:inkMkLst>
            <pc:docMk/>
            <pc:sldMk cId="3938746796" sldId="431"/>
            <ac:inkMk id="38" creationId="{6550BD9B-9C6E-57A6-CDC6-803B5FBB5F81}"/>
          </ac:inkMkLst>
        </pc:inkChg>
        <pc:inkChg chg="add mod">
          <ac:chgData name="Spiller, Hannah G." userId="f42f1aa8-bbe2-42da-86ac-84a2e4ce8dc6" providerId="ADAL" clId="{DADCE2F1-C18F-43B7-81F8-143B5E07AB1E}" dt="2023-02-06T21:30:40.109" v="1531"/>
          <ac:inkMkLst>
            <pc:docMk/>
            <pc:sldMk cId="3938746796" sldId="431"/>
            <ac:inkMk id="39" creationId="{147ACCC3-ECC1-CBD9-71E4-40BF0D8157C0}"/>
          </ac:inkMkLst>
        </pc:inkChg>
        <pc:inkChg chg="add mod">
          <ac:chgData name="Spiller, Hannah G." userId="f42f1aa8-bbe2-42da-86ac-84a2e4ce8dc6" providerId="ADAL" clId="{DADCE2F1-C18F-43B7-81F8-143B5E07AB1E}" dt="2023-02-06T21:30:40.109" v="1531"/>
          <ac:inkMkLst>
            <pc:docMk/>
            <pc:sldMk cId="3938746796" sldId="431"/>
            <ac:inkMk id="40" creationId="{213F50B4-843E-5FD4-DA8A-D92D34585659}"/>
          </ac:inkMkLst>
        </pc:inkChg>
        <pc:inkChg chg="add mod">
          <ac:chgData name="Spiller, Hannah G." userId="f42f1aa8-bbe2-42da-86ac-84a2e4ce8dc6" providerId="ADAL" clId="{DADCE2F1-C18F-43B7-81F8-143B5E07AB1E}" dt="2023-02-06T21:30:40.109" v="1531"/>
          <ac:inkMkLst>
            <pc:docMk/>
            <pc:sldMk cId="3938746796" sldId="431"/>
            <ac:inkMk id="41" creationId="{92056F97-6361-25F9-5B97-EE54B2F79CED}"/>
          </ac:inkMkLst>
        </pc:inkChg>
        <pc:inkChg chg="add mod">
          <ac:chgData name="Spiller, Hannah G." userId="f42f1aa8-bbe2-42da-86ac-84a2e4ce8dc6" providerId="ADAL" clId="{DADCE2F1-C18F-43B7-81F8-143B5E07AB1E}" dt="2023-02-06T21:30:40.109" v="1531"/>
          <ac:inkMkLst>
            <pc:docMk/>
            <pc:sldMk cId="3938746796" sldId="431"/>
            <ac:inkMk id="42" creationId="{F50A9998-D9DA-F567-89D4-7110ACDA0F56}"/>
          </ac:inkMkLst>
        </pc:inkChg>
        <pc:inkChg chg="add mod">
          <ac:chgData name="Spiller, Hannah G." userId="f42f1aa8-bbe2-42da-86ac-84a2e4ce8dc6" providerId="ADAL" clId="{DADCE2F1-C18F-43B7-81F8-143B5E07AB1E}" dt="2023-02-06T21:30:40.109" v="1531"/>
          <ac:inkMkLst>
            <pc:docMk/>
            <pc:sldMk cId="3938746796" sldId="431"/>
            <ac:inkMk id="44" creationId="{5BC8D445-4F71-6A23-2EB8-AFDBBA944D33}"/>
          </ac:inkMkLst>
        </pc:inkChg>
        <pc:inkChg chg="add mod">
          <ac:chgData name="Spiller, Hannah G." userId="f42f1aa8-bbe2-42da-86ac-84a2e4ce8dc6" providerId="ADAL" clId="{DADCE2F1-C18F-43B7-81F8-143B5E07AB1E}" dt="2023-02-06T21:30:40.109" v="1531"/>
          <ac:inkMkLst>
            <pc:docMk/>
            <pc:sldMk cId="3938746796" sldId="431"/>
            <ac:inkMk id="46" creationId="{F013556A-8C2B-51B3-4E85-38133A628C0D}"/>
          </ac:inkMkLst>
        </pc:inkChg>
        <pc:inkChg chg="add mod">
          <ac:chgData name="Spiller, Hannah G." userId="f42f1aa8-bbe2-42da-86ac-84a2e4ce8dc6" providerId="ADAL" clId="{DADCE2F1-C18F-43B7-81F8-143B5E07AB1E}" dt="2023-02-06T21:30:40.109" v="1531"/>
          <ac:inkMkLst>
            <pc:docMk/>
            <pc:sldMk cId="3938746796" sldId="431"/>
            <ac:inkMk id="47" creationId="{085654D3-B8A5-B75B-377F-CA011C53BBAF}"/>
          </ac:inkMkLst>
        </pc:inkChg>
        <pc:inkChg chg="add mod">
          <ac:chgData name="Spiller, Hannah G." userId="f42f1aa8-bbe2-42da-86ac-84a2e4ce8dc6" providerId="ADAL" clId="{DADCE2F1-C18F-43B7-81F8-143B5E07AB1E}" dt="2023-02-06T21:30:40.109" v="1531"/>
          <ac:inkMkLst>
            <pc:docMk/>
            <pc:sldMk cId="3938746796" sldId="431"/>
            <ac:inkMk id="48" creationId="{CCFCB080-2DB6-A0E7-538F-A5BB2D47DFC8}"/>
          </ac:inkMkLst>
        </pc:inkChg>
        <pc:inkChg chg="add del mod">
          <ac:chgData name="Spiller, Hannah G." userId="f42f1aa8-bbe2-42da-86ac-84a2e4ce8dc6" providerId="ADAL" clId="{DADCE2F1-C18F-43B7-81F8-143B5E07AB1E}" dt="2023-02-06T21:29:38.700" v="1513"/>
          <ac:inkMkLst>
            <pc:docMk/>
            <pc:sldMk cId="3938746796" sldId="431"/>
            <ac:inkMk id="49" creationId="{72E86A56-6316-89ED-4D06-DF6A64580AB9}"/>
          </ac:inkMkLst>
        </pc:inkChg>
        <pc:inkChg chg="add mod">
          <ac:chgData name="Spiller, Hannah G." userId="f42f1aa8-bbe2-42da-86ac-84a2e4ce8dc6" providerId="ADAL" clId="{DADCE2F1-C18F-43B7-81F8-143B5E07AB1E}" dt="2023-02-06T21:30:40.109" v="1531"/>
          <ac:inkMkLst>
            <pc:docMk/>
            <pc:sldMk cId="3938746796" sldId="431"/>
            <ac:inkMk id="51" creationId="{E22425A2-D106-3694-8E86-3C4A8A38E030}"/>
          </ac:inkMkLst>
        </pc:inkChg>
        <pc:inkChg chg="add mod">
          <ac:chgData name="Spiller, Hannah G." userId="f42f1aa8-bbe2-42da-86ac-84a2e4ce8dc6" providerId="ADAL" clId="{DADCE2F1-C18F-43B7-81F8-143B5E07AB1E}" dt="2023-02-06T21:30:40.109" v="1531"/>
          <ac:inkMkLst>
            <pc:docMk/>
            <pc:sldMk cId="3938746796" sldId="431"/>
            <ac:inkMk id="52" creationId="{021FFEEF-2F46-8BC0-7C32-E30416A6E4E4}"/>
          </ac:inkMkLst>
        </pc:inkChg>
        <pc:inkChg chg="add mod">
          <ac:chgData name="Spiller, Hannah G." userId="f42f1aa8-bbe2-42da-86ac-84a2e4ce8dc6" providerId="ADAL" clId="{DADCE2F1-C18F-43B7-81F8-143B5E07AB1E}" dt="2023-02-06T21:30:40.109" v="1531"/>
          <ac:inkMkLst>
            <pc:docMk/>
            <pc:sldMk cId="3938746796" sldId="431"/>
            <ac:inkMk id="53" creationId="{E6BFDE90-9BAB-8638-59C8-6A23CFAF14B5}"/>
          </ac:inkMkLst>
        </pc:inkChg>
        <pc:inkChg chg="add mod">
          <ac:chgData name="Spiller, Hannah G." userId="f42f1aa8-bbe2-42da-86ac-84a2e4ce8dc6" providerId="ADAL" clId="{DADCE2F1-C18F-43B7-81F8-143B5E07AB1E}" dt="2023-02-06T21:30:40.109" v="1531"/>
          <ac:inkMkLst>
            <pc:docMk/>
            <pc:sldMk cId="3938746796" sldId="431"/>
            <ac:inkMk id="55" creationId="{244FD8FB-9AAD-C8CD-AF77-89F50D96BFA7}"/>
          </ac:inkMkLst>
        </pc:inkChg>
        <pc:inkChg chg="add mod">
          <ac:chgData name="Spiller, Hannah G." userId="f42f1aa8-bbe2-42da-86ac-84a2e4ce8dc6" providerId="ADAL" clId="{DADCE2F1-C18F-43B7-81F8-143B5E07AB1E}" dt="2023-02-06T21:30:40.109" v="1531"/>
          <ac:inkMkLst>
            <pc:docMk/>
            <pc:sldMk cId="3938746796" sldId="431"/>
            <ac:inkMk id="56" creationId="{AF1F02BE-AD22-2208-8B0C-F4447524A7E6}"/>
          </ac:inkMkLst>
        </pc:inkChg>
        <pc:inkChg chg="add mod">
          <ac:chgData name="Spiller, Hannah G." userId="f42f1aa8-bbe2-42da-86ac-84a2e4ce8dc6" providerId="ADAL" clId="{DADCE2F1-C18F-43B7-81F8-143B5E07AB1E}" dt="2023-02-06T21:30:40.109" v="1531"/>
          <ac:inkMkLst>
            <pc:docMk/>
            <pc:sldMk cId="3938746796" sldId="431"/>
            <ac:inkMk id="58" creationId="{62BA9344-5413-61FB-447C-94B1A3F5DF53}"/>
          </ac:inkMkLst>
        </pc:inkChg>
        <pc:inkChg chg="add mod">
          <ac:chgData name="Spiller, Hannah G." userId="f42f1aa8-bbe2-42da-86ac-84a2e4ce8dc6" providerId="ADAL" clId="{DADCE2F1-C18F-43B7-81F8-143B5E07AB1E}" dt="2023-02-06T21:30:40.109" v="1531"/>
          <ac:inkMkLst>
            <pc:docMk/>
            <pc:sldMk cId="3938746796" sldId="431"/>
            <ac:inkMk id="60" creationId="{EE1FA922-BE66-C207-F5A3-F69B4A68D1AA}"/>
          </ac:inkMkLst>
        </pc:inkChg>
        <pc:inkChg chg="add mod">
          <ac:chgData name="Spiller, Hannah G." userId="f42f1aa8-bbe2-42da-86ac-84a2e4ce8dc6" providerId="ADAL" clId="{DADCE2F1-C18F-43B7-81F8-143B5E07AB1E}" dt="2023-02-06T21:30:29.020" v="1529"/>
          <ac:inkMkLst>
            <pc:docMk/>
            <pc:sldMk cId="3938746796" sldId="431"/>
            <ac:inkMk id="62" creationId="{027D1C7A-296A-4186-8279-C47BE4E31B3D}"/>
          </ac:inkMkLst>
        </pc:inkChg>
        <pc:inkChg chg="add mod">
          <ac:chgData name="Spiller, Hannah G." userId="f42f1aa8-bbe2-42da-86ac-84a2e4ce8dc6" providerId="ADAL" clId="{DADCE2F1-C18F-43B7-81F8-143B5E07AB1E}" dt="2023-02-06T21:30:29.020" v="1529"/>
          <ac:inkMkLst>
            <pc:docMk/>
            <pc:sldMk cId="3938746796" sldId="431"/>
            <ac:inkMk id="63" creationId="{A3661F36-D524-F3FA-1655-EFFF7E3E7067}"/>
          </ac:inkMkLst>
        </pc:inkChg>
        <pc:inkChg chg="add mod">
          <ac:chgData name="Spiller, Hannah G." userId="f42f1aa8-bbe2-42da-86ac-84a2e4ce8dc6" providerId="ADAL" clId="{DADCE2F1-C18F-43B7-81F8-143B5E07AB1E}" dt="2023-02-06T21:30:29.020" v="1529"/>
          <ac:inkMkLst>
            <pc:docMk/>
            <pc:sldMk cId="3938746796" sldId="431"/>
            <ac:inkMk id="64" creationId="{171841BB-F0D4-3D32-70FF-CA19E25ABAB1}"/>
          </ac:inkMkLst>
        </pc:inkChg>
        <pc:inkChg chg="add mod">
          <ac:chgData name="Spiller, Hannah G." userId="f42f1aa8-bbe2-42da-86ac-84a2e4ce8dc6" providerId="ADAL" clId="{DADCE2F1-C18F-43B7-81F8-143B5E07AB1E}" dt="2023-02-06T21:30:29.020" v="1529"/>
          <ac:inkMkLst>
            <pc:docMk/>
            <pc:sldMk cId="3938746796" sldId="431"/>
            <ac:inkMk id="65" creationId="{1A967A48-F442-98F8-E3E1-536DDD65D4C0}"/>
          </ac:inkMkLst>
        </pc:inkChg>
        <pc:inkChg chg="add mod">
          <ac:chgData name="Spiller, Hannah G." userId="f42f1aa8-bbe2-42da-86ac-84a2e4ce8dc6" providerId="ADAL" clId="{DADCE2F1-C18F-43B7-81F8-143B5E07AB1E}" dt="2023-02-06T21:30:40.109" v="1531"/>
          <ac:inkMkLst>
            <pc:docMk/>
            <pc:sldMk cId="3938746796" sldId="431"/>
            <ac:inkMk id="67" creationId="{4280F113-4044-927B-FA49-DDFE7D5AF0FE}"/>
          </ac:inkMkLst>
        </pc:inkChg>
      </pc:sldChg>
      <pc:sldChg chg="addSp modSp new mod">
        <pc:chgData name="Spiller, Hannah G." userId="f42f1aa8-bbe2-42da-86ac-84a2e4ce8dc6" providerId="ADAL" clId="{DADCE2F1-C18F-43B7-81F8-143B5E07AB1E}" dt="2023-02-06T21:32:00.269" v="1532"/>
        <pc:sldMkLst>
          <pc:docMk/>
          <pc:sldMk cId="3310422202" sldId="432"/>
        </pc:sldMkLst>
        <pc:spChg chg="mod">
          <ac:chgData name="Spiller, Hannah G." userId="f42f1aa8-bbe2-42da-86ac-84a2e4ce8dc6" providerId="ADAL" clId="{DADCE2F1-C18F-43B7-81F8-143B5E07AB1E}" dt="2023-02-06T21:11:47.866" v="468" actId="20577"/>
          <ac:spMkLst>
            <pc:docMk/>
            <pc:sldMk cId="3310422202" sldId="432"/>
            <ac:spMk id="2" creationId="{7E6DE1DA-5A55-5713-3BDA-0BC4FA090C0E}"/>
          </ac:spMkLst>
        </pc:spChg>
        <pc:spChg chg="mod">
          <ac:chgData name="Spiller, Hannah G." userId="f42f1aa8-bbe2-42da-86ac-84a2e4ce8dc6" providerId="ADAL" clId="{DADCE2F1-C18F-43B7-81F8-143B5E07AB1E}" dt="2023-02-06T21:12:11.076" v="519" actId="20577"/>
          <ac:spMkLst>
            <pc:docMk/>
            <pc:sldMk cId="3310422202" sldId="432"/>
            <ac:spMk id="3" creationId="{AB05D12A-A639-F6A1-0701-E06B4026B178}"/>
          </ac:spMkLst>
        </pc:spChg>
        <pc:inkChg chg="add mod">
          <ac:chgData name="Spiller, Hannah G." userId="f42f1aa8-bbe2-42da-86ac-84a2e4ce8dc6" providerId="ADAL" clId="{DADCE2F1-C18F-43B7-81F8-143B5E07AB1E}" dt="2023-02-06T21:32:00.269" v="1532"/>
          <ac:inkMkLst>
            <pc:docMk/>
            <pc:sldMk cId="3310422202" sldId="432"/>
            <ac:inkMk id="4" creationId="{D4532277-FCA3-0582-C86A-C54EC0C4868B}"/>
          </ac:inkMkLst>
        </pc:inkChg>
        <pc:inkChg chg="add mod">
          <ac:chgData name="Spiller, Hannah G." userId="f42f1aa8-bbe2-42da-86ac-84a2e4ce8dc6" providerId="ADAL" clId="{DADCE2F1-C18F-43B7-81F8-143B5E07AB1E}" dt="2023-02-06T21:32:00.269" v="1532"/>
          <ac:inkMkLst>
            <pc:docMk/>
            <pc:sldMk cId="3310422202" sldId="432"/>
            <ac:inkMk id="5" creationId="{41F0D4ED-669B-23F7-1B61-AFA8BEDEE799}"/>
          </ac:inkMkLst>
        </pc:inkChg>
        <pc:inkChg chg="add mod">
          <ac:chgData name="Spiller, Hannah G." userId="f42f1aa8-bbe2-42da-86ac-84a2e4ce8dc6" providerId="ADAL" clId="{DADCE2F1-C18F-43B7-81F8-143B5E07AB1E}" dt="2023-02-06T21:32:00.269" v="1532"/>
          <ac:inkMkLst>
            <pc:docMk/>
            <pc:sldMk cId="3310422202" sldId="432"/>
            <ac:inkMk id="6" creationId="{EAA2D5B1-DA3F-FE0C-BA70-B416C97E3AA7}"/>
          </ac:inkMkLst>
        </pc:inkChg>
        <pc:inkChg chg="add mod">
          <ac:chgData name="Spiller, Hannah G." userId="f42f1aa8-bbe2-42da-86ac-84a2e4ce8dc6" providerId="ADAL" clId="{DADCE2F1-C18F-43B7-81F8-143B5E07AB1E}" dt="2023-02-06T21:32:00.269" v="1532"/>
          <ac:inkMkLst>
            <pc:docMk/>
            <pc:sldMk cId="3310422202" sldId="432"/>
            <ac:inkMk id="7" creationId="{68CEA967-782F-FCF1-765C-1A5E303667CE}"/>
          </ac:inkMkLst>
        </pc:inkChg>
        <pc:inkChg chg="add mod">
          <ac:chgData name="Spiller, Hannah G." userId="f42f1aa8-bbe2-42da-86ac-84a2e4ce8dc6" providerId="ADAL" clId="{DADCE2F1-C18F-43B7-81F8-143B5E07AB1E}" dt="2023-02-06T21:32:00.269" v="1532"/>
          <ac:inkMkLst>
            <pc:docMk/>
            <pc:sldMk cId="3310422202" sldId="432"/>
            <ac:inkMk id="8" creationId="{9FF8C95E-9112-8694-8083-2B119898B65A}"/>
          </ac:inkMkLst>
        </pc:inkChg>
        <pc:inkChg chg="add mod">
          <ac:chgData name="Spiller, Hannah G." userId="f42f1aa8-bbe2-42da-86ac-84a2e4ce8dc6" providerId="ADAL" clId="{DADCE2F1-C18F-43B7-81F8-143B5E07AB1E}" dt="2023-02-06T21:32:00.269" v="1532"/>
          <ac:inkMkLst>
            <pc:docMk/>
            <pc:sldMk cId="3310422202" sldId="432"/>
            <ac:inkMk id="9" creationId="{C2B35A33-85C5-BE73-51FF-DFB37098EF13}"/>
          </ac:inkMkLst>
        </pc:inkChg>
        <pc:inkChg chg="add mod">
          <ac:chgData name="Spiller, Hannah G." userId="f42f1aa8-bbe2-42da-86ac-84a2e4ce8dc6" providerId="ADAL" clId="{DADCE2F1-C18F-43B7-81F8-143B5E07AB1E}" dt="2023-02-06T21:32:00.269" v="1532"/>
          <ac:inkMkLst>
            <pc:docMk/>
            <pc:sldMk cId="3310422202" sldId="432"/>
            <ac:inkMk id="10" creationId="{495D7CFB-A0E1-8727-B783-A667A874B171}"/>
          </ac:inkMkLst>
        </pc:inkChg>
        <pc:inkChg chg="add mod">
          <ac:chgData name="Spiller, Hannah G." userId="f42f1aa8-bbe2-42da-86ac-84a2e4ce8dc6" providerId="ADAL" clId="{DADCE2F1-C18F-43B7-81F8-143B5E07AB1E}" dt="2023-02-06T21:32:00.269" v="1532"/>
          <ac:inkMkLst>
            <pc:docMk/>
            <pc:sldMk cId="3310422202" sldId="432"/>
            <ac:inkMk id="11" creationId="{6B92D60C-77E9-7399-22D8-3EA7EEE84E31}"/>
          </ac:inkMkLst>
        </pc:inkChg>
        <pc:inkChg chg="add mod">
          <ac:chgData name="Spiller, Hannah G." userId="f42f1aa8-bbe2-42da-86ac-84a2e4ce8dc6" providerId="ADAL" clId="{DADCE2F1-C18F-43B7-81F8-143B5E07AB1E}" dt="2023-02-06T21:32:00.269" v="1532"/>
          <ac:inkMkLst>
            <pc:docMk/>
            <pc:sldMk cId="3310422202" sldId="432"/>
            <ac:inkMk id="12" creationId="{233E9122-0D4A-C9E1-0EF1-978C0FF7C2A9}"/>
          </ac:inkMkLst>
        </pc:inkChg>
        <pc:inkChg chg="add mod">
          <ac:chgData name="Spiller, Hannah G." userId="f42f1aa8-bbe2-42da-86ac-84a2e4ce8dc6" providerId="ADAL" clId="{DADCE2F1-C18F-43B7-81F8-143B5E07AB1E}" dt="2023-02-06T21:32:00.269" v="1532"/>
          <ac:inkMkLst>
            <pc:docMk/>
            <pc:sldMk cId="3310422202" sldId="432"/>
            <ac:inkMk id="13" creationId="{CCAD01A3-1029-6E83-5956-6C5D1E47412B}"/>
          </ac:inkMkLst>
        </pc:inkChg>
        <pc:inkChg chg="add mod">
          <ac:chgData name="Spiller, Hannah G." userId="f42f1aa8-bbe2-42da-86ac-84a2e4ce8dc6" providerId="ADAL" clId="{DADCE2F1-C18F-43B7-81F8-143B5E07AB1E}" dt="2023-02-06T21:32:00.269" v="1532"/>
          <ac:inkMkLst>
            <pc:docMk/>
            <pc:sldMk cId="3310422202" sldId="432"/>
            <ac:inkMk id="14" creationId="{76BCAD6C-1D28-13B2-94D1-6205948E316A}"/>
          </ac:inkMkLst>
        </pc:inkChg>
        <pc:inkChg chg="add mod">
          <ac:chgData name="Spiller, Hannah G." userId="f42f1aa8-bbe2-42da-86ac-84a2e4ce8dc6" providerId="ADAL" clId="{DADCE2F1-C18F-43B7-81F8-143B5E07AB1E}" dt="2023-02-06T21:32:00.269" v="1532"/>
          <ac:inkMkLst>
            <pc:docMk/>
            <pc:sldMk cId="3310422202" sldId="432"/>
            <ac:inkMk id="15" creationId="{D2BC8AFE-AFDC-6A37-236B-76D660DB191C}"/>
          </ac:inkMkLst>
        </pc:inkChg>
        <pc:inkChg chg="add mod">
          <ac:chgData name="Spiller, Hannah G." userId="f42f1aa8-bbe2-42da-86ac-84a2e4ce8dc6" providerId="ADAL" clId="{DADCE2F1-C18F-43B7-81F8-143B5E07AB1E}" dt="2023-02-06T21:32:00.269" v="1532"/>
          <ac:inkMkLst>
            <pc:docMk/>
            <pc:sldMk cId="3310422202" sldId="432"/>
            <ac:inkMk id="16" creationId="{8E10FD66-DA68-089A-5493-417BB8305CBA}"/>
          </ac:inkMkLst>
        </pc:inkChg>
        <pc:inkChg chg="add mod">
          <ac:chgData name="Spiller, Hannah G." userId="f42f1aa8-bbe2-42da-86ac-84a2e4ce8dc6" providerId="ADAL" clId="{DADCE2F1-C18F-43B7-81F8-143B5E07AB1E}" dt="2023-02-06T21:32:00.269" v="1532"/>
          <ac:inkMkLst>
            <pc:docMk/>
            <pc:sldMk cId="3310422202" sldId="432"/>
            <ac:inkMk id="17" creationId="{6FD30FF1-7B63-39FD-AADC-3749487BB99D}"/>
          </ac:inkMkLst>
        </pc:inkChg>
        <pc:inkChg chg="add mod">
          <ac:chgData name="Spiller, Hannah G." userId="f42f1aa8-bbe2-42da-86ac-84a2e4ce8dc6" providerId="ADAL" clId="{DADCE2F1-C18F-43B7-81F8-143B5E07AB1E}" dt="2023-02-06T21:32:00.269" v="1532"/>
          <ac:inkMkLst>
            <pc:docMk/>
            <pc:sldMk cId="3310422202" sldId="432"/>
            <ac:inkMk id="18" creationId="{9417FEFB-B480-3056-E3D7-A4EE061968C2}"/>
          </ac:inkMkLst>
        </pc:inkChg>
        <pc:inkChg chg="add mod">
          <ac:chgData name="Spiller, Hannah G." userId="f42f1aa8-bbe2-42da-86ac-84a2e4ce8dc6" providerId="ADAL" clId="{DADCE2F1-C18F-43B7-81F8-143B5E07AB1E}" dt="2023-02-06T21:32:00.269" v="1532"/>
          <ac:inkMkLst>
            <pc:docMk/>
            <pc:sldMk cId="3310422202" sldId="432"/>
            <ac:inkMk id="19" creationId="{37DE2A08-FF2C-0E92-2BD0-637A2F5CF678}"/>
          </ac:inkMkLst>
        </pc:inkChg>
        <pc:inkChg chg="add mod">
          <ac:chgData name="Spiller, Hannah G." userId="f42f1aa8-bbe2-42da-86ac-84a2e4ce8dc6" providerId="ADAL" clId="{DADCE2F1-C18F-43B7-81F8-143B5E07AB1E}" dt="2023-02-06T21:32:00.269" v="1532"/>
          <ac:inkMkLst>
            <pc:docMk/>
            <pc:sldMk cId="3310422202" sldId="432"/>
            <ac:inkMk id="20" creationId="{96A4F446-3E3A-90AB-4628-015C98D90992}"/>
          </ac:inkMkLst>
        </pc:inkChg>
        <pc:inkChg chg="add mod">
          <ac:chgData name="Spiller, Hannah G." userId="f42f1aa8-bbe2-42da-86ac-84a2e4ce8dc6" providerId="ADAL" clId="{DADCE2F1-C18F-43B7-81F8-143B5E07AB1E}" dt="2023-02-06T21:32:00.269" v="1532"/>
          <ac:inkMkLst>
            <pc:docMk/>
            <pc:sldMk cId="3310422202" sldId="432"/>
            <ac:inkMk id="21" creationId="{A9E33C98-27E7-EDC8-6B20-C334CBE7CE73}"/>
          </ac:inkMkLst>
        </pc:inkChg>
        <pc:inkChg chg="add mod">
          <ac:chgData name="Spiller, Hannah G." userId="f42f1aa8-bbe2-42da-86ac-84a2e4ce8dc6" providerId="ADAL" clId="{DADCE2F1-C18F-43B7-81F8-143B5E07AB1E}" dt="2023-02-06T21:32:00.269" v="1532"/>
          <ac:inkMkLst>
            <pc:docMk/>
            <pc:sldMk cId="3310422202" sldId="432"/>
            <ac:inkMk id="22" creationId="{3F42C9A3-FCE5-7515-A1D3-8B217E9A49BC}"/>
          </ac:inkMkLst>
        </pc:inkChg>
        <pc:inkChg chg="add mod">
          <ac:chgData name="Spiller, Hannah G." userId="f42f1aa8-bbe2-42da-86ac-84a2e4ce8dc6" providerId="ADAL" clId="{DADCE2F1-C18F-43B7-81F8-143B5E07AB1E}" dt="2023-02-06T21:32:00.269" v="1532"/>
          <ac:inkMkLst>
            <pc:docMk/>
            <pc:sldMk cId="3310422202" sldId="432"/>
            <ac:inkMk id="23" creationId="{D7BC9535-E4FC-D50B-DC54-1AF3395286D4}"/>
          </ac:inkMkLst>
        </pc:inkChg>
        <pc:inkChg chg="add mod">
          <ac:chgData name="Spiller, Hannah G." userId="f42f1aa8-bbe2-42da-86ac-84a2e4ce8dc6" providerId="ADAL" clId="{DADCE2F1-C18F-43B7-81F8-143B5E07AB1E}" dt="2023-02-06T21:32:00.269" v="1532"/>
          <ac:inkMkLst>
            <pc:docMk/>
            <pc:sldMk cId="3310422202" sldId="432"/>
            <ac:inkMk id="24" creationId="{74D13CFD-EF4F-5BD7-CC8A-6012520D9599}"/>
          </ac:inkMkLst>
        </pc:inkChg>
        <pc:inkChg chg="add mod">
          <ac:chgData name="Spiller, Hannah G." userId="f42f1aa8-bbe2-42da-86ac-84a2e4ce8dc6" providerId="ADAL" clId="{DADCE2F1-C18F-43B7-81F8-143B5E07AB1E}" dt="2023-02-06T21:32:00.269" v="1532"/>
          <ac:inkMkLst>
            <pc:docMk/>
            <pc:sldMk cId="3310422202" sldId="432"/>
            <ac:inkMk id="25" creationId="{26A768B5-C1F6-017D-570A-F810B9DCF189}"/>
          </ac:inkMkLst>
        </pc:inkChg>
        <pc:inkChg chg="add mod">
          <ac:chgData name="Spiller, Hannah G." userId="f42f1aa8-bbe2-42da-86ac-84a2e4ce8dc6" providerId="ADAL" clId="{DADCE2F1-C18F-43B7-81F8-143B5E07AB1E}" dt="2023-02-06T21:32:00.269" v="1532"/>
          <ac:inkMkLst>
            <pc:docMk/>
            <pc:sldMk cId="3310422202" sldId="432"/>
            <ac:inkMk id="26" creationId="{5C690E77-9061-B477-E4FB-AD9D9416C4A6}"/>
          </ac:inkMkLst>
        </pc:inkChg>
        <pc:inkChg chg="add mod">
          <ac:chgData name="Spiller, Hannah G." userId="f42f1aa8-bbe2-42da-86ac-84a2e4ce8dc6" providerId="ADAL" clId="{DADCE2F1-C18F-43B7-81F8-143B5E07AB1E}" dt="2023-02-06T21:32:00.269" v="1532"/>
          <ac:inkMkLst>
            <pc:docMk/>
            <pc:sldMk cId="3310422202" sldId="432"/>
            <ac:inkMk id="27" creationId="{7CE19E96-AA99-F37F-8A94-0D107704E916}"/>
          </ac:inkMkLst>
        </pc:inkChg>
        <pc:inkChg chg="add mod">
          <ac:chgData name="Spiller, Hannah G." userId="f42f1aa8-bbe2-42da-86ac-84a2e4ce8dc6" providerId="ADAL" clId="{DADCE2F1-C18F-43B7-81F8-143B5E07AB1E}" dt="2023-02-06T21:32:00.269" v="1532"/>
          <ac:inkMkLst>
            <pc:docMk/>
            <pc:sldMk cId="3310422202" sldId="432"/>
            <ac:inkMk id="28" creationId="{A50229D7-FBF2-324E-6F7D-5C18FC4D7F5E}"/>
          </ac:inkMkLst>
        </pc:inkChg>
        <pc:inkChg chg="add mod">
          <ac:chgData name="Spiller, Hannah G." userId="f42f1aa8-bbe2-42da-86ac-84a2e4ce8dc6" providerId="ADAL" clId="{DADCE2F1-C18F-43B7-81F8-143B5E07AB1E}" dt="2023-02-06T21:32:00.269" v="1532"/>
          <ac:inkMkLst>
            <pc:docMk/>
            <pc:sldMk cId="3310422202" sldId="432"/>
            <ac:inkMk id="29" creationId="{7C955DCB-36E7-BEB0-A80E-4B7155E159AC}"/>
          </ac:inkMkLst>
        </pc:inkChg>
        <pc:inkChg chg="add mod">
          <ac:chgData name="Spiller, Hannah G." userId="f42f1aa8-bbe2-42da-86ac-84a2e4ce8dc6" providerId="ADAL" clId="{DADCE2F1-C18F-43B7-81F8-143B5E07AB1E}" dt="2023-02-06T21:32:00.269" v="1532"/>
          <ac:inkMkLst>
            <pc:docMk/>
            <pc:sldMk cId="3310422202" sldId="432"/>
            <ac:inkMk id="30" creationId="{CFC6B1F3-337E-61E9-4983-CADDB1CE4C08}"/>
          </ac:inkMkLst>
        </pc:inkChg>
        <pc:inkChg chg="add mod">
          <ac:chgData name="Spiller, Hannah G." userId="f42f1aa8-bbe2-42da-86ac-84a2e4ce8dc6" providerId="ADAL" clId="{DADCE2F1-C18F-43B7-81F8-143B5E07AB1E}" dt="2023-02-06T21:32:00.269" v="1532"/>
          <ac:inkMkLst>
            <pc:docMk/>
            <pc:sldMk cId="3310422202" sldId="432"/>
            <ac:inkMk id="31" creationId="{F05A0706-E705-3693-978A-189BF0FA8FEA}"/>
          </ac:inkMkLst>
        </pc:inkChg>
        <pc:inkChg chg="add mod">
          <ac:chgData name="Spiller, Hannah G." userId="f42f1aa8-bbe2-42da-86ac-84a2e4ce8dc6" providerId="ADAL" clId="{DADCE2F1-C18F-43B7-81F8-143B5E07AB1E}" dt="2023-02-06T21:32:00.269" v="1532"/>
          <ac:inkMkLst>
            <pc:docMk/>
            <pc:sldMk cId="3310422202" sldId="432"/>
            <ac:inkMk id="32" creationId="{25A4EFBA-7601-4319-09B7-C173EE874617}"/>
          </ac:inkMkLst>
        </pc:inkChg>
        <pc:inkChg chg="add mod">
          <ac:chgData name="Spiller, Hannah G." userId="f42f1aa8-bbe2-42da-86ac-84a2e4ce8dc6" providerId="ADAL" clId="{DADCE2F1-C18F-43B7-81F8-143B5E07AB1E}" dt="2023-02-06T21:32:00.269" v="1532"/>
          <ac:inkMkLst>
            <pc:docMk/>
            <pc:sldMk cId="3310422202" sldId="432"/>
            <ac:inkMk id="33" creationId="{928AD300-FE94-3286-64AD-FE8A8AFF446D}"/>
          </ac:inkMkLst>
        </pc:inkChg>
        <pc:inkChg chg="add mod">
          <ac:chgData name="Spiller, Hannah G." userId="f42f1aa8-bbe2-42da-86ac-84a2e4ce8dc6" providerId="ADAL" clId="{DADCE2F1-C18F-43B7-81F8-143B5E07AB1E}" dt="2023-02-06T21:32:00.269" v="1532"/>
          <ac:inkMkLst>
            <pc:docMk/>
            <pc:sldMk cId="3310422202" sldId="432"/>
            <ac:inkMk id="34" creationId="{B3BB4E56-4A2F-EB00-FADB-4ED4CE4CD422}"/>
          </ac:inkMkLst>
        </pc:inkChg>
        <pc:inkChg chg="add mod">
          <ac:chgData name="Spiller, Hannah G." userId="f42f1aa8-bbe2-42da-86ac-84a2e4ce8dc6" providerId="ADAL" clId="{DADCE2F1-C18F-43B7-81F8-143B5E07AB1E}" dt="2023-02-06T21:32:00.269" v="1532"/>
          <ac:inkMkLst>
            <pc:docMk/>
            <pc:sldMk cId="3310422202" sldId="432"/>
            <ac:inkMk id="35" creationId="{A43068DE-DEB7-F920-8611-652E50B560B7}"/>
          </ac:inkMkLst>
        </pc:inkChg>
        <pc:inkChg chg="add mod">
          <ac:chgData name="Spiller, Hannah G." userId="f42f1aa8-bbe2-42da-86ac-84a2e4ce8dc6" providerId="ADAL" clId="{DADCE2F1-C18F-43B7-81F8-143B5E07AB1E}" dt="2023-02-06T21:32:00.269" v="1532"/>
          <ac:inkMkLst>
            <pc:docMk/>
            <pc:sldMk cId="3310422202" sldId="432"/>
            <ac:inkMk id="36" creationId="{8B585448-DA62-7B9B-8E0B-6A8635AF28AC}"/>
          </ac:inkMkLst>
        </pc:inkChg>
        <pc:inkChg chg="add mod">
          <ac:chgData name="Spiller, Hannah G." userId="f42f1aa8-bbe2-42da-86ac-84a2e4ce8dc6" providerId="ADAL" clId="{DADCE2F1-C18F-43B7-81F8-143B5E07AB1E}" dt="2023-02-06T21:32:00.269" v="1532"/>
          <ac:inkMkLst>
            <pc:docMk/>
            <pc:sldMk cId="3310422202" sldId="432"/>
            <ac:inkMk id="37" creationId="{C25C845A-E26E-9313-1E05-7D35827E498D}"/>
          </ac:inkMkLst>
        </pc:inkChg>
        <pc:inkChg chg="add mod">
          <ac:chgData name="Spiller, Hannah G." userId="f42f1aa8-bbe2-42da-86ac-84a2e4ce8dc6" providerId="ADAL" clId="{DADCE2F1-C18F-43B7-81F8-143B5E07AB1E}" dt="2023-02-06T21:32:00.269" v="1532"/>
          <ac:inkMkLst>
            <pc:docMk/>
            <pc:sldMk cId="3310422202" sldId="432"/>
            <ac:inkMk id="38" creationId="{62B79F00-2E04-1723-7945-2C109730C369}"/>
          </ac:inkMkLst>
        </pc:inkChg>
        <pc:inkChg chg="add mod">
          <ac:chgData name="Spiller, Hannah G." userId="f42f1aa8-bbe2-42da-86ac-84a2e4ce8dc6" providerId="ADAL" clId="{DADCE2F1-C18F-43B7-81F8-143B5E07AB1E}" dt="2023-02-06T21:32:00.269" v="1532"/>
          <ac:inkMkLst>
            <pc:docMk/>
            <pc:sldMk cId="3310422202" sldId="432"/>
            <ac:inkMk id="39" creationId="{36EDD6D1-9627-E77F-F69D-03ACDE5D6B67}"/>
          </ac:inkMkLst>
        </pc:inkChg>
        <pc:inkChg chg="add mod">
          <ac:chgData name="Spiller, Hannah G." userId="f42f1aa8-bbe2-42da-86ac-84a2e4ce8dc6" providerId="ADAL" clId="{DADCE2F1-C18F-43B7-81F8-143B5E07AB1E}" dt="2023-02-06T21:32:00.269" v="1532"/>
          <ac:inkMkLst>
            <pc:docMk/>
            <pc:sldMk cId="3310422202" sldId="432"/>
            <ac:inkMk id="40" creationId="{D33DB68E-7C34-5EB7-7B20-23949253587E}"/>
          </ac:inkMkLst>
        </pc:inkChg>
        <pc:inkChg chg="add mod">
          <ac:chgData name="Spiller, Hannah G." userId="f42f1aa8-bbe2-42da-86ac-84a2e4ce8dc6" providerId="ADAL" clId="{DADCE2F1-C18F-43B7-81F8-143B5E07AB1E}" dt="2023-02-06T21:32:00.269" v="1532"/>
          <ac:inkMkLst>
            <pc:docMk/>
            <pc:sldMk cId="3310422202" sldId="432"/>
            <ac:inkMk id="41" creationId="{7729DF4C-8081-D32F-8236-E185D3FCC17C}"/>
          </ac:inkMkLst>
        </pc:inkChg>
        <pc:inkChg chg="add mod">
          <ac:chgData name="Spiller, Hannah G." userId="f42f1aa8-bbe2-42da-86ac-84a2e4ce8dc6" providerId="ADAL" clId="{DADCE2F1-C18F-43B7-81F8-143B5E07AB1E}" dt="2023-02-06T21:32:00.269" v="1532"/>
          <ac:inkMkLst>
            <pc:docMk/>
            <pc:sldMk cId="3310422202" sldId="432"/>
            <ac:inkMk id="42" creationId="{F8200D9A-BC3E-26D2-770C-56A509C57473}"/>
          </ac:inkMkLst>
        </pc:inkChg>
        <pc:inkChg chg="add mod">
          <ac:chgData name="Spiller, Hannah G." userId="f42f1aa8-bbe2-42da-86ac-84a2e4ce8dc6" providerId="ADAL" clId="{DADCE2F1-C18F-43B7-81F8-143B5E07AB1E}" dt="2023-02-06T21:32:00.269" v="1532"/>
          <ac:inkMkLst>
            <pc:docMk/>
            <pc:sldMk cId="3310422202" sldId="432"/>
            <ac:inkMk id="43" creationId="{95B89896-6A98-2A2E-B279-249BF8E04509}"/>
          </ac:inkMkLst>
        </pc:inkChg>
        <pc:inkChg chg="add mod">
          <ac:chgData name="Spiller, Hannah G." userId="f42f1aa8-bbe2-42da-86ac-84a2e4ce8dc6" providerId="ADAL" clId="{DADCE2F1-C18F-43B7-81F8-143B5E07AB1E}" dt="2023-02-06T21:32:00.269" v="1532"/>
          <ac:inkMkLst>
            <pc:docMk/>
            <pc:sldMk cId="3310422202" sldId="432"/>
            <ac:inkMk id="44" creationId="{6C81C2CD-F437-89DF-4F19-F94982B4123E}"/>
          </ac:inkMkLst>
        </pc:inkChg>
        <pc:inkChg chg="add mod">
          <ac:chgData name="Spiller, Hannah G." userId="f42f1aa8-bbe2-42da-86ac-84a2e4ce8dc6" providerId="ADAL" clId="{DADCE2F1-C18F-43B7-81F8-143B5E07AB1E}" dt="2023-02-06T21:32:00.269" v="1532"/>
          <ac:inkMkLst>
            <pc:docMk/>
            <pc:sldMk cId="3310422202" sldId="432"/>
            <ac:inkMk id="45" creationId="{5AAB2B7F-D2AA-FED1-C8DD-ABB487DFC506}"/>
          </ac:inkMkLst>
        </pc:inkChg>
        <pc:inkChg chg="add mod">
          <ac:chgData name="Spiller, Hannah G." userId="f42f1aa8-bbe2-42da-86ac-84a2e4ce8dc6" providerId="ADAL" clId="{DADCE2F1-C18F-43B7-81F8-143B5E07AB1E}" dt="2023-02-06T21:32:00.269" v="1532"/>
          <ac:inkMkLst>
            <pc:docMk/>
            <pc:sldMk cId="3310422202" sldId="432"/>
            <ac:inkMk id="46" creationId="{F5633385-977E-AFC1-B795-4718E4D2B315}"/>
          </ac:inkMkLst>
        </pc:inkChg>
        <pc:inkChg chg="add mod">
          <ac:chgData name="Spiller, Hannah G." userId="f42f1aa8-bbe2-42da-86ac-84a2e4ce8dc6" providerId="ADAL" clId="{DADCE2F1-C18F-43B7-81F8-143B5E07AB1E}" dt="2023-02-06T21:32:00.269" v="1532"/>
          <ac:inkMkLst>
            <pc:docMk/>
            <pc:sldMk cId="3310422202" sldId="432"/>
            <ac:inkMk id="47" creationId="{05946C4C-12E4-5B04-D476-C288645420CB}"/>
          </ac:inkMkLst>
        </pc:inkChg>
        <pc:inkChg chg="add mod">
          <ac:chgData name="Spiller, Hannah G." userId="f42f1aa8-bbe2-42da-86ac-84a2e4ce8dc6" providerId="ADAL" clId="{DADCE2F1-C18F-43B7-81F8-143B5E07AB1E}" dt="2023-02-06T21:32:00.269" v="1532"/>
          <ac:inkMkLst>
            <pc:docMk/>
            <pc:sldMk cId="3310422202" sldId="432"/>
            <ac:inkMk id="48" creationId="{94907FFB-B982-4B8F-D265-100CE644D19D}"/>
          </ac:inkMkLst>
        </pc:inkChg>
        <pc:inkChg chg="add mod">
          <ac:chgData name="Spiller, Hannah G." userId="f42f1aa8-bbe2-42da-86ac-84a2e4ce8dc6" providerId="ADAL" clId="{DADCE2F1-C18F-43B7-81F8-143B5E07AB1E}" dt="2023-02-06T21:32:00.269" v="1532"/>
          <ac:inkMkLst>
            <pc:docMk/>
            <pc:sldMk cId="3310422202" sldId="432"/>
            <ac:inkMk id="49" creationId="{54298526-161B-3F5E-A78D-ED6186FF6061}"/>
          </ac:inkMkLst>
        </pc:inkChg>
        <pc:inkChg chg="add mod">
          <ac:chgData name="Spiller, Hannah G." userId="f42f1aa8-bbe2-42da-86ac-84a2e4ce8dc6" providerId="ADAL" clId="{DADCE2F1-C18F-43B7-81F8-143B5E07AB1E}" dt="2023-02-06T21:32:00.269" v="1532"/>
          <ac:inkMkLst>
            <pc:docMk/>
            <pc:sldMk cId="3310422202" sldId="432"/>
            <ac:inkMk id="50" creationId="{1BAFC7E4-638C-2BF8-3765-9C9A263B6A6D}"/>
          </ac:inkMkLst>
        </pc:inkChg>
        <pc:inkChg chg="add mod">
          <ac:chgData name="Spiller, Hannah G." userId="f42f1aa8-bbe2-42da-86ac-84a2e4ce8dc6" providerId="ADAL" clId="{DADCE2F1-C18F-43B7-81F8-143B5E07AB1E}" dt="2023-02-06T21:32:00.269" v="1532"/>
          <ac:inkMkLst>
            <pc:docMk/>
            <pc:sldMk cId="3310422202" sldId="432"/>
            <ac:inkMk id="51" creationId="{9E3FA06F-4971-78F7-4C0F-039BA758643B}"/>
          </ac:inkMkLst>
        </pc:inkChg>
        <pc:inkChg chg="add mod">
          <ac:chgData name="Spiller, Hannah G." userId="f42f1aa8-bbe2-42da-86ac-84a2e4ce8dc6" providerId="ADAL" clId="{DADCE2F1-C18F-43B7-81F8-143B5E07AB1E}" dt="2023-02-06T21:32:00.269" v="1532"/>
          <ac:inkMkLst>
            <pc:docMk/>
            <pc:sldMk cId="3310422202" sldId="432"/>
            <ac:inkMk id="52" creationId="{A99AE93C-7902-23E6-B699-A5D4B0E188D5}"/>
          </ac:inkMkLst>
        </pc:inkChg>
        <pc:inkChg chg="add mod">
          <ac:chgData name="Spiller, Hannah G." userId="f42f1aa8-bbe2-42da-86ac-84a2e4ce8dc6" providerId="ADAL" clId="{DADCE2F1-C18F-43B7-81F8-143B5E07AB1E}" dt="2023-02-06T21:32:00.269" v="1532"/>
          <ac:inkMkLst>
            <pc:docMk/>
            <pc:sldMk cId="3310422202" sldId="432"/>
            <ac:inkMk id="53" creationId="{903280FA-5E26-A28B-9406-40CA10235032}"/>
          </ac:inkMkLst>
        </pc:inkChg>
        <pc:inkChg chg="add mod">
          <ac:chgData name="Spiller, Hannah G." userId="f42f1aa8-bbe2-42da-86ac-84a2e4ce8dc6" providerId="ADAL" clId="{DADCE2F1-C18F-43B7-81F8-143B5E07AB1E}" dt="2023-02-06T21:32:00.269" v="1532"/>
          <ac:inkMkLst>
            <pc:docMk/>
            <pc:sldMk cId="3310422202" sldId="432"/>
            <ac:inkMk id="54" creationId="{A8E4C6D7-56B7-5A72-D425-5B06B5CA09D4}"/>
          </ac:inkMkLst>
        </pc:inkChg>
        <pc:inkChg chg="add mod">
          <ac:chgData name="Spiller, Hannah G." userId="f42f1aa8-bbe2-42da-86ac-84a2e4ce8dc6" providerId="ADAL" clId="{DADCE2F1-C18F-43B7-81F8-143B5E07AB1E}" dt="2023-02-06T21:32:00.269" v="1532"/>
          <ac:inkMkLst>
            <pc:docMk/>
            <pc:sldMk cId="3310422202" sldId="432"/>
            <ac:inkMk id="55" creationId="{FE04E6D5-99AD-9799-BB71-FDC0CBE50B91}"/>
          </ac:inkMkLst>
        </pc:inkChg>
        <pc:inkChg chg="add mod">
          <ac:chgData name="Spiller, Hannah G." userId="f42f1aa8-bbe2-42da-86ac-84a2e4ce8dc6" providerId="ADAL" clId="{DADCE2F1-C18F-43B7-81F8-143B5E07AB1E}" dt="2023-02-06T21:32:00.269" v="1532"/>
          <ac:inkMkLst>
            <pc:docMk/>
            <pc:sldMk cId="3310422202" sldId="432"/>
            <ac:inkMk id="56" creationId="{A3D8275F-E0EC-483A-C5E5-3BB672DAFF22}"/>
          </ac:inkMkLst>
        </pc:inkChg>
        <pc:inkChg chg="add mod">
          <ac:chgData name="Spiller, Hannah G." userId="f42f1aa8-bbe2-42da-86ac-84a2e4ce8dc6" providerId="ADAL" clId="{DADCE2F1-C18F-43B7-81F8-143B5E07AB1E}" dt="2023-02-06T21:32:00.269" v="1532"/>
          <ac:inkMkLst>
            <pc:docMk/>
            <pc:sldMk cId="3310422202" sldId="432"/>
            <ac:inkMk id="57" creationId="{2649DA99-EC19-A041-2231-ED86A9713CEB}"/>
          </ac:inkMkLst>
        </pc:inkChg>
        <pc:inkChg chg="add mod">
          <ac:chgData name="Spiller, Hannah G." userId="f42f1aa8-bbe2-42da-86ac-84a2e4ce8dc6" providerId="ADAL" clId="{DADCE2F1-C18F-43B7-81F8-143B5E07AB1E}" dt="2023-02-06T21:32:00.269" v="1532"/>
          <ac:inkMkLst>
            <pc:docMk/>
            <pc:sldMk cId="3310422202" sldId="432"/>
            <ac:inkMk id="58" creationId="{E4D1A16F-01DB-E214-361A-2D7A1D29FEDA}"/>
          </ac:inkMkLst>
        </pc:inkChg>
      </pc:sldChg>
      <pc:sldChg chg="addSp delSp modSp new mod">
        <pc:chgData name="Spiller, Hannah G." userId="f42f1aa8-bbe2-42da-86ac-84a2e4ce8dc6" providerId="ADAL" clId="{DADCE2F1-C18F-43B7-81F8-143B5E07AB1E}" dt="2023-02-06T21:34:00.943" v="1550"/>
        <pc:sldMkLst>
          <pc:docMk/>
          <pc:sldMk cId="163275015" sldId="433"/>
        </pc:sldMkLst>
        <pc:spChg chg="mod">
          <ac:chgData name="Spiller, Hannah G." userId="f42f1aa8-bbe2-42da-86ac-84a2e4ce8dc6" providerId="ADAL" clId="{DADCE2F1-C18F-43B7-81F8-143B5E07AB1E}" dt="2023-02-06T21:12:20.451" v="541" actId="20577"/>
          <ac:spMkLst>
            <pc:docMk/>
            <pc:sldMk cId="163275015" sldId="433"/>
            <ac:spMk id="2" creationId="{8728A4D8-57AD-BE22-587C-2036CF505E00}"/>
          </ac:spMkLst>
        </pc:spChg>
        <pc:spChg chg="mod">
          <ac:chgData name="Spiller, Hannah G." userId="f42f1aa8-bbe2-42da-86ac-84a2e4ce8dc6" providerId="ADAL" clId="{DADCE2F1-C18F-43B7-81F8-143B5E07AB1E}" dt="2023-02-06T21:14:32.258" v="734" actId="20577"/>
          <ac:spMkLst>
            <pc:docMk/>
            <pc:sldMk cId="163275015" sldId="433"/>
            <ac:spMk id="3" creationId="{73D873F9-AD8A-4BF3-4ABE-71A613BCB60C}"/>
          </ac:spMkLst>
        </pc:spChg>
        <pc:grpChg chg="mod">
          <ac:chgData name="Spiller, Hannah G." userId="f42f1aa8-bbe2-42da-86ac-84a2e4ce8dc6" providerId="ADAL" clId="{DADCE2F1-C18F-43B7-81F8-143B5E07AB1E}" dt="2023-02-06T21:33:04.334" v="1541"/>
          <ac:grpSpMkLst>
            <pc:docMk/>
            <pc:sldMk cId="163275015" sldId="433"/>
            <ac:grpSpMk id="84" creationId="{A60ED103-2DB7-E19F-B864-5395C7F8F2EE}"/>
          </ac:grpSpMkLst>
        </pc:grpChg>
        <pc:grpChg chg="mod">
          <ac:chgData name="Spiller, Hannah G." userId="f42f1aa8-bbe2-42da-86ac-84a2e4ce8dc6" providerId="ADAL" clId="{DADCE2F1-C18F-43B7-81F8-143B5E07AB1E}" dt="2023-02-06T21:34:00.943" v="1550"/>
          <ac:grpSpMkLst>
            <pc:docMk/>
            <pc:sldMk cId="163275015" sldId="433"/>
            <ac:grpSpMk id="90" creationId="{2A52E448-D8A5-1E32-3E50-B0FAF0423831}"/>
          </ac:grpSpMkLst>
        </pc:grpChg>
        <pc:grpChg chg="mod">
          <ac:chgData name="Spiller, Hannah G." userId="f42f1aa8-bbe2-42da-86ac-84a2e4ce8dc6" providerId="ADAL" clId="{DADCE2F1-C18F-43B7-81F8-143B5E07AB1E}" dt="2023-02-06T21:34:00.943" v="1550"/>
          <ac:grpSpMkLst>
            <pc:docMk/>
            <pc:sldMk cId="163275015" sldId="433"/>
            <ac:grpSpMk id="91" creationId="{BF1EE12A-E4C4-5B9D-FAEE-74DAA189B187}"/>
          </ac:grpSpMkLst>
        </pc:grpChg>
        <pc:inkChg chg="add mod">
          <ac:chgData name="Spiller, Hannah G." userId="f42f1aa8-bbe2-42da-86ac-84a2e4ce8dc6" providerId="ADAL" clId="{DADCE2F1-C18F-43B7-81F8-143B5E07AB1E}" dt="2023-02-06T21:32:45.669" v="1533"/>
          <ac:inkMkLst>
            <pc:docMk/>
            <pc:sldMk cId="163275015" sldId="433"/>
            <ac:inkMk id="4" creationId="{EEC67E76-2131-0C59-4552-6E72EE28BD3D}"/>
          </ac:inkMkLst>
        </pc:inkChg>
        <pc:inkChg chg="add mod">
          <ac:chgData name="Spiller, Hannah G." userId="f42f1aa8-bbe2-42da-86ac-84a2e4ce8dc6" providerId="ADAL" clId="{DADCE2F1-C18F-43B7-81F8-143B5E07AB1E}" dt="2023-02-06T21:32:45.669" v="1533"/>
          <ac:inkMkLst>
            <pc:docMk/>
            <pc:sldMk cId="163275015" sldId="433"/>
            <ac:inkMk id="5" creationId="{3E2521D5-0FC5-D11D-FBA5-A1F4E525F4A0}"/>
          </ac:inkMkLst>
        </pc:inkChg>
        <pc:inkChg chg="add mod">
          <ac:chgData name="Spiller, Hannah G." userId="f42f1aa8-bbe2-42da-86ac-84a2e4ce8dc6" providerId="ADAL" clId="{DADCE2F1-C18F-43B7-81F8-143B5E07AB1E}" dt="2023-02-06T21:32:45.669" v="1533"/>
          <ac:inkMkLst>
            <pc:docMk/>
            <pc:sldMk cId="163275015" sldId="433"/>
            <ac:inkMk id="6" creationId="{3A824124-5AD6-22EE-7BC5-00E2EF8D10C3}"/>
          </ac:inkMkLst>
        </pc:inkChg>
        <pc:inkChg chg="add mod">
          <ac:chgData name="Spiller, Hannah G." userId="f42f1aa8-bbe2-42da-86ac-84a2e4ce8dc6" providerId="ADAL" clId="{DADCE2F1-C18F-43B7-81F8-143B5E07AB1E}" dt="2023-02-06T21:32:45.669" v="1533"/>
          <ac:inkMkLst>
            <pc:docMk/>
            <pc:sldMk cId="163275015" sldId="433"/>
            <ac:inkMk id="7" creationId="{5A122317-A1C1-5A33-9A17-14E8700FA5ED}"/>
          </ac:inkMkLst>
        </pc:inkChg>
        <pc:inkChg chg="add mod">
          <ac:chgData name="Spiller, Hannah G." userId="f42f1aa8-bbe2-42da-86ac-84a2e4ce8dc6" providerId="ADAL" clId="{DADCE2F1-C18F-43B7-81F8-143B5E07AB1E}" dt="2023-02-06T21:32:45.669" v="1533"/>
          <ac:inkMkLst>
            <pc:docMk/>
            <pc:sldMk cId="163275015" sldId="433"/>
            <ac:inkMk id="8" creationId="{32C31727-06BC-5F9E-6650-4A99594A2076}"/>
          </ac:inkMkLst>
        </pc:inkChg>
        <pc:inkChg chg="add mod">
          <ac:chgData name="Spiller, Hannah G." userId="f42f1aa8-bbe2-42da-86ac-84a2e4ce8dc6" providerId="ADAL" clId="{DADCE2F1-C18F-43B7-81F8-143B5E07AB1E}" dt="2023-02-06T21:32:45.669" v="1533"/>
          <ac:inkMkLst>
            <pc:docMk/>
            <pc:sldMk cId="163275015" sldId="433"/>
            <ac:inkMk id="9" creationId="{D8A6ED99-96BB-D03F-B839-4AA598236F0D}"/>
          </ac:inkMkLst>
        </pc:inkChg>
        <pc:inkChg chg="add mod">
          <ac:chgData name="Spiller, Hannah G." userId="f42f1aa8-bbe2-42da-86ac-84a2e4ce8dc6" providerId="ADAL" clId="{DADCE2F1-C18F-43B7-81F8-143B5E07AB1E}" dt="2023-02-06T21:32:45.669" v="1533"/>
          <ac:inkMkLst>
            <pc:docMk/>
            <pc:sldMk cId="163275015" sldId="433"/>
            <ac:inkMk id="10" creationId="{421D6FDD-A253-244C-2987-4E9105E5CF8F}"/>
          </ac:inkMkLst>
        </pc:inkChg>
        <pc:inkChg chg="add mod">
          <ac:chgData name="Spiller, Hannah G." userId="f42f1aa8-bbe2-42da-86ac-84a2e4ce8dc6" providerId="ADAL" clId="{DADCE2F1-C18F-43B7-81F8-143B5E07AB1E}" dt="2023-02-06T21:32:45.669" v="1533"/>
          <ac:inkMkLst>
            <pc:docMk/>
            <pc:sldMk cId="163275015" sldId="433"/>
            <ac:inkMk id="11" creationId="{3B2CFFE9-37D0-3B92-3A55-7DB9ACAD1737}"/>
          </ac:inkMkLst>
        </pc:inkChg>
        <pc:inkChg chg="add mod">
          <ac:chgData name="Spiller, Hannah G." userId="f42f1aa8-bbe2-42da-86ac-84a2e4ce8dc6" providerId="ADAL" clId="{DADCE2F1-C18F-43B7-81F8-143B5E07AB1E}" dt="2023-02-06T21:32:45.669" v="1533"/>
          <ac:inkMkLst>
            <pc:docMk/>
            <pc:sldMk cId="163275015" sldId="433"/>
            <ac:inkMk id="12" creationId="{7BE0D46C-8A09-8684-3D59-AFB0F2DD630A}"/>
          </ac:inkMkLst>
        </pc:inkChg>
        <pc:inkChg chg="add mod">
          <ac:chgData name="Spiller, Hannah G." userId="f42f1aa8-bbe2-42da-86ac-84a2e4ce8dc6" providerId="ADAL" clId="{DADCE2F1-C18F-43B7-81F8-143B5E07AB1E}" dt="2023-02-06T21:32:45.669" v="1533"/>
          <ac:inkMkLst>
            <pc:docMk/>
            <pc:sldMk cId="163275015" sldId="433"/>
            <ac:inkMk id="13" creationId="{A845DAA7-A687-1C25-E915-C21DB9B0191A}"/>
          </ac:inkMkLst>
        </pc:inkChg>
        <pc:inkChg chg="add mod">
          <ac:chgData name="Spiller, Hannah G." userId="f42f1aa8-bbe2-42da-86ac-84a2e4ce8dc6" providerId="ADAL" clId="{DADCE2F1-C18F-43B7-81F8-143B5E07AB1E}" dt="2023-02-06T21:32:45.669" v="1533"/>
          <ac:inkMkLst>
            <pc:docMk/>
            <pc:sldMk cId="163275015" sldId="433"/>
            <ac:inkMk id="14" creationId="{BE0C4844-5873-93A9-D9F3-AF16E4A15CE8}"/>
          </ac:inkMkLst>
        </pc:inkChg>
        <pc:inkChg chg="add mod">
          <ac:chgData name="Spiller, Hannah G." userId="f42f1aa8-bbe2-42da-86ac-84a2e4ce8dc6" providerId="ADAL" clId="{DADCE2F1-C18F-43B7-81F8-143B5E07AB1E}" dt="2023-02-06T21:32:45.669" v="1533"/>
          <ac:inkMkLst>
            <pc:docMk/>
            <pc:sldMk cId="163275015" sldId="433"/>
            <ac:inkMk id="15" creationId="{B159334D-A68C-7E3A-B70A-CA803C8A6C88}"/>
          </ac:inkMkLst>
        </pc:inkChg>
        <pc:inkChg chg="add mod">
          <ac:chgData name="Spiller, Hannah G." userId="f42f1aa8-bbe2-42da-86ac-84a2e4ce8dc6" providerId="ADAL" clId="{DADCE2F1-C18F-43B7-81F8-143B5E07AB1E}" dt="2023-02-06T21:32:45.669" v="1533"/>
          <ac:inkMkLst>
            <pc:docMk/>
            <pc:sldMk cId="163275015" sldId="433"/>
            <ac:inkMk id="16" creationId="{0A6EEAC7-26B2-A15C-D7B3-AC30F6614707}"/>
          </ac:inkMkLst>
        </pc:inkChg>
        <pc:inkChg chg="add mod">
          <ac:chgData name="Spiller, Hannah G." userId="f42f1aa8-bbe2-42da-86ac-84a2e4ce8dc6" providerId="ADAL" clId="{DADCE2F1-C18F-43B7-81F8-143B5E07AB1E}" dt="2023-02-06T21:32:45.669" v="1533"/>
          <ac:inkMkLst>
            <pc:docMk/>
            <pc:sldMk cId="163275015" sldId="433"/>
            <ac:inkMk id="17" creationId="{7AFF403D-3B76-40D7-2599-F46A845B5F2D}"/>
          </ac:inkMkLst>
        </pc:inkChg>
        <pc:inkChg chg="add mod">
          <ac:chgData name="Spiller, Hannah G." userId="f42f1aa8-bbe2-42da-86ac-84a2e4ce8dc6" providerId="ADAL" clId="{DADCE2F1-C18F-43B7-81F8-143B5E07AB1E}" dt="2023-02-06T21:32:45.669" v="1533"/>
          <ac:inkMkLst>
            <pc:docMk/>
            <pc:sldMk cId="163275015" sldId="433"/>
            <ac:inkMk id="18" creationId="{DE87D2F2-014E-B0FE-0B0F-2B52A3E4D2D9}"/>
          </ac:inkMkLst>
        </pc:inkChg>
        <pc:inkChg chg="add mod">
          <ac:chgData name="Spiller, Hannah G." userId="f42f1aa8-bbe2-42da-86ac-84a2e4ce8dc6" providerId="ADAL" clId="{DADCE2F1-C18F-43B7-81F8-143B5E07AB1E}" dt="2023-02-06T21:32:45.669" v="1533"/>
          <ac:inkMkLst>
            <pc:docMk/>
            <pc:sldMk cId="163275015" sldId="433"/>
            <ac:inkMk id="19" creationId="{99E9864B-4DD3-0996-99A7-38853ED5FA42}"/>
          </ac:inkMkLst>
        </pc:inkChg>
        <pc:inkChg chg="add mod">
          <ac:chgData name="Spiller, Hannah G." userId="f42f1aa8-bbe2-42da-86ac-84a2e4ce8dc6" providerId="ADAL" clId="{DADCE2F1-C18F-43B7-81F8-143B5E07AB1E}" dt="2023-02-06T21:32:45.669" v="1533"/>
          <ac:inkMkLst>
            <pc:docMk/>
            <pc:sldMk cId="163275015" sldId="433"/>
            <ac:inkMk id="20" creationId="{CCA2690D-8E30-BE1D-1407-2A1A58BA0E40}"/>
          </ac:inkMkLst>
        </pc:inkChg>
        <pc:inkChg chg="add mod">
          <ac:chgData name="Spiller, Hannah G." userId="f42f1aa8-bbe2-42da-86ac-84a2e4ce8dc6" providerId="ADAL" clId="{DADCE2F1-C18F-43B7-81F8-143B5E07AB1E}" dt="2023-02-06T21:32:45.669" v="1533"/>
          <ac:inkMkLst>
            <pc:docMk/>
            <pc:sldMk cId="163275015" sldId="433"/>
            <ac:inkMk id="21" creationId="{B5545F11-3926-FF02-1129-42FFCD4916CB}"/>
          </ac:inkMkLst>
        </pc:inkChg>
        <pc:inkChg chg="add mod">
          <ac:chgData name="Spiller, Hannah G." userId="f42f1aa8-bbe2-42da-86ac-84a2e4ce8dc6" providerId="ADAL" clId="{DADCE2F1-C18F-43B7-81F8-143B5E07AB1E}" dt="2023-02-06T21:32:45.669" v="1533"/>
          <ac:inkMkLst>
            <pc:docMk/>
            <pc:sldMk cId="163275015" sldId="433"/>
            <ac:inkMk id="22" creationId="{54965D04-87F6-860D-36E8-0FE46FC87C3F}"/>
          </ac:inkMkLst>
        </pc:inkChg>
        <pc:inkChg chg="add mod">
          <ac:chgData name="Spiller, Hannah G." userId="f42f1aa8-bbe2-42da-86ac-84a2e4ce8dc6" providerId="ADAL" clId="{DADCE2F1-C18F-43B7-81F8-143B5E07AB1E}" dt="2023-02-06T21:32:45.669" v="1533"/>
          <ac:inkMkLst>
            <pc:docMk/>
            <pc:sldMk cId="163275015" sldId="433"/>
            <ac:inkMk id="23" creationId="{69A87BE1-8A0D-B90C-1430-21C8437C9A7D}"/>
          </ac:inkMkLst>
        </pc:inkChg>
        <pc:inkChg chg="add mod">
          <ac:chgData name="Spiller, Hannah G." userId="f42f1aa8-bbe2-42da-86ac-84a2e4ce8dc6" providerId="ADAL" clId="{DADCE2F1-C18F-43B7-81F8-143B5E07AB1E}" dt="2023-02-06T21:32:45.669" v="1533"/>
          <ac:inkMkLst>
            <pc:docMk/>
            <pc:sldMk cId="163275015" sldId="433"/>
            <ac:inkMk id="24" creationId="{B508EE74-45DD-4C75-2CE9-6D0654D67177}"/>
          </ac:inkMkLst>
        </pc:inkChg>
        <pc:inkChg chg="add mod">
          <ac:chgData name="Spiller, Hannah G." userId="f42f1aa8-bbe2-42da-86ac-84a2e4ce8dc6" providerId="ADAL" clId="{DADCE2F1-C18F-43B7-81F8-143B5E07AB1E}" dt="2023-02-06T21:32:45.669" v="1533"/>
          <ac:inkMkLst>
            <pc:docMk/>
            <pc:sldMk cId="163275015" sldId="433"/>
            <ac:inkMk id="25" creationId="{4EAA338F-3F91-0479-9568-A82B5B5E99D9}"/>
          </ac:inkMkLst>
        </pc:inkChg>
        <pc:inkChg chg="add mod">
          <ac:chgData name="Spiller, Hannah G." userId="f42f1aa8-bbe2-42da-86ac-84a2e4ce8dc6" providerId="ADAL" clId="{DADCE2F1-C18F-43B7-81F8-143B5E07AB1E}" dt="2023-02-06T21:32:45.669" v="1533"/>
          <ac:inkMkLst>
            <pc:docMk/>
            <pc:sldMk cId="163275015" sldId="433"/>
            <ac:inkMk id="26" creationId="{B142DB13-B224-EC22-2B00-E1AEB159C431}"/>
          </ac:inkMkLst>
        </pc:inkChg>
        <pc:inkChg chg="add mod">
          <ac:chgData name="Spiller, Hannah G." userId="f42f1aa8-bbe2-42da-86ac-84a2e4ce8dc6" providerId="ADAL" clId="{DADCE2F1-C18F-43B7-81F8-143B5E07AB1E}" dt="2023-02-06T21:32:45.669" v="1533"/>
          <ac:inkMkLst>
            <pc:docMk/>
            <pc:sldMk cId="163275015" sldId="433"/>
            <ac:inkMk id="27" creationId="{82174431-D1D9-CF11-641F-C95E2DAB7128}"/>
          </ac:inkMkLst>
        </pc:inkChg>
        <pc:inkChg chg="add mod">
          <ac:chgData name="Spiller, Hannah G." userId="f42f1aa8-bbe2-42da-86ac-84a2e4ce8dc6" providerId="ADAL" clId="{DADCE2F1-C18F-43B7-81F8-143B5E07AB1E}" dt="2023-02-06T21:32:45.669" v="1533"/>
          <ac:inkMkLst>
            <pc:docMk/>
            <pc:sldMk cId="163275015" sldId="433"/>
            <ac:inkMk id="28" creationId="{3D314239-B584-C7B9-D39D-93BA4367813B}"/>
          </ac:inkMkLst>
        </pc:inkChg>
        <pc:inkChg chg="add mod">
          <ac:chgData name="Spiller, Hannah G." userId="f42f1aa8-bbe2-42da-86ac-84a2e4ce8dc6" providerId="ADAL" clId="{DADCE2F1-C18F-43B7-81F8-143B5E07AB1E}" dt="2023-02-06T21:32:45.669" v="1533"/>
          <ac:inkMkLst>
            <pc:docMk/>
            <pc:sldMk cId="163275015" sldId="433"/>
            <ac:inkMk id="29" creationId="{0F4AE19E-EFEC-8FA8-1119-FE03A18709D8}"/>
          </ac:inkMkLst>
        </pc:inkChg>
        <pc:inkChg chg="add mod">
          <ac:chgData name="Spiller, Hannah G." userId="f42f1aa8-bbe2-42da-86ac-84a2e4ce8dc6" providerId="ADAL" clId="{DADCE2F1-C18F-43B7-81F8-143B5E07AB1E}" dt="2023-02-06T21:32:45.669" v="1533"/>
          <ac:inkMkLst>
            <pc:docMk/>
            <pc:sldMk cId="163275015" sldId="433"/>
            <ac:inkMk id="30" creationId="{B3B6057A-9063-B0CC-3CF1-5F8937459841}"/>
          </ac:inkMkLst>
        </pc:inkChg>
        <pc:inkChg chg="add mod">
          <ac:chgData name="Spiller, Hannah G." userId="f42f1aa8-bbe2-42da-86ac-84a2e4ce8dc6" providerId="ADAL" clId="{DADCE2F1-C18F-43B7-81F8-143B5E07AB1E}" dt="2023-02-06T21:32:45.669" v="1533"/>
          <ac:inkMkLst>
            <pc:docMk/>
            <pc:sldMk cId="163275015" sldId="433"/>
            <ac:inkMk id="31" creationId="{6D5A64B1-2EA3-2A86-FF51-965861C82D2E}"/>
          </ac:inkMkLst>
        </pc:inkChg>
        <pc:inkChg chg="add mod">
          <ac:chgData name="Spiller, Hannah G." userId="f42f1aa8-bbe2-42da-86ac-84a2e4ce8dc6" providerId="ADAL" clId="{DADCE2F1-C18F-43B7-81F8-143B5E07AB1E}" dt="2023-02-06T21:32:45.669" v="1533"/>
          <ac:inkMkLst>
            <pc:docMk/>
            <pc:sldMk cId="163275015" sldId="433"/>
            <ac:inkMk id="32" creationId="{2DB8AF57-3BAA-1D61-FEA4-A7D86F22E994}"/>
          </ac:inkMkLst>
        </pc:inkChg>
        <pc:inkChg chg="add mod">
          <ac:chgData name="Spiller, Hannah G." userId="f42f1aa8-bbe2-42da-86ac-84a2e4ce8dc6" providerId="ADAL" clId="{DADCE2F1-C18F-43B7-81F8-143B5E07AB1E}" dt="2023-02-06T21:32:45.669" v="1533"/>
          <ac:inkMkLst>
            <pc:docMk/>
            <pc:sldMk cId="163275015" sldId="433"/>
            <ac:inkMk id="33" creationId="{5F684C2D-AB71-C30E-3289-245E2D9545B8}"/>
          </ac:inkMkLst>
        </pc:inkChg>
        <pc:inkChg chg="add mod">
          <ac:chgData name="Spiller, Hannah G." userId="f42f1aa8-bbe2-42da-86ac-84a2e4ce8dc6" providerId="ADAL" clId="{DADCE2F1-C18F-43B7-81F8-143B5E07AB1E}" dt="2023-02-06T21:32:45.669" v="1533"/>
          <ac:inkMkLst>
            <pc:docMk/>
            <pc:sldMk cId="163275015" sldId="433"/>
            <ac:inkMk id="34" creationId="{4F37D665-8983-9FEA-427C-68447F672453}"/>
          </ac:inkMkLst>
        </pc:inkChg>
        <pc:inkChg chg="add mod">
          <ac:chgData name="Spiller, Hannah G." userId="f42f1aa8-bbe2-42da-86ac-84a2e4ce8dc6" providerId="ADAL" clId="{DADCE2F1-C18F-43B7-81F8-143B5E07AB1E}" dt="2023-02-06T21:32:45.669" v="1533"/>
          <ac:inkMkLst>
            <pc:docMk/>
            <pc:sldMk cId="163275015" sldId="433"/>
            <ac:inkMk id="35" creationId="{70236A28-75BB-3AE8-A26A-B56179429F8F}"/>
          </ac:inkMkLst>
        </pc:inkChg>
        <pc:inkChg chg="add mod">
          <ac:chgData name="Spiller, Hannah G." userId="f42f1aa8-bbe2-42da-86ac-84a2e4ce8dc6" providerId="ADAL" clId="{DADCE2F1-C18F-43B7-81F8-143B5E07AB1E}" dt="2023-02-06T21:32:45.669" v="1533"/>
          <ac:inkMkLst>
            <pc:docMk/>
            <pc:sldMk cId="163275015" sldId="433"/>
            <ac:inkMk id="36" creationId="{28C97081-BC6F-A2D5-B2BC-0D1C36F34CA3}"/>
          </ac:inkMkLst>
        </pc:inkChg>
        <pc:inkChg chg="add mod">
          <ac:chgData name="Spiller, Hannah G." userId="f42f1aa8-bbe2-42da-86ac-84a2e4ce8dc6" providerId="ADAL" clId="{DADCE2F1-C18F-43B7-81F8-143B5E07AB1E}" dt="2023-02-06T21:32:45.669" v="1533"/>
          <ac:inkMkLst>
            <pc:docMk/>
            <pc:sldMk cId="163275015" sldId="433"/>
            <ac:inkMk id="37" creationId="{A16F963A-6264-8DBF-20C1-A641AFD29889}"/>
          </ac:inkMkLst>
        </pc:inkChg>
        <pc:inkChg chg="add mod">
          <ac:chgData name="Spiller, Hannah G." userId="f42f1aa8-bbe2-42da-86ac-84a2e4ce8dc6" providerId="ADAL" clId="{DADCE2F1-C18F-43B7-81F8-143B5E07AB1E}" dt="2023-02-06T21:32:45.669" v="1533"/>
          <ac:inkMkLst>
            <pc:docMk/>
            <pc:sldMk cId="163275015" sldId="433"/>
            <ac:inkMk id="38" creationId="{62FFF502-BE69-4EEB-3FC3-23D6077C1B9C}"/>
          </ac:inkMkLst>
        </pc:inkChg>
        <pc:inkChg chg="add mod">
          <ac:chgData name="Spiller, Hannah G." userId="f42f1aa8-bbe2-42da-86ac-84a2e4ce8dc6" providerId="ADAL" clId="{DADCE2F1-C18F-43B7-81F8-143B5E07AB1E}" dt="2023-02-06T21:32:45.669" v="1533"/>
          <ac:inkMkLst>
            <pc:docMk/>
            <pc:sldMk cId="163275015" sldId="433"/>
            <ac:inkMk id="39" creationId="{CA66624E-1C02-018B-DA46-B5D428235828}"/>
          </ac:inkMkLst>
        </pc:inkChg>
        <pc:inkChg chg="add mod">
          <ac:chgData name="Spiller, Hannah G." userId="f42f1aa8-bbe2-42da-86ac-84a2e4ce8dc6" providerId="ADAL" clId="{DADCE2F1-C18F-43B7-81F8-143B5E07AB1E}" dt="2023-02-06T21:32:45.669" v="1533"/>
          <ac:inkMkLst>
            <pc:docMk/>
            <pc:sldMk cId="163275015" sldId="433"/>
            <ac:inkMk id="40" creationId="{A944CCCB-D82C-23C3-227D-306E2DB00D45}"/>
          </ac:inkMkLst>
        </pc:inkChg>
        <pc:inkChg chg="add mod">
          <ac:chgData name="Spiller, Hannah G." userId="f42f1aa8-bbe2-42da-86ac-84a2e4ce8dc6" providerId="ADAL" clId="{DADCE2F1-C18F-43B7-81F8-143B5E07AB1E}" dt="2023-02-06T21:32:45.669" v="1533"/>
          <ac:inkMkLst>
            <pc:docMk/>
            <pc:sldMk cId="163275015" sldId="433"/>
            <ac:inkMk id="41" creationId="{93151689-D104-C3A8-7367-F3447B4E26F4}"/>
          </ac:inkMkLst>
        </pc:inkChg>
        <pc:inkChg chg="add mod">
          <ac:chgData name="Spiller, Hannah G." userId="f42f1aa8-bbe2-42da-86ac-84a2e4ce8dc6" providerId="ADAL" clId="{DADCE2F1-C18F-43B7-81F8-143B5E07AB1E}" dt="2023-02-06T21:32:45.669" v="1533"/>
          <ac:inkMkLst>
            <pc:docMk/>
            <pc:sldMk cId="163275015" sldId="433"/>
            <ac:inkMk id="42" creationId="{91088D1F-7C49-BFFE-BC56-73461E43741E}"/>
          </ac:inkMkLst>
        </pc:inkChg>
        <pc:inkChg chg="add mod">
          <ac:chgData name="Spiller, Hannah G." userId="f42f1aa8-bbe2-42da-86ac-84a2e4ce8dc6" providerId="ADAL" clId="{DADCE2F1-C18F-43B7-81F8-143B5E07AB1E}" dt="2023-02-06T21:32:45.669" v="1533"/>
          <ac:inkMkLst>
            <pc:docMk/>
            <pc:sldMk cId="163275015" sldId="433"/>
            <ac:inkMk id="43" creationId="{69E2AE5B-E769-280D-9CD3-37FCB4D9C285}"/>
          </ac:inkMkLst>
        </pc:inkChg>
        <pc:inkChg chg="add mod">
          <ac:chgData name="Spiller, Hannah G." userId="f42f1aa8-bbe2-42da-86ac-84a2e4ce8dc6" providerId="ADAL" clId="{DADCE2F1-C18F-43B7-81F8-143B5E07AB1E}" dt="2023-02-06T21:32:45.669" v="1533"/>
          <ac:inkMkLst>
            <pc:docMk/>
            <pc:sldMk cId="163275015" sldId="433"/>
            <ac:inkMk id="44" creationId="{13319E4F-14CD-AD73-F82A-EB453BB9CA19}"/>
          </ac:inkMkLst>
        </pc:inkChg>
        <pc:inkChg chg="add mod">
          <ac:chgData name="Spiller, Hannah G." userId="f42f1aa8-bbe2-42da-86ac-84a2e4ce8dc6" providerId="ADAL" clId="{DADCE2F1-C18F-43B7-81F8-143B5E07AB1E}" dt="2023-02-06T21:32:45.669" v="1533"/>
          <ac:inkMkLst>
            <pc:docMk/>
            <pc:sldMk cId="163275015" sldId="433"/>
            <ac:inkMk id="45" creationId="{AD7235F0-BF64-531A-6D14-2209AE1DD171}"/>
          </ac:inkMkLst>
        </pc:inkChg>
        <pc:inkChg chg="add mod">
          <ac:chgData name="Spiller, Hannah G." userId="f42f1aa8-bbe2-42da-86ac-84a2e4ce8dc6" providerId="ADAL" clId="{DADCE2F1-C18F-43B7-81F8-143B5E07AB1E}" dt="2023-02-06T21:32:45.669" v="1533"/>
          <ac:inkMkLst>
            <pc:docMk/>
            <pc:sldMk cId="163275015" sldId="433"/>
            <ac:inkMk id="46" creationId="{58381BEB-3C5C-EF30-BFFF-D51F85CDD7EE}"/>
          </ac:inkMkLst>
        </pc:inkChg>
        <pc:inkChg chg="add mod">
          <ac:chgData name="Spiller, Hannah G." userId="f42f1aa8-bbe2-42da-86ac-84a2e4ce8dc6" providerId="ADAL" clId="{DADCE2F1-C18F-43B7-81F8-143B5E07AB1E}" dt="2023-02-06T21:32:45.669" v="1533"/>
          <ac:inkMkLst>
            <pc:docMk/>
            <pc:sldMk cId="163275015" sldId="433"/>
            <ac:inkMk id="47" creationId="{46FC621A-92BE-3183-58D8-6C03B6ADB865}"/>
          </ac:inkMkLst>
        </pc:inkChg>
        <pc:inkChg chg="add mod">
          <ac:chgData name="Spiller, Hannah G." userId="f42f1aa8-bbe2-42da-86ac-84a2e4ce8dc6" providerId="ADAL" clId="{DADCE2F1-C18F-43B7-81F8-143B5E07AB1E}" dt="2023-02-06T21:32:45.669" v="1533"/>
          <ac:inkMkLst>
            <pc:docMk/>
            <pc:sldMk cId="163275015" sldId="433"/>
            <ac:inkMk id="48" creationId="{B0DBA8DB-6C42-4BF9-4221-D767C4EBF987}"/>
          </ac:inkMkLst>
        </pc:inkChg>
        <pc:inkChg chg="add mod">
          <ac:chgData name="Spiller, Hannah G." userId="f42f1aa8-bbe2-42da-86ac-84a2e4ce8dc6" providerId="ADAL" clId="{DADCE2F1-C18F-43B7-81F8-143B5E07AB1E}" dt="2023-02-06T21:32:45.669" v="1533"/>
          <ac:inkMkLst>
            <pc:docMk/>
            <pc:sldMk cId="163275015" sldId="433"/>
            <ac:inkMk id="49" creationId="{D65A7855-390F-4590-835B-C97BC95DF796}"/>
          </ac:inkMkLst>
        </pc:inkChg>
        <pc:inkChg chg="add mod">
          <ac:chgData name="Spiller, Hannah G." userId="f42f1aa8-bbe2-42da-86ac-84a2e4ce8dc6" providerId="ADAL" clId="{DADCE2F1-C18F-43B7-81F8-143B5E07AB1E}" dt="2023-02-06T21:32:45.669" v="1533"/>
          <ac:inkMkLst>
            <pc:docMk/>
            <pc:sldMk cId="163275015" sldId="433"/>
            <ac:inkMk id="50" creationId="{1812223C-9E18-5523-8D12-B42F788DA475}"/>
          </ac:inkMkLst>
        </pc:inkChg>
        <pc:inkChg chg="add mod">
          <ac:chgData name="Spiller, Hannah G." userId="f42f1aa8-bbe2-42da-86ac-84a2e4ce8dc6" providerId="ADAL" clId="{DADCE2F1-C18F-43B7-81F8-143B5E07AB1E}" dt="2023-02-06T21:32:45.669" v="1533"/>
          <ac:inkMkLst>
            <pc:docMk/>
            <pc:sldMk cId="163275015" sldId="433"/>
            <ac:inkMk id="51" creationId="{4A3897DA-261C-2AB5-40F1-E6729BF5B5FB}"/>
          </ac:inkMkLst>
        </pc:inkChg>
        <pc:inkChg chg="add mod">
          <ac:chgData name="Spiller, Hannah G." userId="f42f1aa8-bbe2-42da-86ac-84a2e4ce8dc6" providerId="ADAL" clId="{DADCE2F1-C18F-43B7-81F8-143B5E07AB1E}" dt="2023-02-06T21:32:45.669" v="1533"/>
          <ac:inkMkLst>
            <pc:docMk/>
            <pc:sldMk cId="163275015" sldId="433"/>
            <ac:inkMk id="52" creationId="{8FE58B12-FA63-01F9-A576-A5B75F947E0D}"/>
          </ac:inkMkLst>
        </pc:inkChg>
        <pc:inkChg chg="add mod">
          <ac:chgData name="Spiller, Hannah G." userId="f42f1aa8-bbe2-42da-86ac-84a2e4ce8dc6" providerId="ADAL" clId="{DADCE2F1-C18F-43B7-81F8-143B5E07AB1E}" dt="2023-02-06T21:32:45.669" v="1533"/>
          <ac:inkMkLst>
            <pc:docMk/>
            <pc:sldMk cId="163275015" sldId="433"/>
            <ac:inkMk id="53" creationId="{DE6C495F-7DF7-39C4-4C7C-688073702955}"/>
          </ac:inkMkLst>
        </pc:inkChg>
        <pc:inkChg chg="add mod">
          <ac:chgData name="Spiller, Hannah G." userId="f42f1aa8-bbe2-42da-86ac-84a2e4ce8dc6" providerId="ADAL" clId="{DADCE2F1-C18F-43B7-81F8-143B5E07AB1E}" dt="2023-02-06T21:32:45.669" v="1533"/>
          <ac:inkMkLst>
            <pc:docMk/>
            <pc:sldMk cId="163275015" sldId="433"/>
            <ac:inkMk id="54" creationId="{FC823F7C-1965-8E27-2FF2-11387B1998A9}"/>
          </ac:inkMkLst>
        </pc:inkChg>
        <pc:inkChg chg="add mod">
          <ac:chgData name="Spiller, Hannah G." userId="f42f1aa8-bbe2-42da-86ac-84a2e4ce8dc6" providerId="ADAL" clId="{DADCE2F1-C18F-43B7-81F8-143B5E07AB1E}" dt="2023-02-06T21:32:45.669" v="1533"/>
          <ac:inkMkLst>
            <pc:docMk/>
            <pc:sldMk cId="163275015" sldId="433"/>
            <ac:inkMk id="55" creationId="{B9F13C3C-2C0F-EFF0-1F05-B7420CE1C7A5}"/>
          </ac:inkMkLst>
        </pc:inkChg>
        <pc:inkChg chg="add mod">
          <ac:chgData name="Spiller, Hannah G." userId="f42f1aa8-bbe2-42da-86ac-84a2e4ce8dc6" providerId="ADAL" clId="{DADCE2F1-C18F-43B7-81F8-143B5E07AB1E}" dt="2023-02-06T21:32:45.669" v="1533"/>
          <ac:inkMkLst>
            <pc:docMk/>
            <pc:sldMk cId="163275015" sldId="433"/>
            <ac:inkMk id="56" creationId="{8769D508-FECA-F908-0180-3D1BEFE4DFEC}"/>
          </ac:inkMkLst>
        </pc:inkChg>
        <pc:inkChg chg="add mod">
          <ac:chgData name="Spiller, Hannah G." userId="f42f1aa8-bbe2-42da-86ac-84a2e4ce8dc6" providerId="ADAL" clId="{DADCE2F1-C18F-43B7-81F8-143B5E07AB1E}" dt="2023-02-06T21:32:45.669" v="1533"/>
          <ac:inkMkLst>
            <pc:docMk/>
            <pc:sldMk cId="163275015" sldId="433"/>
            <ac:inkMk id="57" creationId="{6CF4308A-7866-D4E4-24AE-F6BC5D48AFC0}"/>
          </ac:inkMkLst>
        </pc:inkChg>
        <pc:inkChg chg="add mod">
          <ac:chgData name="Spiller, Hannah G." userId="f42f1aa8-bbe2-42da-86ac-84a2e4ce8dc6" providerId="ADAL" clId="{DADCE2F1-C18F-43B7-81F8-143B5E07AB1E}" dt="2023-02-06T21:32:45.669" v="1533"/>
          <ac:inkMkLst>
            <pc:docMk/>
            <pc:sldMk cId="163275015" sldId="433"/>
            <ac:inkMk id="58" creationId="{970BE1B5-7C23-0AB1-2A09-7356D8C74D78}"/>
          </ac:inkMkLst>
        </pc:inkChg>
        <pc:inkChg chg="add mod">
          <ac:chgData name="Spiller, Hannah G." userId="f42f1aa8-bbe2-42da-86ac-84a2e4ce8dc6" providerId="ADAL" clId="{DADCE2F1-C18F-43B7-81F8-143B5E07AB1E}" dt="2023-02-06T21:32:45.669" v="1533"/>
          <ac:inkMkLst>
            <pc:docMk/>
            <pc:sldMk cId="163275015" sldId="433"/>
            <ac:inkMk id="59" creationId="{A0A694A5-CA94-2879-AB98-9A456199DA84}"/>
          </ac:inkMkLst>
        </pc:inkChg>
        <pc:inkChg chg="add mod">
          <ac:chgData name="Spiller, Hannah G." userId="f42f1aa8-bbe2-42da-86ac-84a2e4ce8dc6" providerId="ADAL" clId="{DADCE2F1-C18F-43B7-81F8-143B5E07AB1E}" dt="2023-02-06T21:32:45.669" v="1533"/>
          <ac:inkMkLst>
            <pc:docMk/>
            <pc:sldMk cId="163275015" sldId="433"/>
            <ac:inkMk id="60" creationId="{BA5A9D76-C568-01D9-4950-6E56DDD2B574}"/>
          </ac:inkMkLst>
        </pc:inkChg>
        <pc:inkChg chg="add mod">
          <ac:chgData name="Spiller, Hannah G." userId="f42f1aa8-bbe2-42da-86ac-84a2e4ce8dc6" providerId="ADAL" clId="{DADCE2F1-C18F-43B7-81F8-143B5E07AB1E}" dt="2023-02-06T21:32:45.669" v="1533"/>
          <ac:inkMkLst>
            <pc:docMk/>
            <pc:sldMk cId="163275015" sldId="433"/>
            <ac:inkMk id="61" creationId="{A52A575C-FA74-0173-64BF-1631F23DD05A}"/>
          </ac:inkMkLst>
        </pc:inkChg>
        <pc:inkChg chg="add mod">
          <ac:chgData name="Spiller, Hannah G." userId="f42f1aa8-bbe2-42da-86ac-84a2e4ce8dc6" providerId="ADAL" clId="{DADCE2F1-C18F-43B7-81F8-143B5E07AB1E}" dt="2023-02-06T21:32:45.669" v="1533"/>
          <ac:inkMkLst>
            <pc:docMk/>
            <pc:sldMk cId="163275015" sldId="433"/>
            <ac:inkMk id="62" creationId="{19ACA399-CC26-CFE9-2128-7CD40F6952FF}"/>
          </ac:inkMkLst>
        </pc:inkChg>
        <pc:inkChg chg="add mod">
          <ac:chgData name="Spiller, Hannah G." userId="f42f1aa8-bbe2-42da-86ac-84a2e4ce8dc6" providerId="ADAL" clId="{DADCE2F1-C18F-43B7-81F8-143B5E07AB1E}" dt="2023-02-06T21:32:45.669" v="1533"/>
          <ac:inkMkLst>
            <pc:docMk/>
            <pc:sldMk cId="163275015" sldId="433"/>
            <ac:inkMk id="63" creationId="{B2371607-CE64-988B-17D0-FAF1D8BDC338}"/>
          </ac:inkMkLst>
        </pc:inkChg>
        <pc:inkChg chg="add mod">
          <ac:chgData name="Spiller, Hannah G." userId="f42f1aa8-bbe2-42da-86ac-84a2e4ce8dc6" providerId="ADAL" clId="{DADCE2F1-C18F-43B7-81F8-143B5E07AB1E}" dt="2023-02-06T21:32:45.669" v="1533"/>
          <ac:inkMkLst>
            <pc:docMk/>
            <pc:sldMk cId="163275015" sldId="433"/>
            <ac:inkMk id="64" creationId="{0DDC5D97-DFFA-7CCB-FA7F-D5D9E953D492}"/>
          </ac:inkMkLst>
        </pc:inkChg>
        <pc:inkChg chg="add mod">
          <ac:chgData name="Spiller, Hannah G." userId="f42f1aa8-bbe2-42da-86ac-84a2e4ce8dc6" providerId="ADAL" clId="{DADCE2F1-C18F-43B7-81F8-143B5E07AB1E}" dt="2023-02-06T21:32:45.669" v="1533"/>
          <ac:inkMkLst>
            <pc:docMk/>
            <pc:sldMk cId="163275015" sldId="433"/>
            <ac:inkMk id="65" creationId="{72F34414-88BE-9E7E-36B4-454549FF1C5D}"/>
          </ac:inkMkLst>
        </pc:inkChg>
        <pc:inkChg chg="add mod">
          <ac:chgData name="Spiller, Hannah G." userId="f42f1aa8-bbe2-42da-86ac-84a2e4ce8dc6" providerId="ADAL" clId="{DADCE2F1-C18F-43B7-81F8-143B5E07AB1E}" dt="2023-02-06T21:32:45.669" v="1533"/>
          <ac:inkMkLst>
            <pc:docMk/>
            <pc:sldMk cId="163275015" sldId="433"/>
            <ac:inkMk id="66" creationId="{64E3C67A-2477-4647-8C4D-67F8610C823A}"/>
          </ac:inkMkLst>
        </pc:inkChg>
        <pc:inkChg chg="add mod">
          <ac:chgData name="Spiller, Hannah G." userId="f42f1aa8-bbe2-42da-86ac-84a2e4ce8dc6" providerId="ADAL" clId="{DADCE2F1-C18F-43B7-81F8-143B5E07AB1E}" dt="2023-02-06T21:32:45.669" v="1533"/>
          <ac:inkMkLst>
            <pc:docMk/>
            <pc:sldMk cId="163275015" sldId="433"/>
            <ac:inkMk id="67" creationId="{68B29210-0B06-919C-D254-257CCC9F56C6}"/>
          </ac:inkMkLst>
        </pc:inkChg>
        <pc:inkChg chg="add mod">
          <ac:chgData name="Spiller, Hannah G." userId="f42f1aa8-bbe2-42da-86ac-84a2e4ce8dc6" providerId="ADAL" clId="{DADCE2F1-C18F-43B7-81F8-143B5E07AB1E}" dt="2023-02-06T21:32:45.669" v="1533"/>
          <ac:inkMkLst>
            <pc:docMk/>
            <pc:sldMk cId="163275015" sldId="433"/>
            <ac:inkMk id="68" creationId="{A02273CA-3EFC-69C0-C34E-3BE9FBCCFAEA}"/>
          </ac:inkMkLst>
        </pc:inkChg>
        <pc:inkChg chg="add mod">
          <ac:chgData name="Spiller, Hannah G." userId="f42f1aa8-bbe2-42da-86ac-84a2e4ce8dc6" providerId="ADAL" clId="{DADCE2F1-C18F-43B7-81F8-143B5E07AB1E}" dt="2023-02-06T21:32:45.669" v="1533"/>
          <ac:inkMkLst>
            <pc:docMk/>
            <pc:sldMk cId="163275015" sldId="433"/>
            <ac:inkMk id="69" creationId="{FD41DB06-078D-E7E0-DD85-EA1BF35523B6}"/>
          </ac:inkMkLst>
        </pc:inkChg>
        <pc:inkChg chg="add del mod">
          <ac:chgData name="Spiller, Hannah G." userId="f42f1aa8-bbe2-42da-86ac-84a2e4ce8dc6" providerId="ADAL" clId="{DADCE2F1-C18F-43B7-81F8-143B5E07AB1E}" dt="2023-02-06T21:33:45.881" v="1544"/>
          <ac:inkMkLst>
            <pc:docMk/>
            <pc:sldMk cId="163275015" sldId="433"/>
            <ac:inkMk id="70" creationId="{A388E684-E00B-7AC1-27B1-9AAA89061ACB}"/>
          </ac:inkMkLst>
        </pc:inkChg>
        <pc:inkChg chg="add del mod">
          <ac:chgData name="Spiller, Hannah G." userId="f42f1aa8-bbe2-42da-86ac-84a2e4ce8dc6" providerId="ADAL" clId="{DADCE2F1-C18F-43B7-81F8-143B5E07AB1E}" dt="2023-02-06T21:33:51.375" v="1545"/>
          <ac:inkMkLst>
            <pc:docMk/>
            <pc:sldMk cId="163275015" sldId="433"/>
            <ac:inkMk id="71" creationId="{79AE5797-0B6A-E284-2709-95E570A498AF}"/>
          </ac:inkMkLst>
        </pc:inkChg>
        <pc:inkChg chg="add mod">
          <ac:chgData name="Spiller, Hannah G." userId="f42f1aa8-bbe2-42da-86ac-84a2e4ce8dc6" providerId="ADAL" clId="{DADCE2F1-C18F-43B7-81F8-143B5E07AB1E}" dt="2023-02-06T21:32:45.669" v="1533"/>
          <ac:inkMkLst>
            <pc:docMk/>
            <pc:sldMk cId="163275015" sldId="433"/>
            <ac:inkMk id="72" creationId="{529B430B-C72F-1184-4AE8-468EA91748A3}"/>
          </ac:inkMkLst>
        </pc:inkChg>
        <pc:inkChg chg="add mod">
          <ac:chgData name="Spiller, Hannah G." userId="f42f1aa8-bbe2-42da-86ac-84a2e4ce8dc6" providerId="ADAL" clId="{DADCE2F1-C18F-43B7-81F8-143B5E07AB1E}" dt="2023-02-06T21:32:45.669" v="1533"/>
          <ac:inkMkLst>
            <pc:docMk/>
            <pc:sldMk cId="163275015" sldId="433"/>
            <ac:inkMk id="73" creationId="{DD6B2FA0-1F1D-AC23-17F0-A6B3C7499CA7}"/>
          </ac:inkMkLst>
        </pc:inkChg>
        <pc:inkChg chg="add mod">
          <ac:chgData name="Spiller, Hannah G." userId="f42f1aa8-bbe2-42da-86ac-84a2e4ce8dc6" providerId="ADAL" clId="{DADCE2F1-C18F-43B7-81F8-143B5E07AB1E}" dt="2023-02-06T21:32:45.669" v="1533"/>
          <ac:inkMkLst>
            <pc:docMk/>
            <pc:sldMk cId="163275015" sldId="433"/>
            <ac:inkMk id="74" creationId="{2055710B-EDAC-52C6-CB2F-A041571C4E1A}"/>
          </ac:inkMkLst>
        </pc:inkChg>
        <pc:inkChg chg="add mod">
          <ac:chgData name="Spiller, Hannah G." userId="f42f1aa8-bbe2-42da-86ac-84a2e4ce8dc6" providerId="ADAL" clId="{DADCE2F1-C18F-43B7-81F8-143B5E07AB1E}" dt="2023-02-06T21:32:45.669" v="1533"/>
          <ac:inkMkLst>
            <pc:docMk/>
            <pc:sldMk cId="163275015" sldId="433"/>
            <ac:inkMk id="75" creationId="{0B0A61AD-D9C3-FDAB-7119-C847D6F4F212}"/>
          </ac:inkMkLst>
        </pc:inkChg>
        <pc:inkChg chg="add mod">
          <ac:chgData name="Spiller, Hannah G." userId="f42f1aa8-bbe2-42da-86ac-84a2e4ce8dc6" providerId="ADAL" clId="{DADCE2F1-C18F-43B7-81F8-143B5E07AB1E}" dt="2023-02-06T21:32:45.669" v="1533"/>
          <ac:inkMkLst>
            <pc:docMk/>
            <pc:sldMk cId="163275015" sldId="433"/>
            <ac:inkMk id="76" creationId="{49F0B69A-56FB-8483-2149-2383228C9682}"/>
          </ac:inkMkLst>
        </pc:inkChg>
        <pc:inkChg chg="add">
          <ac:chgData name="Spiller, Hannah G." userId="f42f1aa8-bbe2-42da-86ac-84a2e4ce8dc6" providerId="ADAL" clId="{DADCE2F1-C18F-43B7-81F8-143B5E07AB1E}" dt="2023-02-06T21:32:55.559" v="1534" actId="9405"/>
          <ac:inkMkLst>
            <pc:docMk/>
            <pc:sldMk cId="163275015" sldId="433"/>
            <ac:inkMk id="77" creationId="{3157E6C2-942A-4016-4492-A9CC75595DA9}"/>
          </ac:inkMkLst>
        </pc:inkChg>
        <pc:inkChg chg="add">
          <ac:chgData name="Spiller, Hannah G." userId="f42f1aa8-bbe2-42da-86ac-84a2e4ce8dc6" providerId="ADAL" clId="{DADCE2F1-C18F-43B7-81F8-143B5E07AB1E}" dt="2023-02-06T21:32:58.127" v="1535" actId="9405"/>
          <ac:inkMkLst>
            <pc:docMk/>
            <pc:sldMk cId="163275015" sldId="433"/>
            <ac:inkMk id="78" creationId="{1E4D4E50-124E-A967-1617-694B0235E4A1}"/>
          </ac:inkMkLst>
        </pc:inkChg>
        <pc:inkChg chg="add mod">
          <ac:chgData name="Spiller, Hannah G." userId="f42f1aa8-bbe2-42da-86ac-84a2e4ce8dc6" providerId="ADAL" clId="{DADCE2F1-C18F-43B7-81F8-143B5E07AB1E}" dt="2023-02-06T21:33:04.334" v="1541"/>
          <ac:inkMkLst>
            <pc:docMk/>
            <pc:sldMk cId="163275015" sldId="433"/>
            <ac:inkMk id="79" creationId="{FB62A6FE-0897-EB71-91FD-C416C8B8FC5E}"/>
          </ac:inkMkLst>
        </pc:inkChg>
        <pc:inkChg chg="add mod">
          <ac:chgData name="Spiller, Hannah G." userId="f42f1aa8-bbe2-42da-86ac-84a2e4ce8dc6" providerId="ADAL" clId="{DADCE2F1-C18F-43B7-81F8-143B5E07AB1E}" dt="2023-02-06T21:33:04.334" v="1541"/>
          <ac:inkMkLst>
            <pc:docMk/>
            <pc:sldMk cId="163275015" sldId="433"/>
            <ac:inkMk id="80" creationId="{06AFF6D7-11CA-0170-7A8E-32E560F0E911}"/>
          </ac:inkMkLst>
        </pc:inkChg>
        <pc:inkChg chg="add mod">
          <ac:chgData name="Spiller, Hannah G." userId="f42f1aa8-bbe2-42da-86ac-84a2e4ce8dc6" providerId="ADAL" clId="{DADCE2F1-C18F-43B7-81F8-143B5E07AB1E}" dt="2023-02-06T21:33:04.334" v="1541"/>
          <ac:inkMkLst>
            <pc:docMk/>
            <pc:sldMk cId="163275015" sldId="433"/>
            <ac:inkMk id="81" creationId="{840F162E-F569-AA57-87A1-59062BD61A5B}"/>
          </ac:inkMkLst>
        </pc:inkChg>
        <pc:inkChg chg="add mod">
          <ac:chgData name="Spiller, Hannah G." userId="f42f1aa8-bbe2-42da-86ac-84a2e4ce8dc6" providerId="ADAL" clId="{DADCE2F1-C18F-43B7-81F8-143B5E07AB1E}" dt="2023-02-06T21:33:04.334" v="1541"/>
          <ac:inkMkLst>
            <pc:docMk/>
            <pc:sldMk cId="163275015" sldId="433"/>
            <ac:inkMk id="82" creationId="{DA8BF1A4-BA60-C7BB-CACD-714490A78FAD}"/>
          </ac:inkMkLst>
        </pc:inkChg>
        <pc:inkChg chg="add mod">
          <ac:chgData name="Spiller, Hannah G." userId="f42f1aa8-bbe2-42da-86ac-84a2e4ce8dc6" providerId="ADAL" clId="{DADCE2F1-C18F-43B7-81F8-143B5E07AB1E}" dt="2023-02-06T21:33:04.334" v="1541"/>
          <ac:inkMkLst>
            <pc:docMk/>
            <pc:sldMk cId="163275015" sldId="433"/>
            <ac:inkMk id="83" creationId="{23BB421A-773E-E1AD-068D-73688E15A23C}"/>
          </ac:inkMkLst>
        </pc:inkChg>
        <pc:inkChg chg="add">
          <ac:chgData name="Spiller, Hannah G." userId="f42f1aa8-bbe2-42da-86ac-84a2e4ce8dc6" providerId="ADAL" clId="{DADCE2F1-C18F-43B7-81F8-143B5E07AB1E}" dt="2023-02-06T21:33:07.633" v="1542" actId="9405"/>
          <ac:inkMkLst>
            <pc:docMk/>
            <pc:sldMk cId="163275015" sldId="433"/>
            <ac:inkMk id="85" creationId="{AB6B1EE9-B3F8-EAF1-088E-7D38FB4A2788}"/>
          </ac:inkMkLst>
        </pc:inkChg>
        <pc:inkChg chg="add mod">
          <ac:chgData name="Spiller, Hannah G." userId="f42f1aa8-bbe2-42da-86ac-84a2e4ce8dc6" providerId="ADAL" clId="{DADCE2F1-C18F-43B7-81F8-143B5E07AB1E}" dt="2023-02-06T21:34:00.943" v="1550"/>
          <ac:inkMkLst>
            <pc:docMk/>
            <pc:sldMk cId="163275015" sldId="433"/>
            <ac:inkMk id="86" creationId="{DBF811A5-04B8-EBEB-289A-25F18588CD4C}"/>
          </ac:inkMkLst>
        </pc:inkChg>
        <pc:inkChg chg="add mod">
          <ac:chgData name="Spiller, Hannah G." userId="f42f1aa8-bbe2-42da-86ac-84a2e4ce8dc6" providerId="ADAL" clId="{DADCE2F1-C18F-43B7-81F8-143B5E07AB1E}" dt="2023-02-06T21:34:00.943" v="1550"/>
          <ac:inkMkLst>
            <pc:docMk/>
            <pc:sldMk cId="163275015" sldId="433"/>
            <ac:inkMk id="87" creationId="{AC0E1383-CA03-5EEC-81D4-D41FD1E0E33F}"/>
          </ac:inkMkLst>
        </pc:inkChg>
        <pc:inkChg chg="add mod">
          <ac:chgData name="Spiller, Hannah G." userId="f42f1aa8-bbe2-42da-86ac-84a2e4ce8dc6" providerId="ADAL" clId="{DADCE2F1-C18F-43B7-81F8-143B5E07AB1E}" dt="2023-02-06T21:34:00.943" v="1550"/>
          <ac:inkMkLst>
            <pc:docMk/>
            <pc:sldMk cId="163275015" sldId="433"/>
            <ac:inkMk id="88" creationId="{98080FC8-2A73-75F1-C3D4-4BEBFD22B9D8}"/>
          </ac:inkMkLst>
        </pc:inkChg>
        <pc:inkChg chg="add mod">
          <ac:chgData name="Spiller, Hannah G." userId="f42f1aa8-bbe2-42da-86ac-84a2e4ce8dc6" providerId="ADAL" clId="{DADCE2F1-C18F-43B7-81F8-143B5E07AB1E}" dt="2023-02-06T21:34:00.943" v="1550"/>
          <ac:inkMkLst>
            <pc:docMk/>
            <pc:sldMk cId="163275015" sldId="433"/>
            <ac:inkMk id="89" creationId="{4E574D5B-F71B-4D2F-B8B0-8C6F453E8232}"/>
          </ac:inkMkLst>
        </pc:inkChg>
      </pc:sldChg>
      <pc:sldChg chg="addSp delSp modSp new mod">
        <pc:chgData name="Spiller, Hannah G." userId="f42f1aa8-bbe2-42da-86ac-84a2e4ce8dc6" providerId="ADAL" clId="{DADCE2F1-C18F-43B7-81F8-143B5E07AB1E}" dt="2023-02-10T22:29:03.875" v="2711" actId="478"/>
        <pc:sldMkLst>
          <pc:docMk/>
          <pc:sldMk cId="189013860" sldId="434"/>
        </pc:sldMkLst>
        <pc:spChg chg="mod">
          <ac:chgData name="Spiller, Hannah G." userId="f42f1aa8-bbe2-42da-86ac-84a2e4ce8dc6" providerId="ADAL" clId="{DADCE2F1-C18F-43B7-81F8-143B5E07AB1E}" dt="2023-02-06T21:13:19.262" v="658" actId="20577"/>
          <ac:spMkLst>
            <pc:docMk/>
            <pc:sldMk cId="189013860" sldId="434"/>
            <ac:spMk id="2" creationId="{84BC8E07-DF23-6152-B4BD-4EA70BAD375A}"/>
          </ac:spMkLst>
        </pc:spChg>
        <pc:spChg chg="mod">
          <ac:chgData name="Spiller, Hannah G." userId="f42f1aa8-bbe2-42da-86ac-84a2e4ce8dc6" providerId="ADAL" clId="{DADCE2F1-C18F-43B7-81F8-143B5E07AB1E}" dt="2023-02-06T21:15:03.081" v="834" actId="20577"/>
          <ac:spMkLst>
            <pc:docMk/>
            <pc:sldMk cId="189013860" sldId="434"/>
            <ac:spMk id="3" creationId="{1F34205C-837C-DA09-A89B-08BB496D0E34}"/>
          </ac:spMkLst>
        </pc:spChg>
        <pc:spChg chg="del">
          <ac:chgData name="Spiller, Hannah G." userId="f42f1aa8-bbe2-42da-86ac-84a2e4ce8dc6" providerId="ADAL" clId="{DADCE2F1-C18F-43B7-81F8-143B5E07AB1E}" dt="2023-02-10T22:29:03.875" v="2711" actId="478"/>
          <ac:spMkLst>
            <pc:docMk/>
            <pc:sldMk cId="189013860" sldId="434"/>
            <ac:spMk id="120" creationId="{032EF6EA-DF12-7367-8F5C-B2D1791B3E78}"/>
          </ac:spMkLst>
        </pc:spChg>
        <pc:grpChg chg="mod">
          <ac:chgData name="Spiller, Hannah G." userId="f42f1aa8-bbe2-42da-86ac-84a2e4ce8dc6" providerId="ADAL" clId="{DADCE2F1-C18F-43B7-81F8-143B5E07AB1E}" dt="2023-02-06T21:34:20.867" v="1560"/>
          <ac:grpSpMkLst>
            <pc:docMk/>
            <pc:sldMk cId="189013860" sldId="434"/>
            <ac:grpSpMk id="83" creationId="{F8441EF3-30EB-2AEC-44FC-ADF2B63A4CBF}"/>
          </ac:grpSpMkLst>
        </pc:grpChg>
        <pc:grpChg chg="mod">
          <ac:chgData name="Spiller, Hannah G." userId="f42f1aa8-bbe2-42da-86ac-84a2e4ce8dc6" providerId="ADAL" clId="{DADCE2F1-C18F-43B7-81F8-143B5E07AB1E}" dt="2023-02-06T21:34:24.093" v="1563"/>
          <ac:grpSpMkLst>
            <pc:docMk/>
            <pc:sldMk cId="189013860" sldId="434"/>
            <ac:grpSpMk id="86" creationId="{C0397844-86EA-2AA1-6DA8-CA19B12BE3CE}"/>
          </ac:grpSpMkLst>
        </pc:grpChg>
        <pc:grpChg chg="mod">
          <ac:chgData name="Spiller, Hannah G." userId="f42f1aa8-bbe2-42da-86ac-84a2e4ce8dc6" providerId="ADAL" clId="{DADCE2F1-C18F-43B7-81F8-143B5E07AB1E}" dt="2023-02-06T21:34:27.855" v="1566"/>
          <ac:grpSpMkLst>
            <pc:docMk/>
            <pc:sldMk cId="189013860" sldId="434"/>
            <ac:grpSpMk id="89" creationId="{5EE3020B-E74A-58C8-78C9-7453306F8BE6}"/>
          </ac:grpSpMkLst>
        </pc:grpChg>
        <pc:grpChg chg="mod">
          <ac:chgData name="Spiller, Hannah G." userId="f42f1aa8-bbe2-42da-86ac-84a2e4ce8dc6" providerId="ADAL" clId="{DADCE2F1-C18F-43B7-81F8-143B5E07AB1E}" dt="2023-02-06T21:34:39.522" v="1571"/>
          <ac:grpSpMkLst>
            <pc:docMk/>
            <pc:sldMk cId="189013860" sldId="434"/>
            <ac:grpSpMk id="94" creationId="{A39B73F5-0CEB-47D8-EC03-80F071136862}"/>
          </ac:grpSpMkLst>
        </pc:grpChg>
        <pc:grpChg chg="mod">
          <ac:chgData name="Spiller, Hannah G." userId="f42f1aa8-bbe2-42da-86ac-84a2e4ce8dc6" providerId="ADAL" clId="{DADCE2F1-C18F-43B7-81F8-143B5E07AB1E}" dt="2023-02-06T21:34:43.206" v="1574"/>
          <ac:grpSpMkLst>
            <pc:docMk/>
            <pc:sldMk cId="189013860" sldId="434"/>
            <ac:grpSpMk id="97" creationId="{53FAD2FF-7690-4B7A-FC70-88E6D5D7B813}"/>
          </ac:grpSpMkLst>
        </pc:grpChg>
        <pc:grpChg chg="mod">
          <ac:chgData name="Spiller, Hannah G." userId="f42f1aa8-bbe2-42da-86ac-84a2e4ce8dc6" providerId="ADAL" clId="{DADCE2F1-C18F-43B7-81F8-143B5E07AB1E}" dt="2023-02-06T21:34:46.914" v="1577"/>
          <ac:grpSpMkLst>
            <pc:docMk/>
            <pc:sldMk cId="189013860" sldId="434"/>
            <ac:grpSpMk id="100" creationId="{9FB3771B-2364-456C-1EC5-030B33647CC5}"/>
          </ac:grpSpMkLst>
        </pc:grpChg>
        <pc:inkChg chg="add mod">
          <ac:chgData name="Spiller, Hannah G." userId="f42f1aa8-bbe2-42da-86ac-84a2e4ce8dc6" providerId="ADAL" clId="{DADCE2F1-C18F-43B7-81F8-143B5E07AB1E}" dt="2023-02-06T21:33:26.802" v="1543"/>
          <ac:inkMkLst>
            <pc:docMk/>
            <pc:sldMk cId="189013860" sldId="434"/>
            <ac:inkMk id="4" creationId="{B40E3C30-2B4D-13B8-0FEF-11F671E942EE}"/>
          </ac:inkMkLst>
        </pc:inkChg>
        <pc:inkChg chg="add mod">
          <ac:chgData name="Spiller, Hannah G." userId="f42f1aa8-bbe2-42da-86ac-84a2e4ce8dc6" providerId="ADAL" clId="{DADCE2F1-C18F-43B7-81F8-143B5E07AB1E}" dt="2023-02-06T21:33:26.802" v="1543"/>
          <ac:inkMkLst>
            <pc:docMk/>
            <pc:sldMk cId="189013860" sldId="434"/>
            <ac:inkMk id="5" creationId="{B99E0D40-9381-F355-EA30-7A622E2E0AE3}"/>
          </ac:inkMkLst>
        </pc:inkChg>
        <pc:inkChg chg="add mod">
          <ac:chgData name="Spiller, Hannah G." userId="f42f1aa8-bbe2-42da-86ac-84a2e4ce8dc6" providerId="ADAL" clId="{DADCE2F1-C18F-43B7-81F8-143B5E07AB1E}" dt="2023-02-06T21:33:26.802" v="1543"/>
          <ac:inkMkLst>
            <pc:docMk/>
            <pc:sldMk cId="189013860" sldId="434"/>
            <ac:inkMk id="6" creationId="{593F2638-5E6E-DDA7-9522-58C00EE0EF15}"/>
          </ac:inkMkLst>
        </pc:inkChg>
        <pc:inkChg chg="add del mod">
          <ac:chgData name="Spiller, Hannah G." userId="f42f1aa8-bbe2-42da-86ac-84a2e4ce8dc6" providerId="ADAL" clId="{DADCE2F1-C18F-43B7-81F8-143B5E07AB1E}" dt="2023-02-06T21:34:12.506" v="1553"/>
          <ac:inkMkLst>
            <pc:docMk/>
            <pc:sldMk cId="189013860" sldId="434"/>
            <ac:inkMk id="7" creationId="{A8969C27-54C8-7504-44C4-A34F58325270}"/>
          </ac:inkMkLst>
        </pc:inkChg>
        <pc:inkChg chg="add mod">
          <ac:chgData name="Spiller, Hannah G." userId="f42f1aa8-bbe2-42da-86ac-84a2e4ce8dc6" providerId="ADAL" clId="{DADCE2F1-C18F-43B7-81F8-143B5E07AB1E}" dt="2023-02-06T21:33:26.802" v="1543"/>
          <ac:inkMkLst>
            <pc:docMk/>
            <pc:sldMk cId="189013860" sldId="434"/>
            <ac:inkMk id="8" creationId="{9D72D0F3-4A8D-B321-929B-D3527D86E5AE}"/>
          </ac:inkMkLst>
        </pc:inkChg>
        <pc:inkChg chg="add mod">
          <ac:chgData name="Spiller, Hannah G." userId="f42f1aa8-bbe2-42da-86ac-84a2e4ce8dc6" providerId="ADAL" clId="{DADCE2F1-C18F-43B7-81F8-143B5E07AB1E}" dt="2023-02-06T21:33:26.802" v="1543"/>
          <ac:inkMkLst>
            <pc:docMk/>
            <pc:sldMk cId="189013860" sldId="434"/>
            <ac:inkMk id="9" creationId="{11E344D6-413E-6477-6BD2-9DBC4D34E00A}"/>
          </ac:inkMkLst>
        </pc:inkChg>
        <pc:inkChg chg="add mod">
          <ac:chgData name="Spiller, Hannah G." userId="f42f1aa8-bbe2-42da-86ac-84a2e4ce8dc6" providerId="ADAL" clId="{DADCE2F1-C18F-43B7-81F8-143B5E07AB1E}" dt="2023-02-06T21:33:26.802" v="1543"/>
          <ac:inkMkLst>
            <pc:docMk/>
            <pc:sldMk cId="189013860" sldId="434"/>
            <ac:inkMk id="10" creationId="{C063E43F-D0DE-17E1-0C34-BC5142AEE184}"/>
          </ac:inkMkLst>
        </pc:inkChg>
        <pc:inkChg chg="add mod">
          <ac:chgData name="Spiller, Hannah G." userId="f42f1aa8-bbe2-42da-86ac-84a2e4ce8dc6" providerId="ADAL" clId="{DADCE2F1-C18F-43B7-81F8-143B5E07AB1E}" dt="2023-02-06T21:33:26.802" v="1543"/>
          <ac:inkMkLst>
            <pc:docMk/>
            <pc:sldMk cId="189013860" sldId="434"/>
            <ac:inkMk id="11" creationId="{501DD10A-1AD2-DF41-B5EE-1EF7FFE971FA}"/>
          </ac:inkMkLst>
        </pc:inkChg>
        <pc:inkChg chg="add mod">
          <ac:chgData name="Spiller, Hannah G." userId="f42f1aa8-bbe2-42da-86ac-84a2e4ce8dc6" providerId="ADAL" clId="{DADCE2F1-C18F-43B7-81F8-143B5E07AB1E}" dt="2023-02-06T21:33:26.802" v="1543"/>
          <ac:inkMkLst>
            <pc:docMk/>
            <pc:sldMk cId="189013860" sldId="434"/>
            <ac:inkMk id="12" creationId="{59841AA9-B51B-F1C4-50F4-D12899D00F89}"/>
          </ac:inkMkLst>
        </pc:inkChg>
        <pc:inkChg chg="add mod">
          <ac:chgData name="Spiller, Hannah G." userId="f42f1aa8-bbe2-42da-86ac-84a2e4ce8dc6" providerId="ADAL" clId="{DADCE2F1-C18F-43B7-81F8-143B5E07AB1E}" dt="2023-02-06T21:33:26.802" v="1543"/>
          <ac:inkMkLst>
            <pc:docMk/>
            <pc:sldMk cId="189013860" sldId="434"/>
            <ac:inkMk id="13" creationId="{994AC3D4-15EB-6D67-5782-5C2DD5BC4F29}"/>
          </ac:inkMkLst>
        </pc:inkChg>
        <pc:inkChg chg="add mod">
          <ac:chgData name="Spiller, Hannah G." userId="f42f1aa8-bbe2-42da-86ac-84a2e4ce8dc6" providerId="ADAL" clId="{DADCE2F1-C18F-43B7-81F8-143B5E07AB1E}" dt="2023-02-06T21:33:26.802" v="1543"/>
          <ac:inkMkLst>
            <pc:docMk/>
            <pc:sldMk cId="189013860" sldId="434"/>
            <ac:inkMk id="14" creationId="{6A81C906-FD59-73B5-9FB6-4294184E3547}"/>
          </ac:inkMkLst>
        </pc:inkChg>
        <pc:inkChg chg="add mod">
          <ac:chgData name="Spiller, Hannah G." userId="f42f1aa8-bbe2-42da-86ac-84a2e4ce8dc6" providerId="ADAL" clId="{DADCE2F1-C18F-43B7-81F8-143B5E07AB1E}" dt="2023-02-06T21:33:26.802" v="1543"/>
          <ac:inkMkLst>
            <pc:docMk/>
            <pc:sldMk cId="189013860" sldId="434"/>
            <ac:inkMk id="15" creationId="{72050704-1E0C-94E3-261A-1FCB95667ACB}"/>
          </ac:inkMkLst>
        </pc:inkChg>
        <pc:inkChg chg="add mod">
          <ac:chgData name="Spiller, Hannah G." userId="f42f1aa8-bbe2-42da-86ac-84a2e4ce8dc6" providerId="ADAL" clId="{DADCE2F1-C18F-43B7-81F8-143B5E07AB1E}" dt="2023-02-06T21:33:26.802" v="1543"/>
          <ac:inkMkLst>
            <pc:docMk/>
            <pc:sldMk cId="189013860" sldId="434"/>
            <ac:inkMk id="16" creationId="{E8948840-8DFD-C18A-399B-85B22C6B5BDA}"/>
          </ac:inkMkLst>
        </pc:inkChg>
        <pc:inkChg chg="add mod">
          <ac:chgData name="Spiller, Hannah G." userId="f42f1aa8-bbe2-42da-86ac-84a2e4ce8dc6" providerId="ADAL" clId="{DADCE2F1-C18F-43B7-81F8-143B5E07AB1E}" dt="2023-02-06T21:33:26.802" v="1543"/>
          <ac:inkMkLst>
            <pc:docMk/>
            <pc:sldMk cId="189013860" sldId="434"/>
            <ac:inkMk id="17" creationId="{AED1B87A-384B-35FC-90B8-F07253621208}"/>
          </ac:inkMkLst>
        </pc:inkChg>
        <pc:inkChg chg="add mod">
          <ac:chgData name="Spiller, Hannah G." userId="f42f1aa8-bbe2-42da-86ac-84a2e4ce8dc6" providerId="ADAL" clId="{DADCE2F1-C18F-43B7-81F8-143B5E07AB1E}" dt="2023-02-06T21:33:26.802" v="1543"/>
          <ac:inkMkLst>
            <pc:docMk/>
            <pc:sldMk cId="189013860" sldId="434"/>
            <ac:inkMk id="18" creationId="{4AAB6615-522A-38C3-B302-310A3137BC40}"/>
          </ac:inkMkLst>
        </pc:inkChg>
        <pc:inkChg chg="add mod">
          <ac:chgData name="Spiller, Hannah G." userId="f42f1aa8-bbe2-42da-86ac-84a2e4ce8dc6" providerId="ADAL" clId="{DADCE2F1-C18F-43B7-81F8-143B5E07AB1E}" dt="2023-02-06T21:33:26.802" v="1543"/>
          <ac:inkMkLst>
            <pc:docMk/>
            <pc:sldMk cId="189013860" sldId="434"/>
            <ac:inkMk id="19" creationId="{B1C51719-7F13-6EB6-CACD-6CF73B9266B1}"/>
          </ac:inkMkLst>
        </pc:inkChg>
        <pc:inkChg chg="add mod">
          <ac:chgData name="Spiller, Hannah G." userId="f42f1aa8-bbe2-42da-86ac-84a2e4ce8dc6" providerId="ADAL" clId="{DADCE2F1-C18F-43B7-81F8-143B5E07AB1E}" dt="2023-02-06T21:33:26.802" v="1543"/>
          <ac:inkMkLst>
            <pc:docMk/>
            <pc:sldMk cId="189013860" sldId="434"/>
            <ac:inkMk id="20" creationId="{77090FAA-44DA-B647-7D82-248BD5EEB28E}"/>
          </ac:inkMkLst>
        </pc:inkChg>
        <pc:inkChg chg="add mod">
          <ac:chgData name="Spiller, Hannah G." userId="f42f1aa8-bbe2-42da-86ac-84a2e4ce8dc6" providerId="ADAL" clId="{DADCE2F1-C18F-43B7-81F8-143B5E07AB1E}" dt="2023-02-06T21:33:26.802" v="1543"/>
          <ac:inkMkLst>
            <pc:docMk/>
            <pc:sldMk cId="189013860" sldId="434"/>
            <ac:inkMk id="21" creationId="{F208712E-ACB6-5023-7BE5-C928E192518E}"/>
          </ac:inkMkLst>
        </pc:inkChg>
        <pc:inkChg chg="add mod">
          <ac:chgData name="Spiller, Hannah G." userId="f42f1aa8-bbe2-42da-86ac-84a2e4ce8dc6" providerId="ADAL" clId="{DADCE2F1-C18F-43B7-81F8-143B5E07AB1E}" dt="2023-02-06T21:33:26.802" v="1543"/>
          <ac:inkMkLst>
            <pc:docMk/>
            <pc:sldMk cId="189013860" sldId="434"/>
            <ac:inkMk id="22" creationId="{CB269A8B-9F15-48BE-6787-715193652ABA}"/>
          </ac:inkMkLst>
        </pc:inkChg>
        <pc:inkChg chg="add mod">
          <ac:chgData name="Spiller, Hannah G." userId="f42f1aa8-bbe2-42da-86ac-84a2e4ce8dc6" providerId="ADAL" clId="{DADCE2F1-C18F-43B7-81F8-143B5E07AB1E}" dt="2023-02-06T21:33:26.802" v="1543"/>
          <ac:inkMkLst>
            <pc:docMk/>
            <pc:sldMk cId="189013860" sldId="434"/>
            <ac:inkMk id="23" creationId="{EA932934-0211-8696-0C18-28E59DC6BB14}"/>
          </ac:inkMkLst>
        </pc:inkChg>
        <pc:inkChg chg="add mod">
          <ac:chgData name="Spiller, Hannah G." userId="f42f1aa8-bbe2-42da-86ac-84a2e4ce8dc6" providerId="ADAL" clId="{DADCE2F1-C18F-43B7-81F8-143B5E07AB1E}" dt="2023-02-06T21:33:26.802" v="1543"/>
          <ac:inkMkLst>
            <pc:docMk/>
            <pc:sldMk cId="189013860" sldId="434"/>
            <ac:inkMk id="24" creationId="{610ECD07-D1F4-C8FB-5653-8D7E159C035F}"/>
          </ac:inkMkLst>
        </pc:inkChg>
        <pc:inkChg chg="add mod">
          <ac:chgData name="Spiller, Hannah G." userId="f42f1aa8-bbe2-42da-86ac-84a2e4ce8dc6" providerId="ADAL" clId="{DADCE2F1-C18F-43B7-81F8-143B5E07AB1E}" dt="2023-02-06T21:33:26.802" v="1543"/>
          <ac:inkMkLst>
            <pc:docMk/>
            <pc:sldMk cId="189013860" sldId="434"/>
            <ac:inkMk id="25" creationId="{085CC3DB-87F1-9381-969E-6D704DFEFD09}"/>
          </ac:inkMkLst>
        </pc:inkChg>
        <pc:inkChg chg="add mod">
          <ac:chgData name="Spiller, Hannah G." userId="f42f1aa8-bbe2-42da-86ac-84a2e4ce8dc6" providerId="ADAL" clId="{DADCE2F1-C18F-43B7-81F8-143B5E07AB1E}" dt="2023-02-06T21:33:26.802" v="1543"/>
          <ac:inkMkLst>
            <pc:docMk/>
            <pc:sldMk cId="189013860" sldId="434"/>
            <ac:inkMk id="26" creationId="{386F56B0-1FBB-6DB0-EA04-1E6E98074446}"/>
          </ac:inkMkLst>
        </pc:inkChg>
        <pc:inkChg chg="add mod">
          <ac:chgData name="Spiller, Hannah G." userId="f42f1aa8-bbe2-42da-86ac-84a2e4ce8dc6" providerId="ADAL" clId="{DADCE2F1-C18F-43B7-81F8-143B5E07AB1E}" dt="2023-02-06T21:33:26.802" v="1543"/>
          <ac:inkMkLst>
            <pc:docMk/>
            <pc:sldMk cId="189013860" sldId="434"/>
            <ac:inkMk id="27" creationId="{CD02DA05-7B01-955E-F0D6-519851B38AA2}"/>
          </ac:inkMkLst>
        </pc:inkChg>
        <pc:inkChg chg="add mod">
          <ac:chgData name="Spiller, Hannah G." userId="f42f1aa8-bbe2-42da-86ac-84a2e4ce8dc6" providerId="ADAL" clId="{DADCE2F1-C18F-43B7-81F8-143B5E07AB1E}" dt="2023-02-06T21:33:26.802" v="1543"/>
          <ac:inkMkLst>
            <pc:docMk/>
            <pc:sldMk cId="189013860" sldId="434"/>
            <ac:inkMk id="28" creationId="{E15717F9-1FBF-0403-D0EE-27417E8542CA}"/>
          </ac:inkMkLst>
        </pc:inkChg>
        <pc:inkChg chg="add mod">
          <ac:chgData name="Spiller, Hannah G." userId="f42f1aa8-bbe2-42da-86ac-84a2e4ce8dc6" providerId="ADAL" clId="{DADCE2F1-C18F-43B7-81F8-143B5E07AB1E}" dt="2023-02-06T21:33:26.802" v="1543"/>
          <ac:inkMkLst>
            <pc:docMk/>
            <pc:sldMk cId="189013860" sldId="434"/>
            <ac:inkMk id="29" creationId="{752B515A-9B2B-6A68-4770-3E44C4AF824A}"/>
          </ac:inkMkLst>
        </pc:inkChg>
        <pc:inkChg chg="add mod">
          <ac:chgData name="Spiller, Hannah G." userId="f42f1aa8-bbe2-42da-86ac-84a2e4ce8dc6" providerId="ADAL" clId="{DADCE2F1-C18F-43B7-81F8-143B5E07AB1E}" dt="2023-02-06T21:33:26.802" v="1543"/>
          <ac:inkMkLst>
            <pc:docMk/>
            <pc:sldMk cId="189013860" sldId="434"/>
            <ac:inkMk id="30" creationId="{00AD3A88-7466-0322-AB19-F820AFF300D4}"/>
          </ac:inkMkLst>
        </pc:inkChg>
        <pc:inkChg chg="add mod">
          <ac:chgData name="Spiller, Hannah G." userId="f42f1aa8-bbe2-42da-86ac-84a2e4ce8dc6" providerId="ADAL" clId="{DADCE2F1-C18F-43B7-81F8-143B5E07AB1E}" dt="2023-02-06T21:33:26.802" v="1543"/>
          <ac:inkMkLst>
            <pc:docMk/>
            <pc:sldMk cId="189013860" sldId="434"/>
            <ac:inkMk id="31" creationId="{6984B883-447B-8F09-D20A-29544386133D}"/>
          </ac:inkMkLst>
        </pc:inkChg>
        <pc:inkChg chg="add mod">
          <ac:chgData name="Spiller, Hannah G." userId="f42f1aa8-bbe2-42da-86ac-84a2e4ce8dc6" providerId="ADAL" clId="{DADCE2F1-C18F-43B7-81F8-143B5E07AB1E}" dt="2023-02-06T21:33:26.802" v="1543"/>
          <ac:inkMkLst>
            <pc:docMk/>
            <pc:sldMk cId="189013860" sldId="434"/>
            <ac:inkMk id="32" creationId="{240DAFD8-F9A5-AB75-C2C8-F4CE53B6A1A6}"/>
          </ac:inkMkLst>
        </pc:inkChg>
        <pc:inkChg chg="add mod">
          <ac:chgData name="Spiller, Hannah G." userId="f42f1aa8-bbe2-42da-86ac-84a2e4ce8dc6" providerId="ADAL" clId="{DADCE2F1-C18F-43B7-81F8-143B5E07AB1E}" dt="2023-02-06T21:33:26.802" v="1543"/>
          <ac:inkMkLst>
            <pc:docMk/>
            <pc:sldMk cId="189013860" sldId="434"/>
            <ac:inkMk id="33" creationId="{17FD4B88-4221-4C11-BBE8-203736F4E0AA}"/>
          </ac:inkMkLst>
        </pc:inkChg>
        <pc:inkChg chg="add mod">
          <ac:chgData name="Spiller, Hannah G." userId="f42f1aa8-bbe2-42da-86ac-84a2e4ce8dc6" providerId="ADAL" clId="{DADCE2F1-C18F-43B7-81F8-143B5E07AB1E}" dt="2023-02-06T21:33:26.802" v="1543"/>
          <ac:inkMkLst>
            <pc:docMk/>
            <pc:sldMk cId="189013860" sldId="434"/>
            <ac:inkMk id="34" creationId="{2E76874A-E115-0B28-29B0-2EAB92BBB4D1}"/>
          </ac:inkMkLst>
        </pc:inkChg>
        <pc:inkChg chg="add mod">
          <ac:chgData name="Spiller, Hannah G." userId="f42f1aa8-bbe2-42da-86ac-84a2e4ce8dc6" providerId="ADAL" clId="{DADCE2F1-C18F-43B7-81F8-143B5E07AB1E}" dt="2023-02-06T21:33:26.802" v="1543"/>
          <ac:inkMkLst>
            <pc:docMk/>
            <pc:sldMk cId="189013860" sldId="434"/>
            <ac:inkMk id="35" creationId="{BD6D9B99-5E0C-3A35-B217-73E929CD20B0}"/>
          </ac:inkMkLst>
        </pc:inkChg>
        <pc:inkChg chg="add mod">
          <ac:chgData name="Spiller, Hannah G." userId="f42f1aa8-bbe2-42da-86ac-84a2e4ce8dc6" providerId="ADAL" clId="{DADCE2F1-C18F-43B7-81F8-143B5E07AB1E}" dt="2023-02-06T21:33:26.802" v="1543"/>
          <ac:inkMkLst>
            <pc:docMk/>
            <pc:sldMk cId="189013860" sldId="434"/>
            <ac:inkMk id="36" creationId="{8B60A82D-5ED4-E625-C45F-F3190C688284}"/>
          </ac:inkMkLst>
        </pc:inkChg>
        <pc:inkChg chg="add mod">
          <ac:chgData name="Spiller, Hannah G." userId="f42f1aa8-bbe2-42da-86ac-84a2e4ce8dc6" providerId="ADAL" clId="{DADCE2F1-C18F-43B7-81F8-143B5E07AB1E}" dt="2023-02-06T21:33:26.802" v="1543"/>
          <ac:inkMkLst>
            <pc:docMk/>
            <pc:sldMk cId="189013860" sldId="434"/>
            <ac:inkMk id="37" creationId="{C80A698F-C2E0-DEEC-3EBD-DE7A2CE5DDEC}"/>
          </ac:inkMkLst>
        </pc:inkChg>
        <pc:inkChg chg="add mod">
          <ac:chgData name="Spiller, Hannah G." userId="f42f1aa8-bbe2-42da-86ac-84a2e4ce8dc6" providerId="ADAL" clId="{DADCE2F1-C18F-43B7-81F8-143B5E07AB1E}" dt="2023-02-06T21:33:26.802" v="1543"/>
          <ac:inkMkLst>
            <pc:docMk/>
            <pc:sldMk cId="189013860" sldId="434"/>
            <ac:inkMk id="38" creationId="{6B1C8C28-9BE9-DE14-7927-EC0B57FFCFF3}"/>
          </ac:inkMkLst>
        </pc:inkChg>
        <pc:inkChg chg="add mod">
          <ac:chgData name="Spiller, Hannah G." userId="f42f1aa8-bbe2-42da-86ac-84a2e4ce8dc6" providerId="ADAL" clId="{DADCE2F1-C18F-43B7-81F8-143B5E07AB1E}" dt="2023-02-06T21:33:26.802" v="1543"/>
          <ac:inkMkLst>
            <pc:docMk/>
            <pc:sldMk cId="189013860" sldId="434"/>
            <ac:inkMk id="39" creationId="{17501866-919A-81F9-AE0F-FAB561028052}"/>
          </ac:inkMkLst>
        </pc:inkChg>
        <pc:inkChg chg="add mod">
          <ac:chgData name="Spiller, Hannah G." userId="f42f1aa8-bbe2-42da-86ac-84a2e4ce8dc6" providerId="ADAL" clId="{DADCE2F1-C18F-43B7-81F8-143B5E07AB1E}" dt="2023-02-06T21:33:26.802" v="1543"/>
          <ac:inkMkLst>
            <pc:docMk/>
            <pc:sldMk cId="189013860" sldId="434"/>
            <ac:inkMk id="40" creationId="{BE2C3A8F-546A-0B2E-4CDE-D5F94F0A2A37}"/>
          </ac:inkMkLst>
        </pc:inkChg>
        <pc:inkChg chg="add mod">
          <ac:chgData name="Spiller, Hannah G." userId="f42f1aa8-bbe2-42da-86ac-84a2e4ce8dc6" providerId="ADAL" clId="{DADCE2F1-C18F-43B7-81F8-143B5E07AB1E}" dt="2023-02-06T21:33:26.802" v="1543"/>
          <ac:inkMkLst>
            <pc:docMk/>
            <pc:sldMk cId="189013860" sldId="434"/>
            <ac:inkMk id="41" creationId="{80D6583A-29CD-7612-3389-206920D6B7F9}"/>
          </ac:inkMkLst>
        </pc:inkChg>
        <pc:inkChg chg="add mod">
          <ac:chgData name="Spiller, Hannah G." userId="f42f1aa8-bbe2-42da-86ac-84a2e4ce8dc6" providerId="ADAL" clId="{DADCE2F1-C18F-43B7-81F8-143B5E07AB1E}" dt="2023-02-06T21:33:26.802" v="1543"/>
          <ac:inkMkLst>
            <pc:docMk/>
            <pc:sldMk cId="189013860" sldId="434"/>
            <ac:inkMk id="42" creationId="{58DDAB52-0C82-ADE0-84DC-4503CB333607}"/>
          </ac:inkMkLst>
        </pc:inkChg>
        <pc:inkChg chg="add mod">
          <ac:chgData name="Spiller, Hannah G." userId="f42f1aa8-bbe2-42da-86ac-84a2e4ce8dc6" providerId="ADAL" clId="{DADCE2F1-C18F-43B7-81F8-143B5E07AB1E}" dt="2023-02-06T21:33:26.802" v="1543"/>
          <ac:inkMkLst>
            <pc:docMk/>
            <pc:sldMk cId="189013860" sldId="434"/>
            <ac:inkMk id="43" creationId="{FDF54535-1201-A01B-9037-2BF9E4085078}"/>
          </ac:inkMkLst>
        </pc:inkChg>
        <pc:inkChg chg="add mod">
          <ac:chgData name="Spiller, Hannah G." userId="f42f1aa8-bbe2-42da-86ac-84a2e4ce8dc6" providerId="ADAL" clId="{DADCE2F1-C18F-43B7-81F8-143B5E07AB1E}" dt="2023-02-06T21:33:26.802" v="1543"/>
          <ac:inkMkLst>
            <pc:docMk/>
            <pc:sldMk cId="189013860" sldId="434"/>
            <ac:inkMk id="44" creationId="{52E4F313-9D79-13D3-4FCB-1E985FB9204A}"/>
          </ac:inkMkLst>
        </pc:inkChg>
        <pc:inkChg chg="add mod">
          <ac:chgData name="Spiller, Hannah G." userId="f42f1aa8-bbe2-42da-86ac-84a2e4ce8dc6" providerId="ADAL" clId="{DADCE2F1-C18F-43B7-81F8-143B5E07AB1E}" dt="2023-02-06T21:33:26.802" v="1543"/>
          <ac:inkMkLst>
            <pc:docMk/>
            <pc:sldMk cId="189013860" sldId="434"/>
            <ac:inkMk id="45" creationId="{94050C7E-C6FC-D816-CCD9-3B5F2801CA52}"/>
          </ac:inkMkLst>
        </pc:inkChg>
        <pc:inkChg chg="add mod">
          <ac:chgData name="Spiller, Hannah G." userId="f42f1aa8-bbe2-42da-86ac-84a2e4ce8dc6" providerId="ADAL" clId="{DADCE2F1-C18F-43B7-81F8-143B5E07AB1E}" dt="2023-02-06T21:33:26.802" v="1543"/>
          <ac:inkMkLst>
            <pc:docMk/>
            <pc:sldMk cId="189013860" sldId="434"/>
            <ac:inkMk id="46" creationId="{0C9BFDA7-1437-A2E9-16A5-419D6F2F422C}"/>
          </ac:inkMkLst>
        </pc:inkChg>
        <pc:inkChg chg="add mod">
          <ac:chgData name="Spiller, Hannah G." userId="f42f1aa8-bbe2-42da-86ac-84a2e4ce8dc6" providerId="ADAL" clId="{DADCE2F1-C18F-43B7-81F8-143B5E07AB1E}" dt="2023-02-06T21:33:26.802" v="1543"/>
          <ac:inkMkLst>
            <pc:docMk/>
            <pc:sldMk cId="189013860" sldId="434"/>
            <ac:inkMk id="47" creationId="{24886833-B0EC-2D36-E699-B967B1B4F08F}"/>
          </ac:inkMkLst>
        </pc:inkChg>
        <pc:inkChg chg="add mod">
          <ac:chgData name="Spiller, Hannah G." userId="f42f1aa8-bbe2-42da-86ac-84a2e4ce8dc6" providerId="ADAL" clId="{DADCE2F1-C18F-43B7-81F8-143B5E07AB1E}" dt="2023-02-06T21:33:26.802" v="1543"/>
          <ac:inkMkLst>
            <pc:docMk/>
            <pc:sldMk cId="189013860" sldId="434"/>
            <ac:inkMk id="48" creationId="{C2F22334-D756-83ED-A797-7A982042EDE9}"/>
          </ac:inkMkLst>
        </pc:inkChg>
        <pc:inkChg chg="add mod">
          <ac:chgData name="Spiller, Hannah G." userId="f42f1aa8-bbe2-42da-86ac-84a2e4ce8dc6" providerId="ADAL" clId="{DADCE2F1-C18F-43B7-81F8-143B5E07AB1E}" dt="2023-02-06T21:33:26.802" v="1543"/>
          <ac:inkMkLst>
            <pc:docMk/>
            <pc:sldMk cId="189013860" sldId="434"/>
            <ac:inkMk id="49" creationId="{2E7ABF5B-9864-53F1-4034-E9EBCF8F56AB}"/>
          </ac:inkMkLst>
        </pc:inkChg>
        <pc:inkChg chg="add mod">
          <ac:chgData name="Spiller, Hannah G." userId="f42f1aa8-bbe2-42da-86ac-84a2e4ce8dc6" providerId="ADAL" clId="{DADCE2F1-C18F-43B7-81F8-143B5E07AB1E}" dt="2023-02-06T21:33:26.802" v="1543"/>
          <ac:inkMkLst>
            <pc:docMk/>
            <pc:sldMk cId="189013860" sldId="434"/>
            <ac:inkMk id="50" creationId="{36FA5A65-E752-BEB4-062B-C550F0913D51}"/>
          </ac:inkMkLst>
        </pc:inkChg>
        <pc:inkChg chg="add mod">
          <ac:chgData name="Spiller, Hannah G." userId="f42f1aa8-bbe2-42da-86ac-84a2e4ce8dc6" providerId="ADAL" clId="{DADCE2F1-C18F-43B7-81F8-143B5E07AB1E}" dt="2023-02-06T21:33:26.802" v="1543"/>
          <ac:inkMkLst>
            <pc:docMk/>
            <pc:sldMk cId="189013860" sldId="434"/>
            <ac:inkMk id="51" creationId="{4424FDDD-2328-4A22-ABBB-DA1CC8B2F769}"/>
          </ac:inkMkLst>
        </pc:inkChg>
        <pc:inkChg chg="add mod">
          <ac:chgData name="Spiller, Hannah G." userId="f42f1aa8-bbe2-42da-86ac-84a2e4ce8dc6" providerId="ADAL" clId="{DADCE2F1-C18F-43B7-81F8-143B5E07AB1E}" dt="2023-02-06T21:33:26.802" v="1543"/>
          <ac:inkMkLst>
            <pc:docMk/>
            <pc:sldMk cId="189013860" sldId="434"/>
            <ac:inkMk id="52" creationId="{D6F9699D-63D8-238D-E98D-A3F10038D850}"/>
          </ac:inkMkLst>
        </pc:inkChg>
        <pc:inkChg chg="add mod">
          <ac:chgData name="Spiller, Hannah G." userId="f42f1aa8-bbe2-42da-86ac-84a2e4ce8dc6" providerId="ADAL" clId="{DADCE2F1-C18F-43B7-81F8-143B5E07AB1E}" dt="2023-02-06T21:33:26.802" v="1543"/>
          <ac:inkMkLst>
            <pc:docMk/>
            <pc:sldMk cId="189013860" sldId="434"/>
            <ac:inkMk id="53" creationId="{F14974AD-49CF-C24B-4147-FD5DDE2D2AC9}"/>
          </ac:inkMkLst>
        </pc:inkChg>
        <pc:inkChg chg="add mod">
          <ac:chgData name="Spiller, Hannah G." userId="f42f1aa8-bbe2-42da-86ac-84a2e4ce8dc6" providerId="ADAL" clId="{DADCE2F1-C18F-43B7-81F8-143B5E07AB1E}" dt="2023-02-06T21:33:26.802" v="1543"/>
          <ac:inkMkLst>
            <pc:docMk/>
            <pc:sldMk cId="189013860" sldId="434"/>
            <ac:inkMk id="54" creationId="{492B1710-4299-E52C-8BD9-6DE6ED55A3B6}"/>
          </ac:inkMkLst>
        </pc:inkChg>
        <pc:inkChg chg="add mod">
          <ac:chgData name="Spiller, Hannah G." userId="f42f1aa8-bbe2-42da-86ac-84a2e4ce8dc6" providerId="ADAL" clId="{DADCE2F1-C18F-43B7-81F8-143B5E07AB1E}" dt="2023-02-06T21:33:26.802" v="1543"/>
          <ac:inkMkLst>
            <pc:docMk/>
            <pc:sldMk cId="189013860" sldId="434"/>
            <ac:inkMk id="55" creationId="{EA681D70-3D92-5073-E0BC-44E1E703A0BF}"/>
          </ac:inkMkLst>
        </pc:inkChg>
        <pc:inkChg chg="add mod">
          <ac:chgData name="Spiller, Hannah G." userId="f42f1aa8-bbe2-42da-86ac-84a2e4ce8dc6" providerId="ADAL" clId="{DADCE2F1-C18F-43B7-81F8-143B5E07AB1E}" dt="2023-02-06T21:33:26.802" v="1543"/>
          <ac:inkMkLst>
            <pc:docMk/>
            <pc:sldMk cId="189013860" sldId="434"/>
            <ac:inkMk id="56" creationId="{8C96471F-1745-6A59-3A46-4BEEBD6B3243}"/>
          </ac:inkMkLst>
        </pc:inkChg>
        <pc:inkChg chg="add mod">
          <ac:chgData name="Spiller, Hannah G." userId="f42f1aa8-bbe2-42da-86ac-84a2e4ce8dc6" providerId="ADAL" clId="{DADCE2F1-C18F-43B7-81F8-143B5E07AB1E}" dt="2023-02-06T21:33:26.802" v="1543"/>
          <ac:inkMkLst>
            <pc:docMk/>
            <pc:sldMk cId="189013860" sldId="434"/>
            <ac:inkMk id="57" creationId="{806775E0-6258-78B0-7C1F-24E88719098C}"/>
          </ac:inkMkLst>
        </pc:inkChg>
        <pc:inkChg chg="add mod">
          <ac:chgData name="Spiller, Hannah G." userId="f42f1aa8-bbe2-42da-86ac-84a2e4ce8dc6" providerId="ADAL" clId="{DADCE2F1-C18F-43B7-81F8-143B5E07AB1E}" dt="2023-02-06T21:33:26.802" v="1543"/>
          <ac:inkMkLst>
            <pc:docMk/>
            <pc:sldMk cId="189013860" sldId="434"/>
            <ac:inkMk id="58" creationId="{8059F662-3C55-751B-783F-A6B1F6EB1496}"/>
          </ac:inkMkLst>
        </pc:inkChg>
        <pc:inkChg chg="add mod">
          <ac:chgData name="Spiller, Hannah G." userId="f42f1aa8-bbe2-42da-86ac-84a2e4ce8dc6" providerId="ADAL" clId="{DADCE2F1-C18F-43B7-81F8-143B5E07AB1E}" dt="2023-02-06T21:33:26.802" v="1543"/>
          <ac:inkMkLst>
            <pc:docMk/>
            <pc:sldMk cId="189013860" sldId="434"/>
            <ac:inkMk id="59" creationId="{990982B6-9A10-5712-0C34-B99B318B651B}"/>
          </ac:inkMkLst>
        </pc:inkChg>
        <pc:inkChg chg="add mod">
          <ac:chgData name="Spiller, Hannah G." userId="f42f1aa8-bbe2-42da-86ac-84a2e4ce8dc6" providerId="ADAL" clId="{DADCE2F1-C18F-43B7-81F8-143B5E07AB1E}" dt="2023-02-06T21:33:26.802" v="1543"/>
          <ac:inkMkLst>
            <pc:docMk/>
            <pc:sldMk cId="189013860" sldId="434"/>
            <ac:inkMk id="60" creationId="{EBB43429-BC39-6761-EECF-D848B1ED56D9}"/>
          </ac:inkMkLst>
        </pc:inkChg>
        <pc:inkChg chg="add mod">
          <ac:chgData name="Spiller, Hannah G." userId="f42f1aa8-bbe2-42da-86ac-84a2e4ce8dc6" providerId="ADAL" clId="{DADCE2F1-C18F-43B7-81F8-143B5E07AB1E}" dt="2023-02-06T21:33:26.802" v="1543"/>
          <ac:inkMkLst>
            <pc:docMk/>
            <pc:sldMk cId="189013860" sldId="434"/>
            <ac:inkMk id="61" creationId="{A9B969B0-B3BA-A4D0-D898-D5D71588B9C2}"/>
          </ac:inkMkLst>
        </pc:inkChg>
        <pc:inkChg chg="add mod">
          <ac:chgData name="Spiller, Hannah G." userId="f42f1aa8-bbe2-42da-86ac-84a2e4ce8dc6" providerId="ADAL" clId="{DADCE2F1-C18F-43B7-81F8-143B5E07AB1E}" dt="2023-02-06T21:33:26.802" v="1543"/>
          <ac:inkMkLst>
            <pc:docMk/>
            <pc:sldMk cId="189013860" sldId="434"/>
            <ac:inkMk id="62" creationId="{7540D331-739B-DC45-BD38-3722BECAB5C1}"/>
          </ac:inkMkLst>
        </pc:inkChg>
        <pc:inkChg chg="add mod">
          <ac:chgData name="Spiller, Hannah G." userId="f42f1aa8-bbe2-42da-86ac-84a2e4ce8dc6" providerId="ADAL" clId="{DADCE2F1-C18F-43B7-81F8-143B5E07AB1E}" dt="2023-02-06T21:33:26.802" v="1543"/>
          <ac:inkMkLst>
            <pc:docMk/>
            <pc:sldMk cId="189013860" sldId="434"/>
            <ac:inkMk id="63" creationId="{A409BEFC-1F31-E9FF-351D-A5134110AAB8}"/>
          </ac:inkMkLst>
        </pc:inkChg>
        <pc:inkChg chg="add mod">
          <ac:chgData name="Spiller, Hannah G." userId="f42f1aa8-bbe2-42da-86ac-84a2e4ce8dc6" providerId="ADAL" clId="{DADCE2F1-C18F-43B7-81F8-143B5E07AB1E}" dt="2023-02-06T21:33:26.802" v="1543"/>
          <ac:inkMkLst>
            <pc:docMk/>
            <pc:sldMk cId="189013860" sldId="434"/>
            <ac:inkMk id="64" creationId="{B54F546E-5920-ED3D-16BD-E85C891BA66E}"/>
          </ac:inkMkLst>
        </pc:inkChg>
        <pc:inkChg chg="add mod">
          <ac:chgData name="Spiller, Hannah G." userId="f42f1aa8-bbe2-42da-86ac-84a2e4ce8dc6" providerId="ADAL" clId="{DADCE2F1-C18F-43B7-81F8-143B5E07AB1E}" dt="2023-02-06T21:33:26.802" v="1543"/>
          <ac:inkMkLst>
            <pc:docMk/>
            <pc:sldMk cId="189013860" sldId="434"/>
            <ac:inkMk id="65" creationId="{4FC354F8-1F4A-6C7F-034E-6EFC008AB91F}"/>
          </ac:inkMkLst>
        </pc:inkChg>
        <pc:inkChg chg="add mod">
          <ac:chgData name="Spiller, Hannah G." userId="f42f1aa8-bbe2-42da-86ac-84a2e4ce8dc6" providerId="ADAL" clId="{DADCE2F1-C18F-43B7-81F8-143B5E07AB1E}" dt="2023-02-06T21:33:26.802" v="1543"/>
          <ac:inkMkLst>
            <pc:docMk/>
            <pc:sldMk cId="189013860" sldId="434"/>
            <ac:inkMk id="66" creationId="{063F0741-3473-2EAB-7E32-C1F55F3D11A4}"/>
          </ac:inkMkLst>
        </pc:inkChg>
        <pc:inkChg chg="add mod">
          <ac:chgData name="Spiller, Hannah G." userId="f42f1aa8-bbe2-42da-86ac-84a2e4ce8dc6" providerId="ADAL" clId="{DADCE2F1-C18F-43B7-81F8-143B5E07AB1E}" dt="2023-02-06T21:33:26.802" v="1543"/>
          <ac:inkMkLst>
            <pc:docMk/>
            <pc:sldMk cId="189013860" sldId="434"/>
            <ac:inkMk id="67" creationId="{D059EF16-1509-0CED-880D-F84420515E37}"/>
          </ac:inkMkLst>
        </pc:inkChg>
        <pc:inkChg chg="add mod">
          <ac:chgData name="Spiller, Hannah G." userId="f42f1aa8-bbe2-42da-86ac-84a2e4ce8dc6" providerId="ADAL" clId="{DADCE2F1-C18F-43B7-81F8-143B5E07AB1E}" dt="2023-02-06T21:33:26.802" v="1543"/>
          <ac:inkMkLst>
            <pc:docMk/>
            <pc:sldMk cId="189013860" sldId="434"/>
            <ac:inkMk id="68" creationId="{C5AAFA03-8306-B27B-1700-2FCB26138163}"/>
          </ac:inkMkLst>
        </pc:inkChg>
        <pc:inkChg chg="add mod">
          <ac:chgData name="Spiller, Hannah G." userId="f42f1aa8-bbe2-42da-86ac-84a2e4ce8dc6" providerId="ADAL" clId="{DADCE2F1-C18F-43B7-81F8-143B5E07AB1E}" dt="2023-02-06T21:33:26.802" v="1543"/>
          <ac:inkMkLst>
            <pc:docMk/>
            <pc:sldMk cId="189013860" sldId="434"/>
            <ac:inkMk id="69" creationId="{315E6821-E5CB-BA4E-9396-7F98C5E3991A}"/>
          </ac:inkMkLst>
        </pc:inkChg>
        <pc:inkChg chg="add del mod">
          <ac:chgData name="Spiller, Hannah G." userId="f42f1aa8-bbe2-42da-86ac-84a2e4ce8dc6" providerId="ADAL" clId="{DADCE2F1-C18F-43B7-81F8-143B5E07AB1E}" dt="2023-02-06T21:34:10.642" v="1551"/>
          <ac:inkMkLst>
            <pc:docMk/>
            <pc:sldMk cId="189013860" sldId="434"/>
            <ac:inkMk id="70" creationId="{9DD7395B-C8DF-A983-9DDA-E33722AD13C2}"/>
          </ac:inkMkLst>
        </pc:inkChg>
        <pc:inkChg chg="add del mod">
          <ac:chgData name="Spiller, Hannah G." userId="f42f1aa8-bbe2-42da-86ac-84a2e4ce8dc6" providerId="ADAL" clId="{DADCE2F1-C18F-43B7-81F8-143B5E07AB1E}" dt="2023-02-06T21:34:12.505" v="1552"/>
          <ac:inkMkLst>
            <pc:docMk/>
            <pc:sldMk cId="189013860" sldId="434"/>
            <ac:inkMk id="71" creationId="{CAB81954-40B6-661C-EB16-A396E24C1C16}"/>
          </ac:inkMkLst>
        </pc:inkChg>
        <pc:inkChg chg="add mod">
          <ac:chgData name="Spiller, Hannah G." userId="f42f1aa8-bbe2-42da-86ac-84a2e4ce8dc6" providerId="ADAL" clId="{DADCE2F1-C18F-43B7-81F8-143B5E07AB1E}" dt="2023-02-06T21:33:26.802" v="1543"/>
          <ac:inkMkLst>
            <pc:docMk/>
            <pc:sldMk cId="189013860" sldId="434"/>
            <ac:inkMk id="72" creationId="{33DD3E40-F078-7B9D-1031-748E4B79981C}"/>
          </ac:inkMkLst>
        </pc:inkChg>
        <pc:inkChg chg="add mod">
          <ac:chgData name="Spiller, Hannah G." userId="f42f1aa8-bbe2-42da-86ac-84a2e4ce8dc6" providerId="ADAL" clId="{DADCE2F1-C18F-43B7-81F8-143B5E07AB1E}" dt="2023-02-06T21:33:26.802" v="1543"/>
          <ac:inkMkLst>
            <pc:docMk/>
            <pc:sldMk cId="189013860" sldId="434"/>
            <ac:inkMk id="73" creationId="{90E1A24A-A0D6-0D79-1EFB-1248B8EFF041}"/>
          </ac:inkMkLst>
        </pc:inkChg>
        <pc:inkChg chg="add mod">
          <ac:chgData name="Spiller, Hannah G." userId="f42f1aa8-bbe2-42da-86ac-84a2e4ce8dc6" providerId="ADAL" clId="{DADCE2F1-C18F-43B7-81F8-143B5E07AB1E}" dt="2023-02-06T21:33:26.802" v="1543"/>
          <ac:inkMkLst>
            <pc:docMk/>
            <pc:sldMk cId="189013860" sldId="434"/>
            <ac:inkMk id="74" creationId="{098FC66A-F467-E807-BD12-DD0C22E7DFAD}"/>
          </ac:inkMkLst>
        </pc:inkChg>
        <pc:inkChg chg="add mod">
          <ac:chgData name="Spiller, Hannah G." userId="f42f1aa8-bbe2-42da-86ac-84a2e4ce8dc6" providerId="ADAL" clId="{DADCE2F1-C18F-43B7-81F8-143B5E07AB1E}" dt="2023-02-06T21:33:26.802" v="1543"/>
          <ac:inkMkLst>
            <pc:docMk/>
            <pc:sldMk cId="189013860" sldId="434"/>
            <ac:inkMk id="75" creationId="{33917091-DDBA-9CAF-7C4C-71B7AA3898FA}"/>
          </ac:inkMkLst>
        </pc:inkChg>
        <pc:inkChg chg="add mod">
          <ac:chgData name="Spiller, Hannah G." userId="f42f1aa8-bbe2-42da-86ac-84a2e4ce8dc6" providerId="ADAL" clId="{DADCE2F1-C18F-43B7-81F8-143B5E07AB1E}" dt="2023-02-06T21:33:26.802" v="1543"/>
          <ac:inkMkLst>
            <pc:docMk/>
            <pc:sldMk cId="189013860" sldId="434"/>
            <ac:inkMk id="76" creationId="{5EA7D62D-E12D-F87B-CB47-606329C94878}"/>
          </ac:inkMkLst>
        </pc:inkChg>
        <pc:inkChg chg="add">
          <ac:chgData name="Spiller, Hannah G." userId="f42f1aa8-bbe2-42da-86ac-84a2e4ce8dc6" providerId="ADAL" clId="{DADCE2F1-C18F-43B7-81F8-143B5E07AB1E}" dt="2023-02-06T21:34:16.360" v="1554" actId="9405"/>
          <ac:inkMkLst>
            <pc:docMk/>
            <pc:sldMk cId="189013860" sldId="434"/>
            <ac:inkMk id="77" creationId="{06AC1869-032E-601D-1AA6-736D952BBE49}"/>
          </ac:inkMkLst>
        </pc:inkChg>
        <pc:inkChg chg="add mod">
          <ac:chgData name="Spiller, Hannah G." userId="f42f1aa8-bbe2-42da-86ac-84a2e4ce8dc6" providerId="ADAL" clId="{DADCE2F1-C18F-43B7-81F8-143B5E07AB1E}" dt="2023-02-06T21:34:20.867" v="1560"/>
          <ac:inkMkLst>
            <pc:docMk/>
            <pc:sldMk cId="189013860" sldId="434"/>
            <ac:inkMk id="78" creationId="{A2343513-5669-47BA-6B8A-4D4E88074CE9}"/>
          </ac:inkMkLst>
        </pc:inkChg>
        <pc:inkChg chg="add mod">
          <ac:chgData name="Spiller, Hannah G." userId="f42f1aa8-bbe2-42da-86ac-84a2e4ce8dc6" providerId="ADAL" clId="{DADCE2F1-C18F-43B7-81F8-143B5E07AB1E}" dt="2023-02-06T21:34:20.867" v="1560"/>
          <ac:inkMkLst>
            <pc:docMk/>
            <pc:sldMk cId="189013860" sldId="434"/>
            <ac:inkMk id="79" creationId="{86855E33-58D3-4F38-DE63-9BB14089CC39}"/>
          </ac:inkMkLst>
        </pc:inkChg>
        <pc:inkChg chg="add mod">
          <ac:chgData name="Spiller, Hannah G." userId="f42f1aa8-bbe2-42da-86ac-84a2e4ce8dc6" providerId="ADAL" clId="{DADCE2F1-C18F-43B7-81F8-143B5E07AB1E}" dt="2023-02-06T21:34:20.867" v="1560"/>
          <ac:inkMkLst>
            <pc:docMk/>
            <pc:sldMk cId="189013860" sldId="434"/>
            <ac:inkMk id="80" creationId="{426BD0EF-346C-D2D9-EEB4-A5B92F6AF59F}"/>
          </ac:inkMkLst>
        </pc:inkChg>
        <pc:inkChg chg="add mod">
          <ac:chgData name="Spiller, Hannah G." userId="f42f1aa8-bbe2-42da-86ac-84a2e4ce8dc6" providerId="ADAL" clId="{DADCE2F1-C18F-43B7-81F8-143B5E07AB1E}" dt="2023-02-06T21:34:20.867" v="1560"/>
          <ac:inkMkLst>
            <pc:docMk/>
            <pc:sldMk cId="189013860" sldId="434"/>
            <ac:inkMk id="81" creationId="{5BE723A1-1E3B-7000-045C-26B8F997CF88}"/>
          </ac:inkMkLst>
        </pc:inkChg>
        <pc:inkChg chg="add mod">
          <ac:chgData name="Spiller, Hannah G." userId="f42f1aa8-bbe2-42da-86ac-84a2e4ce8dc6" providerId="ADAL" clId="{DADCE2F1-C18F-43B7-81F8-143B5E07AB1E}" dt="2023-02-06T21:34:20.867" v="1560"/>
          <ac:inkMkLst>
            <pc:docMk/>
            <pc:sldMk cId="189013860" sldId="434"/>
            <ac:inkMk id="82" creationId="{41DA9DF1-BA4D-9510-955F-611B2F0FF9DA}"/>
          </ac:inkMkLst>
        </pc:inkChg>
        <pc:inkChg chg="add mod">
          <ac:chgData name="Spiller, Hannah G." userId="f42f1aa8-bbe2-42da-86ac-84a2e4ce8dc6" providerId="ADAL" clId="{DADCE2F1-C18F-43B7-81F8-143B5E07AB1E}" dt="2023-02-06T21:34:24.093" v="1563"/>
          <ac:inkMkLst>
            <pc:docMk/>
            <pc:sldMk cId="189013860" sldId="434"/>
            <ac:inkMk id="84" creationId="{0311D6CF-D5F3-53BB-0E47-A1EC62FE721D}"/>
          </ac:inkMkLst>
        </pc:inkChg>
        <pc:inkChg chg="add mod">
          <ac:chgData name="Spiller, Hannah G." userId="f42f1aa8-bbe2-42da-86ac-84a2e4ce8dc6" providerId="ADAL" clId="{DADCE2F1-C18F-43B7-81F8-143B5E07AB1E}" dt="2023-02-06T21:34:24.093" v="1563"/>
          <ac:inkMkLst>
            <pc:docMk/>
            <pc:sldMk cId="189013860" sldId="434"/>
            <ac:inkMk id="85" creationId="{E50E1AB3-2CD9-93B9-291F-6C1D06E08C2B}"/>
          </ac:inkMkLst>
        </pc:inkChg>
        <pc:inkChg chg="add mod">
          <ac:chgData name="Spiller, Hannah G." userId="f42f1aa8-bbe2-42da-86ac-84a2e4ce8dc6" providerId="ADAL" clId="{DADCE2F1-C18F-43B7-81F8-143B5E07AB1E}" dt="2023-02-06T21:34:27.855" v="1566"/>
          <ac:inkMkLst>
            <pc:docMk/>
            <pc:sldMk cId="189013860" sldId="434"/>
            <ac:inkMk id="87" creationId="{1C30D089-BAAD-13A2-EB60-62F17AFF111B}"/>
          </ac:inkMkLst>
        </pc:inkChg>
        <pc:inkChg chg="add mod">
          <ac:chgData name="Spiller, Hannah G." userId="f42f1aa8-bbe2-42da-86ac-84a2e4ce8dc6" providerId="ADAL" clId="{DADCE2F1-C18F-43B7-81F8-143B5E07AB1E}" dt="2023-02-06T21:34:27.855" v="1566"/>
          <ac:inkMkLst>
            <pc:docMk/>
            <pc:sldMk cId="189013860" sldId="434"/>
            <ac:inkMk id="88" creationId="{4EAFFF90-B9B1-7F6B-CBA1-95A3B524A0A3}"/>
          </ac:inkMkLst>
        </pc:inkChg>
        <pc:inkChg chg="add">
          <ac:chgData name="Spiller, Hannah G." userId="f42f1aa8-bbe2-42da-86ac-84a2e4ce8dc6" providerId="ADAL" clId="{DADCE2F1-C18F-43B7-81F8-143B5E07AB1E}" dt="2023-02-06T21:34:27.893" v="1567" actId="9405"/>
          <ac:inkMkLst>
            <pc:docMk/>
            <pc:sldMk cId="189013860" sldId="434"/>
            <ac:inkMk id="90" creationId="{359109BE-5CE3-F577-BBE0-57000872B036}"/>
          </ac:inkMkLst>
        </pc:inkChg>
        <pc:inkChg chg="add mod">
          <ac:chgData name="Spiller, Hannah G." userId="f42f1aa8-bbe2-42da-86ac-84a2e4ce8dc6" providerId="ADAL" clId="{DADCE2F1-C18F-43B7-81F8-143B5E07AB1E}" dt="2023-02-06T21:34:39.522" v="1571"/>
          <ac:inkMkLst>
            <pc:docMk/>
            <pc:sldMk cId="189013860" sldId="434"/>
            <ac:inkMk id="91" creationId="{B30B9A6B-8528-E300-3D84-51F29AFC5A53}"/>
          </ac:inkMkLst>
        </pc:inkChg>
        <pc:inkChg chg="add mod">
          <ac:chgData name="Spiller, Hannah G." userId="f42f1aa8-bbe2-42da-86ac-84a2e4ce8dc6" providerId="ADAL" clId="{DADCE2F1-C18F-43B7-81F8-143B5E07AB1E}" dt="2023-02-06T21:34:39.522" v="1571"/>
          <ac:inkMkLst>
            <pc:docMk/>
            <pc:sldMk cId="189013860" sldId="434"/>
            <ac:inkMk id="92" creationId="{51ECBCF8-D5AF-30C7-D266-B44CF0AB1F89}"/>
          </ac:inkMkLst>
        </pc:inkChg>
        <pc:inkChg chg="add mod">
          <ac:chgData name="Spiller, Hannah G." userId="f42f1aa8-bbe2-42da-86ac-84a2e4ce8dc6" providerId="ADAL" clId="{DADCE2F1-C18F-43B7-81F8-143B5E07AB1E}" dt="2023-02-06T21:34:39.522" v="1571"/>
          <ac:inkMkLst>
            <pc:docMk/>
            <pc:sldMk cId="189013860" sldId="434"/>
            <ac:inkMk id="93" creationId="{0D3B9B5D-BB76-7DCC-22CB-9A98D5577FA4}"/>
          </ac:inkMkLst>
        </pc:inkChg>
        <pc:inkChg chg="add mod">
          <ac:chgData name="Spiller, Hannah G." userId="f42f1aa8-bbe2-42da-86ac-84a2e4ce8dc6" providerId="ADAL" clId="{DADCE2F1-C18F-43B7-81F8-143B5E07AB1E}" dt="2023-02-06T21:34:43.206" v="1574"/>
          <ac:inkMkLst>
            <pc:docMk/>
            <pc:sldMk cId="189013860" sldId="434"/>
            <ac:inkMk id="95" creationId="{99E81B7F-AEBD-F604-F075-88432A429F49}"/>
          </ac:inkMkLst>
        </pc:inkChg>
        <pc:inkChg chg="add mod">
          <ac:chgData name="Spiller, Hannah G." userId="f42f1aa8-bbe2-42da-86ac-84a2e4ce8dc6" providerId="ADAL" clId="{DADCE2F1-C18F-43B7-81F8-143B5E07AB1E}" dt="2023-02-06T21:34:43.206" v="1574"/>
          <ac:inkMkLst>
            <pc:docMk/>
            <pc:sldMk cId="189013860" sldId="434"/>
            <ac:inkMk id="96" creationId="{67D654DB-E3B9-6DA5-28B7-49DD754367B2}"/>
          </ac:inkMkLst>
        </pc:inkChg>
        <pc:inkChg chg="add mod">
          <ac:chgData name="Spiller, Hannah G." userId="f42f1aa8-bbe2-42da-86ac-84a2e4ce8dc6" providerId="ADAL" clId="{DADCE2F1-C18F-43B7-81F8-143B5E07AB1E}" dt="2023-02-06T21:34:46.914" v="1577"/>
          <ac:inkMkLst>
            <pc:docMk/>
            <pc:sldMk cId="189013860" sldId="434"/>
            <ac:inkMk id="98" creationId="{407F692E-730D-34FC-8AF2-61F65C969B28}"/>
          </ac:inkMkLst>
        </pc:inkChg>
        <pc:inkChg chg="add mod">
          <ac:chgData name="Spiller, Hannah G." userId="f42f1aa8-bbe2-42da-86ac-84a2e4ce8dc6" providerId="ADAL" clId="{DADCE2F1-C18F-43B7-81F8-143B5E07AB1E}" dt="2023-02-06T21:34:46.914" v="1577"/>
          <ac:inkMkLst>
            <pc:docMk/>
            <pc:sldMk cId="189013860" sldId="434"/>
            <ac:inkMk id="99" creationId="{8F97FF9D-502A-03E8-C7E9-8D3143930BE5}"/>
          </ac:inkMkLst>
        </pc:inkChg>
      </pc:sldChg>
      <pc:sldChg chg="addSp modSp new mod">
        <pc:chgData name="Spiller, Hannah G." userId="f42f1aa8-bbe2-42da-86ac-84a2e4ce8dc6" providerId="ADAL" clId="{DADCE2F1-C18F-43B7-81F8-143B5E07AB1E}" dt="2023-02-10T22:29:40.947" v="2721" actId="1076"/>
        <pc:sldMkLst>
          <pc:docMk/>
          <pc:sldMk cId="1155033586" sldId="435"/>
        </pc:sldMkLst>
        <pc:spChg chg="mod">
          <ac:chgData name="Spiller, Hannah G." userId="f42f1aa8-bbe2-42da-86ac-84a2e4ce8dc6" providerId="ADAL" clId="{DADCE2F1-C18F-43B7-81F8-143B5E07AB1E}" dt="2023-02-06T21:16:57.932" v="1091" actId="20577"/>
          <ac:spMkLst>
            <pc:docMk/>
            <pc:sldMk cId="1155033586" sldId="435"/>
            <ac:spMk id="2" creationId="{2AEDA0E1-E026-D181-2B62-4776A3327937}"/>
          </ac:spMkLst>
        </pc:spChg>
        <pc:spChg chg="mod">
          <ac:chgData name="Spiller, Hannah G." userId="f42f1aa8-bbe2-42da-86ac-84a2e4ce8dc6" providerId="ADAL" clId="{DADCE2F1-C18F-43B7-81F8-143B5E07AB1E}" dt="2023-02-06T21:16:48.524" v="1068" actId="20577"/>
          <ac:spMkLst>
            <pc:docMk/>
            <pc:sldMk cId="1155033586" sldId="435"/>
            <ac:spMk id="3" creationId="{31AB41B2-F032-8BF7-12E6-03A5D3CAF858}"/>
          </ac:spMkLst>
        </pc:spChg>
        <pc:spChg chg="add mod">
          <ac:chgData name="Spiller, Hannah G." userId="f42f1aa8-bbe2-42da-86ac-84a2e4ce8dc6" providerId="ADAL" clId="{DADCE2F1-C18F-43B7-81F8-143B5E07AB1E}" dt="2023-02-10T22:29:40.947" v="2721" actId="1076"/>
          <ac:spMkLst>
            <pc:docMk/>
            <pc:sldMk cId="1155033586" sldId="435"/>
            <ac:spMk id="4" creationId="{193841FB-1ECB-1C05-2BC7-1A654023E754}"/>
          </ac:spMkLst>
        </pc:spChg>
        <pc:picChg chg="mod">
          <ac:chgData name="Spiller, Hannah G." userId="f42f1aa8-bbe2-42da-86ac-84a2e4ce8dc6" providerId="ADAL" clId="{DADCE2F1-C18F-43B7-81F8-143B5E07AB1E}" dt="2023-02-10T22:29:16.765" v="2713" actId="1076"/>
          <ac:picMkLst>
            <pc:docMk/>
            <pc:sldMk cId="1155033586" sldId="435"/>
            <ac:picMk id="5" creationId="{856864A3-2DAE-C562-8403-9FB4FE43A03D}"/>
          </ac:picMkLst>
        </pc:picChg>
      </pc:sldChg>
      <pc:sldChg chg="addSp delSp modSp mod delAnim modAnim">
        <pc:chgData name="Spiller, Hannah G." userId="f42f1aa8-bbe2-42da-86ac-84a2e4ce8dc6" providerId="ADAL" clId="{DADCE2F1-C18F-43B7-81F8-143B5E07AB1E}" dt="2023-02-10T22:28:06.297" v="2707"/>
        <pc:sldMkLst>
          <pc:docMk/>
          <pc:sldMk cId="521105698" sldId="440"/>
        </pc:sldMkLst>
        <pc:spChg chg="add mod">
          <ac:chgData name="Spiller, Hannah G." userId="f42f1aa8-bbe2-42da-86ac-84a2e4ce8dc6" providerId="ADAL" clId="{DADCE2F1-C18F-43B7-81F8-143B5E07AB1E}" dt="2023-02-10T22:28:06.297" v="2707"/>
          <ac:spMkLst>
            <pc:docMk/>
            <pc:sldMk cId="521105698" sldId="440"/>
            <ac:spMk id="14" creationId="{9A53DA4E-14D2-5BE2-D4D9-F631D0F96B6F}"/>
          </ac:spMkLst>
        </pc:spChg>
        <pc:picChg chg="add mod">
          <ac:chgData name="Spiller, Hannah G." userId="f42f1aa8-bbe2-42da-86ac-84a2e4ce8dc6" providerId="ADAL" clId="{DADCE2F1-C18F-43B7-81F8-143B5E07AB1E}" dt="2023-02-10T22:28:06.297" v="2707"/>
          <ac:picMkLst>
            <pc:docMk/>
            <pc:sldMk cId="521105698" sldId="440"/>
            <ac:picMk id="4" creationId="{EB20AD69-47B3-3BF8-CAE4-E6913DF4572A}"/>
          </ac:picMkLst>
        </pc:picChg>
        <pc:picChg chg="add mod">
          <ac:chgData name="Spiller, Hannah G." userId="f42f1aa8-bbe2-42da-86ac-84a2e4ce8dc6" providerId="ADAL" clId="{DADCE2F1-C18F-43B7-81F8-143B5E07AB1E}" dt="2023-02-10T22:28:06.297" v="2707"/>
          <ac:picMkLst>
            <pc:docMk/>
            <pc:sldMk cId="521105698" sldId="440"/>
            <ac:picMk id="8" creationId="{20676AE7-2240-89A6-760D-D2601A196B1A}"/>
          </ac:picMkLst>
        </pc:picChg>
        <pc:picChg chg="add mod">
          <ac:chgData name="Spiller, Hannah G." userId="f42f1aa8-bbe2-42da-86ac-84a2e4ce8dc6" providerId="ADAL" clId="{DADCE2F1-C18F-43B7-81F8-143B5E07AB1E}" dt="2023-02-10T22:28:06.297" v="2707"/>
          <ac:picMkLst>
            <pc:docMk/>
            <pc:sldMk cId="521105698" sldId="440"/>
            <ac:picMk id="11" creationId="{8C6F5B31-90B5-142D-B34B-FF3814C4A638}"/>
          </ac:picMkLst>
        </pc:picChg>
        <pc:picChg chg="del">
          <ac:chgData name="Spiller, Hannah G." userId="f42f1aa8-bbe2-42da-86ac-84a2e4ce8dc6" providerId="ADAL" clId="{DADCE2F1-C18F-43B7-81F8-143B5E07AB1E}" dt="2023-02-10T22:27:53.102" v="2706" actId="478"/>
          <ac:picMkLst>
            <pc:docMk/>
            <pc:sldMk cId="521105698" sldId="440"/>
            <ac:picMk id="42" creationId="{6B32E744-1ABE-E913-C2B8-6EEA0C435DB1}"/>
          </ac:picMkLst>
        </pc:picChg>
        <pc:picChg chg="del">
          <ac:chgData name="Spiller, Hannah G." userId="f42f1aa8-bbe2-42da-86ac-84a2e4ce8dc6" providerId="ADAL" clId="{DADCE2F1-C18F-43B7-81F8-143B5E07AB1E}" dt="2023-02-10T22:27:53.102" v="2706" actId="478"/>
          <ac:picMkLst>
            <pc:docMk/>
            <pc:sldMk cId="521105698" sldId="440"/>
            <ac:picMk id="101" creationId="{CDCD8DAC-CAD3-F2CB-70B0-95F028ADE437}"/>
          </ac:picMkLst>
        </pc:picChg>
        <pc:inkChg chg="add mod">
          <ac:chgData name="Spiller, Hannah G." userId="f42f1aa8-bbe2-42da-86ac-84a2e4ce8dc6" providerId="ADAL" clId="{DADCE2F1-C18F-43B7-81F8-143B5E07AB1E}" dt="2023-02-10T22:28:06.297" v="2707"/>
          <ac:inkMkLst>
            <pc:docMk/>
            <pc:sldMk cId="521105698" sldId="440"/>
            <ac:inkMk id="5" creationId="{8AFE0ED6-A63F-2857-4F13-44DCF98592DA}"/>
          </ac:inkMkLst>
        </pc:inkChg>
        <pc:inkChg chg="add mod">
          <ac:chgData name="Spiller, Hannah G." userId="f42f1aa8-bbe2-42da-86ac-84a2e4ce8dc6" providerId="ADAL" clId="{DADCE2F1-C18F-43B7-81F8-143B5E07AB1E}" dt="2023-02-10T22:28:06.297" v="2707"/>
          <ac:inkMkLst>
            <pc:docMk/>
            <pc:sldMk cId="521105698" sldId="440"/>
            <ac:inkMk id="6" creationId="{1231AE3B-521D-840E-1C97-1CDE80AB9046}"/>
          </ac:inkMkLst>
        </pc:inkChg>
        <pc:inkChg chg="del">
          <ac:chgData name="Spiller, Hannah G." userId="f42f1aa8-bbe2-42da-86ac-84a2e4ce8dc6" providerId="ADAL" clId="{DADCE2F1-C18F-43B7-81F8-143B5E07AB1E}" dt="2023-02-10T22:27:53.102" v="2706" actId="478"/>
          <ac:inkMkLst>
            <pc:docMk/>
            <pc:sldMk cId="521105698" sldId="440"/>
            <ac:inkMk id="7" creationId="{1155D5FD-CA96-2BE7-5B3B-677DD5AD4F58}"/>
          </ac:inkMkLst>
        </pc:inkChg>
        <pc:inkChg chg="del">
          <ac:chgData name="Spiller, Hannah G." userId="f42f1aa8-bbe2-42da-86ac-84a2e4ce8dc6" providerId="ADAL" clId="{DADCE2F1-C18F-43B7-81F8-143B5E07AB1E}" dt="2023-02-10T22:27:53.102" v="2706" actId="478"/>
          <ac:inkMkLst>
            <pc:docMk/>
            <pc:sldMk cId="521105698" sldId="440"/>
            <ac:inkMk id="70" creationId="{A90B99FB-ED41-6C81-F076-3EDC220F5EB8}"/>
          </ac:inkMkLst>
        </pc:inkChg>
        <pc:cxnChg chg="add mod">
          <ac:chgData name="Spiller, Hannah G." userId="f42f1aa8-bbe2-42da-86ac-84a2e4ce8dc6" providerId="ADAL" clId="{DADCE2F1-C18F-43B7-81F8-143B5E07AB1E}" dt="2023-02-10T22:28:06.297" v="2707"/>
          <ac:cxnSpMkLst>
            <pc:docMk/>
            <pc:sldMk cId="521105698" sldId="440"/>
            <ac:cxnSpMk id="9" creationId="{57FF8CE9-EA82-050E-5152-658E2288E056}"/>
          </ac:cxnSpMkLst>
        </pc:cxnChg>
        <pc:cxnChg chg="add mod">
          <ac:chgData name="Spiller, Hannah G." userId="f42f1aa8-bbe2-42da-86ac-84a2e4ce8dc6" providerId="ADAL" clId="{DADCE2F1-C18F-43B7-81F8-143B5E07AB1E}" dt="2023-02-10T22:28:06.297" v="2707"/>
          <ac:cxnSpMkLst>
            <pc:docMk/>
            <pc:sldMk cId="521105698" sldId="440"/>
            <ac:cxnSpMk id="10" creationId="{440083E4-D42E-57C0-F0C7-ACBE84C01513}"/>
          </ac:cxnSpMkLst>
        </pc:cxnChg>
        <pc:cxnChg chg="add mod">
          <ac:chgData name="Spiller, Hannah G." userId="f42f1aa8-bbe2-42da-86ac-84a2e4ce8dc6" providerId="ADAL" clId="{DADCE2F1-C18F-43B7-81F8-143B5E07AB1E}" dt="2023-02-10T22:28:06.297" v="2707"/>
          <ac:cxnSpMkLst>
            <pc:docMk/>
            <pc:sldMk cId="521105698" sldId="440"/>
            <ac:cxnSpMk id="12" creationId="{0C329858-631E-886D-78B6-6EAA09912DE1}"/>
          </ac:cxnSpMkLst>
        </pc:cxnChg>
        <pc:cxnChg chg="add mod">
          <ac:chgData name="Spiller, Hannah G." userId="f42f1aa8-bbe2-42da-86ac-84a2e4ce8dc6" providerId="ADAL" clId="{DADCE2F1-C18F-43B7-81F8-143B5E07AB1E}" dt="2023-02-10T22:28:06.297" v="2707"/>
          <ac:cxnSpMkLst>
            <pc:docMk/>
            <pc:sldMk cId="521105698" sldId="440"/>
            <ac:cxnSpMk id="13" creationId="{19FF976E-FE6B-D47A-B26F-0F9F0D160CAE}"/>
          </ac:cxnSpMkLst>
        </pc:cxnChg>
        <pc:cxnChg chg="del">
          <ac:chgData name="Spiller, Hannah G." userId="f42f1aa8-bbe2-42da-86ac-84a2e4ce8dc6" providerId="ADAL" clId="{DADCE2F1-C18F-43B7-81F8-143B5E07AB1E}" dt="2023-02-10T22:27:53.102" v="2706" actId="478"/>
          <ac:cxnSpMkLst>
            <pc:docMk/>
            <pc:sldMk cId="521105698" sldId="440"/>
            <ac:cxnSpMk id="105" creationId="{86170803-E1DB-9B9B-9105-DF0220A82582}"/>
          </ac:cxnSpMkLst>
        </pc:cxnChg>
        <pc:cxnChg chg="del mod">
          <ac:chgData name="Spiller, Hannah G." userId="f42f1aa8-bbe2-42da-86ac-84a2e4ce8dc6" providerId="ADAL" clId="{DADCE2F1-C18F-43B7-81F8-143B5E07AB1E}" dt="2023-02-10T22:27:53.102" v="2706" actId="478"/>
          <ac:cxnSpMkLst>
            <pc:docMk/>
            <pc:sldMk cId="521105698" sldId="440"/>
            <ac:cxnSpMk id="109" creationId="{4595CDA1-5353-F43F-79A8-4EC69540681D}"/>
          </ac:cxnSpMkLst>
        </pc:cxnChg>
        <pc:cxnChg chg="del">
          <ac:chgData name="Spiller, Hannah G." userId="f42f1aa8-bbe2-42da-86ac-84a2e4ce8dc6" providerId="ADAL" clId="{DADCE2F1-C18F-43B7-81F8-143B5E07AB1E}" dt="2023-02-10T22:27:53.102" v="2706" actId="478"/>
          <ac:cxnSpMkLst>
            <pc:docMk/>
            <pc:sldMk cId="521105698" sldId="440"/>
            <ac:cxnSpMk id="111" creationId="{78EC91E7-D973-4524-4524-9042716AEFFE}"/>
          </ac:cxnSpMkLst>
        </pc:cxnChg>
      </pc:sldChg>
      <pc:sldChg chg="addSp delSp modSp mod delAnim modAnim">
        <pc:chgData name="Spiller, Hannah G." userId="f42f1aa8-bbe2-42da-86ac-84a2e4ce8dc6" providerId="ADAL" clId="{DADCE2F1-C18F-43B7-81F8-143B5E07AB1E}" dt="2023-02-10T22:28:47.906" v="2710"/>
        <pc:sldMkLst>
          <pc:docMk/>
          <pc:sldMk cId="691530057" sldId="441"/>
        </pc:sldMkLst>
        <pc:spChg chg="add mod">
          <ac:chgData name="Spiller, Hannah G." userId="f42f1aa8-bbe2-42da-86ac-84a2e4ce8dc6" providerId="ADAL" clId="{DADCE2F1-C18F-43B7-81F8-143B5E07AB1E}" dt="2023-02-10T22:28:47.906" v="2710"/>
          <ac:spMkLst>
            <pc:docMk/>
            <pc:sldMk cId="691530057" sldId="441"/>
            <ac:spMk id="15" creationId="{962BC625-11C7-A696-7DE4-27AF56A8E402}"/>
          </ac:spMkLst>
        </pc:spChg>
        <pc:spChg chg="add mod">
          <ac:chgData name="Spiller, Hannah G." userId="f42f1aa8-bbe2-42da-86ac-84a2e4ce8dc6" providerId="ADAL" clId="{DADCE2F1-C18F-43B7-81F8-143B5E07AB1E}" dt="2023-02-10T22:28:47.906" v="2710"/>
          <ac:spMkLst>
            <pc:docMk/>
            <pc:sldMk cId="691530057" sldId="441"/>
            <ac:spMk id="17" creationId="{0FF8052E-9A50-930D-2429-C20EB4476016}"/>
          </ac:spMkLst>
        </pc:spChg>
        <pc:spChg chg="del">
          <ac:chgData name="Spiller, Hannah G." userId="f42f1aa8-bbe2-42da-86ac-84a2e4ce8dc6" providerId="ADAL" clId="{DADCE2F1-C18F-43B7-81F8-143B5E07AB1E}" dt="2023-02-10T22:28:18.956" v="2708" actId="478"/>
          <ac:spMkLst>
            <pc:docMk/>
            <pc:sldMk cId="691530057" sldId="441"/>
            <ac:spMk id="104" creationId="{5341AE7B-BBE3-151F-CFF6-5E7B61AF33CF}"/>
          </ac:spMkLst>
        </pc:spChg>
        <pc:spChg chg="del">
          <ac:chgData name="Spiller, Hannah G." userId="f42f1aa8-bbe2-42da-86ac-84a2e4ce8dc6" providerId="ADAL" clId="{DADCE2F1-C18F-43B7-81F8-143B5E07AB1E}" dt="2023-02-10T22:28:18.956" v="2708" actId="478"/>
          <ac:spMkLst>
            <pc:docMk/>
            <pc:sldMk cId="691530057" sldId="441"/>
            <ac:spMk id="105" creationId="{CE9EAEBE-E811-3915-F35A-A9FA6F43C528}"/>
          </ac:spMkLst>
        </pc:spChg>
        <pc:spChg chg="del">
          <ac:chgData name="Spiller, Hannah G." userId="f42f1aa8-bbe2-42da-86ac-84a2e4ce8dc6" providerId="ADAL" clId="{DADCE2F1-C18F-43B7-81F8-143B5E07AB1E}" dt="2023-02-10T22:28:18.956" v="2708" actId="478"/>
          <ac:spMkLst>
            <pc:docMk/>
            <pc:sldMk cId="691530057" sldId="441"/>
            <ac:spMk id="108" creationId="{D9904F42-F848-10EE-45E6-D55AA4CB3D88}"/>
          </ac:spMkLst>
        </pc:spChg>
        <pc:picChg chg="add mod">
          <ac:chgData name="Spiller, Hannah G." userId="f42f1aa8-bbe2-42da-86ac-84a2e4ce8dc6" providerId="ADAL" clId="{DADCE2F1-C18F-43B7-81F8-143B5E07AB1E}" dt="2023-02-10T22:28:47.906" v="2710"/>
          <ac:picMkLst>
            <pc:docMk/>
            <pc:sldMk cId="691530057" sldId="441"/>
            <ac:picMk id="4" creationId="{D0DBB16C-CF74-F1FD-D5A7-EFCF9BBD0E56}"/>
          </ac:picMkLst>
        </pc:picChg>
        <pc:picChg chg="add mod">
          <ac:chgData name="Spiller, Hannah G." userId="f42f1aa8-bbe2-42da-86ac-84a2e4ce8dc6" providerId="ADAL" clId="{DADCE2F1-C18F-43B7-81F8-143B5E07AB1E}" dt="2023-02-10T22:28:47.906" v="2710"/>
          <ac:picMkLst>
            <pc:docMk/>
            <pc:sldMk cId="691530057" sldId="441"/>
            <ac:picMk id="5" creationId="{DC87153C-B498-1967-8746-097403A2998E}"/>
          </ac:picMkLst>
        </pc:picChg>
        <pc:picChg chg="add mod">
          <ac:chgData name="Spiller, Hannah G." userId="f42f1aa8-bbe2-42da-86ac-84a2e4ce8dc6" providerId="ADAL" clId="{DADCE2F1-C18F-43B7-81F8-143B5E07AB1E}" dt="2023-02-10T22:28:47.906" v="2710"/>
          <ac:picMkLst>
            <pc:docMk/>
            <pc:sldMk cId="691530057" sldId="441"/>
            <ac:picMk id="6" creationId="{E60A0F39-AFE6-B0E7-99BB-89DFEC1F94FF}"/>
          </ac:picMkLst>
        </pc:picChg>
        <pc:picChg chg="add mod">
          <ac:chgData name="Spiller, Hannah G." userId="f42f1aa8-bbe2-42da-86ac-84a2e4ce8dc6" providerId="ADAL" clId="{DADCE2F1-C18F-43B7-81F8-143B5E07AB1E}" dt="2023-02-10T22:28:47.906" v="2710"/>
          <ac:picMkLst>
            <pc:docMk/>
            <pc:sldMk cId="691530057" sldId="441"/>
            <ac:picMk id="7" creationId="{6C2ADE63-D003-8F68-853F-8817FB2835B5}"/>
          </ac:picMkLst>
        </pc:picChg>
        <pc:picChg chg="del">
          <ac:chgData name="Spiller, Hannah G." userId="f42f1aa8-bbe2-42da-86ac-84a2e4ce8dc6" providerId="ADAL" clId="{DADCE2F1-C18F-43B7-81F8-143B5E07AB1E}" dt="2023-02-10T22:28:18.956" v="2708" actId="478"/>
          <ac:picMkLst>
            <pc:docMk/>
            <pc:sldMk cId="691530057" sldId="441"/>
            <ac:picMk id="8" creationId="{1D8393AA-94EA-2E6D-B604-BAFF6572AD47}"/>
          </ac:picMkLst>
        </pc:picChg>
        <pc:picChg chg="del">
          <ac:chgData name="Spiller, Hannah G." userId="f42f1aa8-bbe2-42da-86ac-84a2e4ce8dc6" providerId="ADAL" clId="{DADCE2F1-C18F-43B7-81F8-143B5E07AB1E}" dt="2023-02-10T22:28:18.956" v="2708" actId="478"/>
          <ac:picMkLst>
            <pc:docMk/>
            <pc:sldMk cId="691530057" sldId="441"/>
            <ac:picMk id="16" creationId="{060C87AC-67DC-42D0-07F8-B07002585E85}"/>
          </ac:picMkLst>
        </pc:picChg>
        <pc:picChg chg="del">
          <ac:chgData name="Spiller, Hannah G." userId="f42f1aa8-bbe2-42da-86ac-84a2e4ce8dc6" providerId="ADAL" clId="{DADCE2F1-C18F-43B7-81F8-143B5E07AB1E}" dt="2023-02-10T22:28:18.956" v="2708" actId="478"/>
          <ac:picMkLst>
            <pc:docMk/>
            <pc:sldMk cId="691530057" sldId="441"/>
            <ac:picMk id="31" creationId="{AF69F762-58A5-CB2F-CA64-E413EF09C6E0}"/>
          </ac:picMkLst>
        </pc:picChg>
        <pc:picChg chg="del">
          <ac:chgData name="Spiller, Hannah G." userId="f42f1aa8-bbe2-42da-86ac-84a2e4ce8dc6" providerId="ADAL" clId="{DADCE2F1-C18F-43B7-81F8-143B5E07AB1E}" dt="2023-02-10T22:28:27.269" v="2709" actId="478"/>
          <ac:picMkLst>
            <pc:docMk/>
            <pc:sldMk cId="691530057" sldId="441"/>
            <ac:picMk id="1026" creationId="{DC01C8EA-D0C2-C524-AB8B-5DE824D01401}"/>
          </ac:picMkLst>
        </pc:picChg>
        <pc:cxnChg chg="add mod">
          <ac:chgData name="Spiller, Hannah G." userId="f42f1aa8-bbe2-42da-86ac-84a2e4ce8dc6" providerId="ADAL" clId="{DADCE2F1-C18F-43B7-81F8-143B5E07AB1E}" dt="2023-02-10T22:28:47.906" v="2710"/>
          <ac:cxnSpMkLst>
            <pc:docMk/>
            <pc:sldMk cId="691530057" sldId="441"/>
            <ac:cxnSpMk id="9" creationId="{6F6278C2-843F-0C56-4EF3-F4A88EA99D2D}"/>
          </ac:cxnSpMkLst>
        </pc:cxnChg>
        <pc:cxnChg chg="add mod">
          <ac:chgData name="Spiller, Hannah G." userId="f42f1aa8-bbe2-42da-86ac-84a2e4ce8dc6" providerId="ADAL" clId="{DADCE2F1-C18F-43B7-81F8-143B5E07AB1E}" dt="2023-02-10T22:28:47.906" v="2710"/>
          <ac:cxnSpMkLst>
            <pc:docMk/>
            <pc:sldMk cId="691530057" sldId="441"/>
            <ac:cxnSpMk id="10" creationId="{96FB4DF9-27D9-DE48-2ACD-FA3E8894B74A}"/>
          </ac:cxnSpMkLst>
        </pc:cxnChg>
        <pc:cxnChg chg="add mod">
          <ac:chgData name="Spiller, Hannah G." userId="f42f1aa8-bbe2-42da-86ac-84a2e4ce8dc6" providerId="ADAL" clId="{DADCE2F1-C18F-43B7-81F8-143B5E07AB1E}" dt="2023-02-10T22:28:47.906" v="2710"/>
          <ac:cxnSpMkLst>
            <pc:docMk/>
            <pc:sldMk cId="691530057" sldId="441"/>
            <ac:cxnSpMk id="11" creationId="{56728359-22EA-DF03-5842-32672B6D2AF8}"/>
          </ac:cxnSpMkLst>
        </pc:cxnChg>
        <pc:cxnChg chg="add mod">
          <ac:chgData name="Spiller, Hannah G." userId="f42f1aa8-bbe2-42da-86ac-84a2e4ce8dc6" providerId="ADAL" clId="{DADCE2F1-C18F-43B7-81F8-143B5E07AB1E}" dt="2023-02-10T22:28:47.906" v="2710"/>
          <ac:cxnSpMkLst>
            <pc:docMk/>
            <pc:sldMk cId="691530057" sldId="441"/>
            <ac:cxnSpMk id="12" creationId="{754B97BC-3209-21ED-24F2-A7373FFFF78D}"/>
          </ac:cxnSpMkLst>
        </pc:cxnChg>
        <pc:cxnChg chg="add mod">
          <ac:chgData name="Spiller, Hannah G." userId="f42f1aa8-bbe2-42da-86ac-84a2e4ce8dc6" providerId="ADAL" clId="{DADCE2F1-C18F-43B7-81F8-143B5E07AB1E}" dt="2023-02-10T22:28:47.906" v="2710"/>
          <ac:cxnSpMkLst>
            <pc:docMk/>
            <pc:sldMk cId="691530057" sldId="441"/>
            <ac:cxnSpMk id="13" creationId="{45B8A49B-F226-9965-3492-F57C3755107E}"/>
          </ac:cxnSpMkLst>
        </pc:cxnChg>
        <pc:cxnChg chg="add mod">
          <ac:chgData name="Spiller, Hannah G." userId="f42f1aa8-bbe2-42da-86ac-84a2e4ce8dc6" providerId="ADAL" clId="{DADCE2F1-C18F-43B7-81F8-143B5E07AB1E}" dt="2023-02-10T22:28:47.906" v="2710"/>
          <ac:cxnSpMkLst>
            <pc:docMk/>
            <pc:sldMk cId="691530057" sldId="441"/>
            <ac:cxnSpMk id="14" creationId="{B881807F-2F2C-5DA6-FC7F-635EC270F0A3}"/>
          </ac:cxnSpMkLst>
        </pc:cxnChg>
        <pc:cxnChg chg="del">
          <ac:chgData name="Spiller, Hannah G." userId="f42f1aa8-bbe2-42da-86ac-84a2e4ce8dc6" providerId="ADAL" clId="{DADCE2F1-C18F-43B7-81F8-143B5E07AB1E}" dt="2023-02-10T22:28:18.956" v="2708" actId="478"/>
          <ac:cxnSpMkLst>
            <pc:docMk/>
            <pc:sldMk cId="691530057" sldId="441"/>
            <ac:cxnSpMk id="43" creationId="{D8922668-7361-948D-B84D-1FB3BE78B3FB}"/>
          </ac:cxnSpMkLst>
        </pc:cxnChg>
        <pc:cxnChg chg="del mod">
          <ac:chgData name="Spiller, Hannah G." userId="f42f1aa8-bbe2-42da-86ac-84a2e4ce8dc6" providerId="ADAL" clId="{DADCE2F1-C18F-43B7-81F8-143B5E07AB1E}" dt="2023-02-10T22:28:18.956" v="2708" actId="478"/>
          <ac:cxnSpMkLst>
            <pc:docMk/>
            <pc:sldMk cId="691530057" sldId="441"/>
            <ac:cxnSpMk id="55" creationId="{723C66AB-84F1-6D65-E6B3-048ED676DDA4}"/>
          </ac:cxnSpMkLst>
        </pc:cxnChg>
        <pc:cxnChg chg="del">
          <ac:chgData name="Spiller, Hannah G." userId="f42f1aa8-bbe2-42da-86ac-84a2e4ce8dc6" providerId="ADAL" clId="{DADCE2F1-C18F-43B7-81F8-143B5E07AB1E}" dt="2023-02-10T22:28:18.956" v="2708" actId="478"/>
          <ac:cxnSpMkLst>
            <pc:docMk/>
            <pc:sldMk cId="691530057" sldId="441"/>
            <ac:cxnSpMk id="60" creationId="{835DC539-0DAF-F248-6CB8-9C9FEDA231FE}"/>
          </ac:cxnSpMkLst>
        </pc:cxnChg>
        <pc:cxnChg chg="del">
          <ac:chgData name="Spiller, Hannah G." userId="f42f1aa8-bbe2-42da-86ac-84a2e4ce8dc6" providerId="ADAL" clId="{DADCE2F1-C18F-43B7-81F8-143B5E07AB1E}" dt="2023-02-10T22:28:18.956" v="2708" actId="478"/>
          <ac:cxnSpMkLst>
            <pc:docMk/>
            <pc:sldMk cId="691530057" sldId="441"/>
            <ac:cxnSpMk id="83" creationId="{2E1A3A2B-014A-076D-E569-493D09E61800}"/>
          </ac:cxnSpMkLst>
        </pc:cxnChg>
        <pc:cxnChg chg="del">
          <ac:chgData name="Spiller, Hannah G." userId="f42f1aa8-bbe2-42da-86ac-84a2e4ce8dc6" providerId="ADAL" clId="{DADCE2F1-C18F-43B7-81F8-143B5E07AB1E}" dt="2023-02-10T22:28:18.956" v="2708" actId="478"/>
          <ac:cxnSpMkLst>
            <pc:docMk/>
            <pc:sldMk cId="691530057" sldId="441"/>
            <ac:cxnSpMk id="101" creationId="{4FD20863-8C60-CB25-0F83-47AB1CA583F7}"/>
          </ac:cxnSpMkLst>
        </pc:cxnChg>
        <pc:cxnChg chg="del">
          <ac:chgData name="Spiller, Hannah G." userId="f42f1aa8-bbe2-42da-86ac-84a2e4ce8dc6" providerId="ADAL" clId="{DADCE2F1-C18F-43B7-81F8-143B5E07AB1E}" dt="2023-02-10T22:28:18.956" v="2708" actId="478"/>
          <ac:cxnSpMkLst>
            <pc:docMk/>
            <pc:sldMk cId="691530057" sldId="441"/>
            <ac:cxnSpMk id="107" creationId="{68EFE042-EDF6-7432-9434-585F19E7FA39}"/>
          </ac:cxnSpMkLst>
        </pc:cxnChg>
      </pc:sldChg>
      <pc:sldChg chg="addSp delSp modSp new mod modNotesTx">
        <pc:chgData name="Spiller, Hannah G." userId="f42f1aa8-bbe2-42da-86ac-84a2e4ce8dc6" providerId="ADAL" clId="{DADCE2F1-C18F-43B7-81F8-143B5E07AB1E}" dt="2023-02-24T20:22:56.593" v="5390" actId="20577"/>
        <pc:sldMkLst>
          <pc:docMk/>
          <pc:sldMk cId="1470874738" sldId="453"/>
        </pc:sldMkLst>
        <pc:spChg chg="mod">
          <ac:chgData name="Spiller, Hannah G." userId="f42f1aa8-bbe2-42da-86ac-84a2e4ce8dc6" providerId="ADAL" clId="{DADCE2F1-C18F-43B7-81F8-143B5E07AB1E}" dt="2023-02-13T20:27:12.016" v="2755" actId="20577"/>
          <ac:spMkLst>
            <pc:docMk/>
            <pc:sldMk cId="1470874738" sldId="453"/>
            <ac:spMk id="2" creationId="{5E591077-111F-3806-260A-974668DD7F82}"/>
          </ac:spMkLst>
        </pc:spChg>
        <pc:spChg chg="del mod">
          <ac:chgData name="Spiller, Hannah G." userId="f42f1aa8-bbe2-42da-86ac-84a2e4ce8dc6" providerId="ADAL" clId="{DADCE2F1-C18F-43B7-81F8-143B5E07AB1E}" dt="2023-02-17T21:11:45.121" v="3461" actId="478"/>
          <ac:spMkLst>
            <pc:docMk/>
            <pc:sldMk cId="1470874738" sldId="453"/>
            <ac:spMk id="3" creationId="{F8CD711A-9B00-6E1D-907A-FFB60989F34B}"/>
          </ac:spMkLst>
        </pc:spChg>
        <pc:spChg chg="add del mod">
          <ac:chgData name="Spiller, Hannah G." userId="f42f1aa8-bbe2-42da-86ac-84a2e4ce8dc6" providerId="ADAL" clId="{DADCE2F1-C18F-43B7-81F8-143B5E07AB1E}" dt="2023-02-17T21:11:40.459" v="3460" actId="478"/>
          <ac:spMkLst>
            <pc:docMk/>
            <pc:sldMk cId="1470874738" sldId="453"/>
            <ac:spMk id="6" creationId="{9779F14A-3A17-7B56-47F0-75234BA0752A}"/>
          </ac:spMkLst>
        </pc:spChg>
        <pc:spChg chg="add del mod">
          <ac:chgData name="Spiller, Hannah G." userId="f42f1aa8-bbe2-42da-86ac-84a2e4ce8dc6" providerId="ADAL" clId="{DADCE2F1-C18F-43B7-81F8-143B5E07AB1E}" dt="2023-02-17T21:11:49.865" v="3463" actId="478"/>
          <ac:spMkLst>
            <pc:docMk/>
            <pc:sldMk cId="1470874738" sldId="453"/>
            <ac:spMk id="7" creationId="{9459AADC-47F9-7B05-0C8F-746ACB925798}"/>
          </ac:spMkLst>
        </pc:spChg>
        <pc:spChg chg="add del mod">
          <ac:chgData name="Spiller, Hannah G." userId="f42f1aa8-bbe2-42da-86ac-84a2e4ce8dc6" providerId="ADAL" clId="{DADCE2F1-C18F-43B7-81F8-143B5E07AB1E}" dt="2023-02-17T21:11:34.796" v="3458" actId="478"/>
          <ac:spMkLst>
            <pc:docMk/>
            <pc:sldMk cId="1470874738" sldId="453"/>
            <ac:spMk id="9" creationId="{2E757DC1-E350-06EE-977C-264A79F1CBCB}"/>
          </ac:spMkLst>
        </pc:spChg>
        <pc:spChg chg="add del mod">
          <ac:chgData name="Spiller, Hannah G." userId="f42f1aa8-bbe2-42da-86ac-84a2e4ce8dc6" providerId="ADAL" clId="{DADCE2F1-C18F-43B7-81F8-143B5E07AB1E}" dt="2023-02-17T21:11:47.410" v="3462" actId="478"/>
          <ac:spMkLst>
            <pc:docMk/>
            <pc:sldMk cId="1470874738" sldId="453"/>
            <ac:spMk id="12" creationId="{C12C92D5-CD41-D393-453F-D75BF06B1351}"/>
          </ac:spMkLst>
        </pc:spChg>
        <pc:graphicFrameChg chg="add mod modGraphic">
          <ac:chgData name="Spiller, Hannah G." userId="f42f1aa8-bbe2-42da-86ac-84a2e4ce8dc6" providerId="ADAL" clId="{DADCE2F1-C18F-43B7-81F8-143B5E07AB1E}" dt="2023-02-24T20:22:56.593" v="5390" actId="20577"/>
          <ac:graphicFrameMkLst>
            <pc:docMk/>
            <pc:sldMk cId="1470874738" sldId="453"/>
            <ac:graphicFrameMk id="10" creationId="{5D2EBD4D-30AB-A425-C6F0-133B35393A20}"/>
          </ac:graphicFrameMkLst>
        </pc:graphicFrameChg>
        <pc:picChg chg="add del mod modCrop">
          <ac:chgData name="Spiller, Hannah G." userId="f42f1aa8-bbe2-42da-86ac-84a2e4ce8dc6" providerId="ADAL" clId="{DADCE2F1-C18F-43B7-81F8-143B5E07AB1E}" dt="2023-02-17T20:55:53.767" v="3299" actId="478"/>
          <ac:picMkLst>
            <pc:docMk/>
            <pc:sldMk cId="1470874738" sldId="453"/>
            <ac:picMk id="5" creationId="{EF226D84-1FD8-43D7-B149-6C49D346AD7D}"/>
          </ac:picMkLst>
        </pc:picChg>
        <pc:picChg chg="add del mod">
          <ac:chgData name="Spiller, Hannah G." userId="f42f1aa8-bbe2-42da-86ac-84a2e4ce8dc6" providerId="ADAL" clId="{DADCE2F1-C18F-43B7-81F8-143B5E07AB1E}" dt="2023-02-17T20:55:49.118" v="3298" actId="478"/>
          <ac:picMkLst>
            <pc:docMk/>
            <pc:sldMk cId="1470874738" sldId="453"/>
            <ac:picMk id="8" creationId="{E8A5EE30-DAAE-3B70-2AFA-BD265FF46F84}"/>
          </ac:picMkLst>
        </pc:picChg>
        <pc:picChg chg="add mod">
          <ac:chgData name="Spiller, Hannah G." userId="f42f1aa8-bbe2-42da-86ac-84a2e4ce8dc6" providerId="ADAL" clId="{DADCE2F1-C18F-43B7-81F8-143B5E07AB1E}" dt="2023-02-17T21:22:06.035" v="3506" actId="1076"/>
          <ac:picMkLst>
            <pc:docMk/>
            <pc:sldMk cId="1470874738" sldId="453"/>
            <ac:picMk id="14" creationId="{9A09AC45-EACB-3E03-9ABA-75BC4C62FB79}"/>
          </ac:picMkLst>
        </pc:picChg>
        <pc:picChg chg="add mod">
          <ac:chgData name="Spiller, Hannah G." userId="f42f1aa8-bbe2-42da-86ac-84a2e4ce8dc6" providerId="ADAL" clId="{DADCE2F1-C18F-43B7-81F8-143B5E07AB1E}" dt="2023-02-17T21:21:50.340" v="3503" actId="1076"/>
          <ac:picMkLst>
            <pc:docMk/>
            <pc:sldMk cId="1470874738" sldId="453"/>
            <ac:picMk id="15" creationId="{7D042A4E-DDDE-5CD0-3627-EE8AAA0942C9}"/>
          </ac:picMkLst>
        </pc:picChg>
      </pc:sldChg>
      <pc:sldChg chg="addSp delSp modSp mod">
        <pc:chgData name="Spiller, Hannah G." userId="f42f1aa8-bbe2-42da-86ac-84a2e4ce8dc6" providerId="ADAL" clId="{DADCE2F1-C18F-43B7-81F8-143B5E07AB1E}" dt="2023-02-22T04:23:34.889" v="5230" actId="208"/>
        <pc:sldMkLst>
          <pc:docMk/>
          <pc:sldMk cId="3432798356" sldId="469"/>
        </pc:sldMkLst>
        <pc:spChg chg="add mod">
          <ac:chgData name="Spiller, Hannah G." userId="f42f1aa8-bbe2-42da-86ac-84a2e4ce8dc6" providerId="ADAL" clId="{DADCE2F1-C18F-43B7-81F8-143B5E07AB1E}" dt="2023-02-22T04:22:16.296" v="5223" actId="1076"/>
          <ac:spMkLst>
            <pc:docMk/>
            <pc:sldMk cId="3432798356" sldId="469"/>
            <ac:spMk id="7" creationId="{6EBC1E16-F513-E2EE-90BB-2557565C53D8}"/>
          </ac:spMkLst>
        </pc:spChg>
        <pc:spChg chg="add mod">
          <ac:chgData name="Spiller, Hannah G." userId="f42f1aa8-bbe2-42da-86ac-84a2e4ce8dc6" providerId="ADAL" clId="{DADCE2F1-C18F-43B7-81F8-143B5E07AB1E}" dt="2023-02-22T04:22:31.926" v="5224" actId="1076"/>
          <ac:spMkLst>
            <pc:docMk/>
            <pc:sldMk cId="3432798356" sldId="469"/>
            <ac:spMk id="10" creationId="{6C3E3CB1-D60B-5876-71A5-B37F48A80D66}"/>
          </ac:spMkLst>
        </pc:spChg>
        <pc:spChg chg="add mod">
          <ac:chgData name="Spiller, Hannah G." userId="f42f1aa8-bbe2-42da-86ac-84a2e4ce8dc6" providerId="ADAL" clId="{DADCE2F1-C18F-43B7-81F8-143B5E07AB1E}" dt="2023-02-22T04:22:41.315" v="5225" actId="1076"/>
          <ac:spMkLst>
            <pc:docMk/>
            <pc:sldMk cId="3432798356" sldId="469"/>
            <ac:spMk id="13" creationId="{72213B0B-21B4-F06B-314C-42DFDC006ED8}"/>
          </ac:spMkLst>
        </pc:spChg>
        <pc:spChg chg="add mod">
          <ac:chgData name="Spiller, Hannah G." userId="f42f1aa8-bbe2-42da-86ac-84a2e4ce8dc6" providerId="ADAL" clId="{DADCE2F1-C18F-43B7-81F8-143B5E07AB1E}" dt="2023-02-22T04:21:51.589" v="5222" actId="1076"/>
          <ac:spMkLst>
            <pc:docMk/>
            <pc:sldMk cId="3432798356" sldId="469"/>
            <ac:spMk id="14" creationId="{0458B772-50D8-4BF9-D949-3DA88891CDCD}"/>
          </ac:spMkLst>
        </pc:spChg>
        <pc:spChg chg="add mod">
          <ac:chgData name="Spiller, Hannah G." userId="f42f1aa8-bbe2-42da-86ac-84a2e4ce8dc6" providerId="ADAL" clId="{DADCE2F1-C18F-43B7-81F8-143B5E07AB1E}" dt="2023-02-22T04:23:34.889" v="5230" actId="208"/>
          <ac:spMkLst>
            <pc:docMk/>
            <pc:sldMk cId="3432798356" sldId="469"/>
            <ac:spMk id="15" creationId="{FB6849F8-7B80-5757-EE5B-0B9C2A375889}"/>
          </ac:spMkLst>
        </pc:spChg>
        <pc:graphicFrameChg chg="del mod">
          <ac:chgData name="Spiller, Hannah G." userId="f42f1aa8-bbe2-42da-86ac-84a2e4ce8dc6" providerId="ADAL" clId="{DADCE2F1-C18F-43B7-81F8-143B5E07AB1E}" dt="2023-02-22T03:59:03.413" v="4942" actId="478"/>
          <ac:graphicFrameMkLst>
            <pc:docMk/>
            <pc:sldMk cId="3432798356" sldId="469"/>
            <ac:graphicFrameMk id="6" creationId="{62F701AB-186D-6F05-CB47-DD9B336A6E30}"/>
          </ac:graphicFrameMkLst>
        </pc:graphicFrameChg>
        <pc:picChg chg="add mod">
          <ac:chgData name="Spiller, Hannah G." userId="f42f1aa8-bbe2-42da-86ac-84a2e4ce8dc6" providerId="ADAL" clId="{DADCE2F1-C18F-43B7-81F8-143B5E07AB1E}" dt="2023-02-22T04:03:48.633" v="5053" actId="14100"/>
          <ac:picMkLst>
            <pc:docMk/>
            <pc:sldMk cId="3432798356" sldId="469"/>
            <ac:picMk id="5" creationId="{537638D9-73CA-C0A5-7D96-BB77D8C7A437}"/>
          </ac:picMkLst>
        </pc:picChg>
        <pc:picChg chg="add mod">
          <ac:chgData name="Spiller, Hannah G." userId="f42f1aa8-bbe2-42da-86ac-84a2e4ce8dc6" providerId="ADAL" clId="{DADCE2F1-C18F-43B7-81F8-143B5E07AB1E}" dt="2023-02-22T04:06:39.858" v="5066" actId="1076"/>
          <ac:picMkLst>
            <pc:docMk/>
            <pc:sldMk cId="3432798356" sldId="469"/>
            <ac:picMk id="9" creationId="{D65A5343-51E5-0589-7807-D8D45B0A4D96}"/>
          </ac:picMkLst>
        </pc:picChg>
        <pc:picChg chg="add mod">
          <ac:chgData name="Spiller, Hannah G." userId="f42f1aa8-bbe2-42da-86ac-84a2e4ce8dc6" providerId="ADAL" clId="{DADCE2F1-C18F-43B7-81F8-143B5E07AB1E}" dt="2023-02-22T04:06:49.172" v="5067" actId="1076"/>
          <ac:picMkLst>
            <pc:docMk/>
            <pc:sldMk cId="3432798356" sldId="469"/>
            <ac:picMk id="12" creationId="{0FF4CA64-B6A4-B685-45A9-75DBB0CE64A3}"/>
          </ac:picMkLst>
        </pc:picChg>
      </pc:sldChg>
      <pc:sldChg chg="modSp add mod">
        <pc:chgData name="Spiller, Hannah G." userId="f42f1aa8-bbe2-42da-86ac-84a2e4ce8dc6" providerId="ADAL" clId="{DADCE2F1-C18F-43B7-81F8-143B5E07AB1E}" dt="2023-02-22T01:54:51.981" v="3546" actId="20577"/>
        <pc:sldMkLst>
          <pc:docMk/>
          <pc:sldMk cId="4272150472" sldId="470"/>
        </pc:sldMkLst>
        <pc:spChg chg="mod">
          <ac:chgData name="Spiller, Hannah G." userId="f42f1aa8-bbe2-42da-86ac-84a2e4ce8dc6" providerId="ADAL" clId="{DADCE2F1-C18F-43B7-81F8-143B5E07AB1E}" dt="2023-02-22T01:51:27.616" v="3525" actId="20577"/>
          <ac:spMkLst>
            <pc:docMk/>
            <pc:sldMk cId="4272150472" sldId="470"/>
            <ac:spMk id="2" creationId="{5E492AAE-95E9-0A76-DE6A-8669E1D60CDA}"/>
          </ac:spMkLst>
        </pc:spChg>
        <pc:graphicFrameChg chg="mod">
          <ac:chgData name="Spiller, Hannah G." userId="f42f1aa8-bbe2-42da-86ac-84a2e4ce8dc6" providerId="ADAL" clId="{DADCE2F1-C18F-43B7-81F8-143B5E07AB1E}" dt="2023-02-22T01:54:51.981" v="3546" actId="20577"/>
          <ac:graphicFrameMkLst>
            <pc:docMk/>
            <pc:sldMk cId="4272150472" sldId="470"/>
            <ac:graphicFrameMk id="5" creationId="{250F7F66-3388-21A6-8F07-B0193249C7D6}"/>
          </ac:graphicFrameMkLst>
        </pc:graphicFrameChg>
      </pc:sldChg>
      <pc:sldChg chg="modSp add mod">
        <pc:chgData name="Spiller, Hannah G." userId="f42f1aa8-bbe2-42da-86ac-84a2e4ce8dc6" providerId="ADAL" clId="{DADCE2F1-C18F-43B7-81F8-143B5E07AB1E}" dt="2023-02-22T01:52:18.670" v="3542" actId="20577"/>
        <pc:sldMkLst>
          <pc:docMk/>
          <pc:sldMk cId="363760268" sldId="471"/>
        </pc:sldMkLst>
        <pc:spChg chg="mod">
          <ac:chgData name="Spiller, Hannah G." userId="f42f1aa8-bbe2-42da-86ac-84a2e4ce8dc6" providerId="ADAL" clId="{DADCE2F1-C18F-43B7-81F8-143B5E07AB1E}" dt="2023-02-22T01:52:18.670" v="3542" actId="20577"/>
          <ac:spMkLst>
            <pc:docMk/>
            <pc:sldMk cId="363760268" sldId="471"/>
            <ac:spMk id="2" creationId="{0E3B42EC-CCAB-4E7D-0870-325770711885}"/>
          </ac:spMkLst>
        </pc:spChg>
      </pc:sldChg>
      <pc:sldChg chg="delSp modSp mod modNotesTx">
        <pc:chgData name="Spiller, Hannah G." userId="f42f1aa8-bbe2-42da-86ac-84a2e4ce8dc6" providerId="ADAL" clId="{DADCE2F1-C18F-43B7-81F8-143B5E07AB1E}" dt="2023-02-24T20:13:58.661" v="5386" actId="20577"/>
        <pc:sldMkLst>
          <pc:docMk/>
          <pc:sldMk cId="4272150472" sldId="472"/>
        </pc:sldMkLst>
        <pc:spChg chg="del">
          <ac:chgData name="Spiller, Hannah G." userId="f42f1aa8-bbe2-42da-86ac-84a2e4ce8dc6" providerId="ADAL" clId="{DADCE2F1-C18F-43B7-81F8-143B5E07AB1E}" dt="2023-02-22T02:28:32.261" v="4251" actId="478"/>
          <ac:spMkLst>
            <pc:docMk/>
            <pc:sldMk cId="4272150472" sldId="472"/>
            <ac:spMk id="3" creationId="{236C1E55-718D-C6DE-C3AA-485AADAAABAA}"/>
          </ac:spMkLst>
        </pc:spChg>
        <pc:graphicFrameChg chg="mod">
          <ac:chgData name="Spiller, Hannah G." userId="f42f1aa8-bbe2-42da-86ac-84a2e4ce8dc6" providerId="ADAL" clId="{DADCE2F1-C18F-43B7-81F8-143B5E07AB1E}" dt="2023-02-22T02:30:30.351" v="4253" actId="14100"/>
          <ac:graphicFrameMkLst>
            <pc:docMk/>
            <pc:sldMk cId="4272150472" sldId="472"/>
            <ac:graphicFrameMk id="5" creationId="{250F7F66-3388-21A6-8F07-B0193249C7D6}"/>
          </ac:graphicFrameMkLst>
        </pc:graphicFrameChg>
      </pc:sldChg>
      <pc:sldChg chg="modSp">
        <pc:chgData name="Spiller, Hannah G." userId="f42f1aa8-bbe2-42da-86ac-84a2e4ce8dc6" providerId="ADAL" clId="{DADCE2F1-C18F-43B7-81F8-143B5E07AB1E}" dt="2023-02-22T02:07:20.828" v="4222" actId="20577"/>
        <pc:sldMkLst>
          <pc:docMk/>
          <pc:sldMk cId="363760268" sldId="473"/>
        </pc:sldMkLst>
        <pc:graphicFrameChg chg="mod">
          <ac:chgData name="Spiller, Hannah G." userId="f42f1aa8-bbe2-42da-86ac-84a2e4ce8dc6" providerId="ADAL" clId="{DADCE2F1-C18F-43B7-81F8-143B5E07AB1E}" dt="2023-02-22T02:07:20.828" v="4222" actId="20577"/>
          <ac:graphicFrameMkLst>
            <pc:docMk/>
            <pc:sldMk cId="363760268" sldId="473"/>
            <ac:graphicFrameMk id="63" creationId="{5FBA6674-D383-FEE8-5681-466C9FF4A520}"/>
          </ac:graphicFrameMkLst>
        </pc:graphicFrameChg>
      </pc:sldChg>
      <pc:sldChg chg="addSp delSp modSp mod">
        <pc:chgData name="Spiller, Hannah G." userId="f42f1aa8-bbe2-42da-86ac-84a2e4ce8dc6" providerId="ADAL" clId="{DADCE2F1-C18F-43B7-81F8-143B5E07AB1E}" dt="2023-02-22T03:42:15.302" v="4939" actId="403"/>
        <pc:sldMkLst>
          <pc:docMk/>
          <pc:sldMk cId="619966970" sldId="480"/>
        </pc:sldMkLst>
        <pc:spChg chg="del">
          <ac:chgData name="Spiller, Hannah G." userId="f42f1aa8-bbe2-42da-86ac-84a2e4ce8dc6" providerId="ADAL" clId="{DADCE2F1-C18F-43B7-81F8-143B5E07AB1E}" dt="2023-02-22T03:18:17.798" v="4254" actId="3680"/>
          <ac:spMkLst>
            <pc:docMk/>
            <pc:sldMk cId="619966970" sldId="480"/>
            <ac:spMk id="3" creationId="{5DA21514-5442-2FD4-E643-628C9CC0B119}"/>
          </ac:spMkLst>
        </pc:spChg>
        <pc:graphicFrameChg chg="add mod ord modGraphic">
          <ac:chgData name="Spiller, Hannah G." userId="f42f1aa8-bbe2-42da-86ac-84a2e4ce8dc6" providerId="ADAL" clId="{DADCE2F1-C18F-43B7-81F8-143B5E07AB1E}" dt="2023-02-22T03:42:15.302" v="4939" actId="403"/>
          <ac:graphicFrameMkLst>
            <pc:docMk/>
            <pc:sldMk cId="619966970" sldId="480"/>
            <ac:graphicFrameMk id="4" creationId="{E2188EEF-8568-8D2C-59D3-107F9577EB1A}"/>
          </ac:graphicFrameMkLst>
        </pc:graphicFrameChg>
      </pc:sldChg>
    </pc:docChg>
  </pc:docChgLst>
  <pc:docChgLst>
    <pc:chgData name="Astrup, Dylan J." userId="S::astrupd@my.erau.edu::56b1825f-da8e-4cf8-aad7-60ebaa314d46" providerId="AD" clId="Web-{9483D6EB-0F16-419B-ACC6-B706E0FA4E51}"/>
    <pc:docChg chg="mod addSld delSld modSld sldOrd">
      <pc:chgData name="Astrup, Dylan J." userId="S::astrupd@my.erau.edu::56b1825f-da8e-4cf8-aad7-60ebaa314d46" providerId="AD" clId="Web-{9483D6EB-0F16-419B-ACC6-B706E0FA4E51}" dt="2023-02-22T02:02:27.930" v="172" actId="20577"/>
      <pc:docMkLst>
        <pc:docMk/>
      </pc:docMkLst>
      <pc:sldChg chg="modSp">
        <pc:chgData name="Astrup, Dylan J." userId="S::astrupd@my.erau.edu::56b1825f-da8e-4cf8-aad7-60ebaa314d46" providerId="AD" clId="Web-{9483D6EB-0F16-419B-ACC6-B706E0FA4E51}" dt="2023-02-22T01:34:24.554" v="7" actId="20577"/>
        <pc:sldMkLst>
          <pc:docMk/>
          <pc:sldMk cId="109857222" sldId="256"/>
        </pc:sldMkLst>
        <pc:spChg chg="mod">
          <ac:chgData name="Astrup, Dylan J." userId="S::astrupd@my.erau.edu::56b1825f-da8e-4cf8-aad7-60ebaa314d46" providerId="AD" clId="Web-{9483D6EB-0F16-419B-ACC6-B706E0FA4E51}" dt="2023-02-22T01:34:24.554" v="7" actId="20577"/>
          <ac:spMkLst>
            <pc:docMk/>
            <pc:sldMk cId="109857222" sldId="256"/>
            <ac:spMk id="2" creationId="{00000000-0000-0000-0000-000000000000}"/>
          </ac:spMkLst>
        </pc:spChg>
      </pc:sldChg>
      <pc:sldChg chg="del">
        <pc:chgData name="Astrup, Dylan J." userId="S::astrupd@my.erau.edu::56b1825f-da8e-4cf8-aad7-60ebaa314d46" providerId="AD" clId="Web-{9483D6EB-0F16-419B-ACC6-B706E0FA4E51}" dt="2023-02-22T01:49:03.353" v="95"/>
        <pc:sldMkLst>
          <pc:docMk/>
          <pc:sldMk cId="1547911601" sldId="257"/>
        </pc:sldMkLst>
      </pc:sldChg>
      <pc:sldChg chg="modNotes">
        <pc:chgData name="Astrup, Dylan J." userId="S::astrupd@my.erau.edu::56b1825f-da8e-4cf8-aad7-60ebaa314d46" providerId="AD" clId="Web-{9483D6EB-0F16-419B-ACC6-B706E0FA4E51}" dt="2023-02-22T01:41:36.485" v="24"/>
        <pc:sldMkLst>
          <pc:docMk/>
          <pc:sldMk cId="844706321" sldId="283"/>
        </pc:sldMkLst>
      </pc:sldChg>
      <pc:sldChg chg="modNotes">
        <pc:chgData name="Astrup, Dylan J." userId="S::astrupd@my.erau.edu::56b1825f-da8e-4cf8-aad7-60ebaa314d46" providerId="AD" clId="Web-{9483D6EB-0F16-419B-ACC6-B706E0FA4E51}" dt="2023-02-22T01:41:31.516" v="13"/>
        <pc:sldMkLst>
          <pc:docMk/>
          <pc:sldMk cId="3680902242" sldId="298"/>
        </pc:sldMkLst>
      </pc:sldChg>
      <pc:sldChg chg="del">
        <pc:chgData name="Astrup, Dylan J." userId="S::astrupd@my.erau.edu::56b1825f-da8e-4cf8-aad7-60ebaa314d46" providerId="AD" clId="Web-{9483D6EB-0F16-419B-ACC6-B706E0FA4E51}" dt="2023-02-22T01:54:49.357" v="124"/>
        <pc:sldMkLst>
          <pc:docMk/>
          <pc:sldMk cId="898996859" sldId="360"/>
        </pc:sldMkLst>
      </pc:sldChg>
      <pc:sldChg chg="del">
        <pc:chgData name="Astrup, Dylan J." userId="S::astrupd@my.erau.edu::56b1825f-da8e-4cf8-aad7-60ebaa314d46" providerId="AD" clId="Web-{9483D6EB-0F16-419B-ACC6-B706E0FA4E51}" dt="2023-02-22T01:54:50.826" v="125"/>
        <pc:sldMkLst>
          <pc:docMk/>
          <pc:sldMk cId="2395807715" sldId="363"/>
        </pc:sldMkLst>
      </pc:sldChg>
      <pc:sldChg chg="addCm">
        <pc:chgData name="Astrup, Dylan J." userId="S::astrupd@my.erau.edu::56b1825f-da8e-4cf8-aad7-60ebaa314d46" providerId="AD" clId="Web-{9483D6EB-0F16-419B-ACC6-B706E0FA4E51}" dt="2023-02-22T01:58:21.853" v="146"/>
        <pc:sldMkLst>
          <pc:docMk/>
          <pc:sldMk cId="3077907630" sldId="366"/>
        </pc:sldMkLst>
        <pc:extLst>
          <p:ext xmlns:p="http://schemas.openxmlformats.org/presentationml/2006/main" uri="{D6D511B9-2390-475A-947B-AFAB55BFBCF1}">
            <pc226:cmChg xmlns:pc226="http://schemas.microsoft.com/office/powerpoint/2022/06/main/command" chg="add">
              <pc226:chgData name="Astrup, Dylan J." userId="S::astrupd@my.erau.edu::56b1825f-da8e-4cf8-aad7-60ebaa314d46" providerId="AD" clId="Web-{9483D6EB-0F16-419B-ACC6-B706E0FA4E51}" dt="2023-02-22T01:58:21.853" v="146"/>
              <pc2:cmMkLst xmlns:pc2="http://schemas.microsoft.com/office/powerpoint/2019/9/main/command">
                <pc:docMk/>
                <pc:sldMk cId="3077907630" sldId="366"/>
                <pc2:cmMk id="{C69794B7-9DB2-4C27-9232-94D12C193E44}"/>
              </pc2:cmMkLst>
            </pc226:cmChg>
          </p:ext>
        </pc:extLst>
      </pc:sldChg>
      <pc:sldChg chg="del mod modShow">
        <pc:chgData name="Astrup, Dylan J." userId="S::astrupd@my.erau.edu::56b1825f-da8e-4cf8-aad7-60ebaa314d46" providerId="AD" clId="Web-{9483D6EB-0F16-419B-ACC6-B706E0FA4E51}" dt="2023-02-22T01:48:52.400" v="94"/>
        <pc:sldMkLst>
          <pc:docMk/>
          <pc:sldMk cId="2777099353" sldId="373"/>
        </pc:sldMkLst>
      </pc:sldChg>
      <pc:sldChg chg="ord">
        <pc:chgData name="Astrup, Dylan J." userId="S::astrupd@my.erau.edu::56b1825f-da8e-4cf8-aad7-60ebaa314d46" providerId="AD" clId="Web-{9483D6EB-0F16-419B-ACC6-B706E0FA4E51}" dt="2023-02-22T01:55:03.374" v="128"/>
        <pc:sldMkLst>
          <pc:docMk/>
          <pc:sldMk cId="2938871396" sldId="390"/>
        </pc:sldMkLst>
      </pc:sldChg>
      <pc:sldChg chg="modSp">
        <pc:chgData name="Astrup, Dylan J." userId="S::astrupd@my.erau.edu::56b1825f-da8e-4cf8-aad7-60ebaa314d46" providerId="AD" clId="Web-{9483D6EB-0F16-419B-ACC6-B706E0FA4E51}" dt="2023-02-22T01:53:38.853" v="123" actId="1076"/>
        <pc:sldMkLst>
          <pc:docMk/>
          <pc:sldMk cId="955330781" sldId="413"/>
        </pc:sldMkLst>
        <pc:spChg chg="mod">
          <ac:chgData name="Astrup, Dylan J." userId="S::astrupd@my.erau.edu::56b1825f-da8e-4cf8-aad7-60ebaa314d46" providerId="AD" clId="Web-{9483D6EB-0F16-419B-ACC6-B706E0FA4E51}" dt="2023-02-22T01:53:38.853" v="123" actId="1076"/>
          <ac:spMkLst>
            <pc:docMk/>
            <pc:sldMk cId="955330781" sldId="413"/>
            <ac:spMk id="10" creationId="{87B303A7-482D-BFA9-4611-0D0ABA0C0A61}"/>
          </ac:spMkLst>
        </pc:spChg>
      </pc:sldChg>
      <pc:sldChg chg="del">
        <pc:chgData name="Astrup, Dylan J." userId="S::astrupd@my.erau.edu::56b1825f-da8e-4cf8-aad7-60ebaa314d46" providerId="AD" clId="Web-{9483D6EB-0F16-419B-ACC6-B706E0FA4E51}" dt="2023-02-22T01:54:51.888" v="126"/>
        <pc:sldMkLst>
          <pc:docMk/>
          <pc:sldMk cId="2501259673" sldId="418"/>
        </pc:sldMkLst>
      </pc:sldChg>
      <pc:sldChg chg="del">
        <pc:chgData name="Astrup, Dylan J." userId="S::astrupd@my.erau.edu::56b1825f-da8e-4cf8-aad7-60ebaa314d46" providerId="AD" clId="Web-{9483D6EB-0F16-419B-ACC6-B706E0FA4E51}" dt="2023-02-22T01:54:52.951" v="127"/>
        <pc:sldMkLst>
          <pc:docMk/>
          <pc:sldMk cId="3302813268" sldId="423"/>
        </pc:sldMkLst>
      </pc:sldChg>
      <pc:sldChg chg="ord modNotes">
        <pc:chgData name="Astrup, Dylan J." userId="S::astrupd@my.erau.edu::56b1825f-da8e-4cf8-aad7-60ebaa314d46" providerId="AD" clId="Web-{9483D6EB-0F16-419B-ACC6-B706E0FA4E51}" dt="2023-02-22T01:47:31.114" v="88"/>
        <pc:sldMkLst>
          <pc:docMk/>
          <pc:sldMk cId="3182161359" sldId="424"/>
        </pc:sldMkLst>
      </pc:sldChg>
      <pc:sldChg chg="modNotes">
        <pc:chgData name="Astrup, Dylan J." userId="S::astrupd@my.erau.edu::56b1825f-da8e-4cf8-aad7-60ebaa314d46" providerId="AD" clId="Web-{9483D6EB-0F16-419B-ACC6-B706E0FA4E51}" dt="2023-02-22T01:49:11.838" v="100"/>
        <pc:sldMkLst>
          <pc:docMk/>
          <pc:sldMk cId="532942031" sldId="425"/>
        </pc:sldMkLst>
      </pc:sldChg>
      <pc:sldChg chg="modNotes">
        <pc:chgData name="Astrup, Dylan J." userId="S::astrupd@my.erau.edu::56b1825f-da8e-4cf8-aad7-60ebaa314d46" providerId="AD" clId="Web-{9483D6EB-0F16-419B-ACC6-B706E0FA4E51}" dt="2023-02-22T01:49:19.729" v="106"/>
        <pc:sldMkLst>
          <pc:docMk/>
          <pc:sldMk cId="347247979" sldId="426"/>
        </pc:sldMkLst>
      </pc:sldChg>
      <pc:sldChg chg="modNotes">
        <pc:chgData name="Astrup, Dylan J." userId="S::astrupd@my.erau.edu::56b1825f-da8e-4cf8-aad7-60ebaa314d46" providerId="AD" clId="Web-{9483D6EB-0F16-419B-ACC6-B706E0FA4E51}" dt="2023-02-22T01:49:08.791" v="97"/>
        <pc:sldMkLst>
          <pc:docMk/>
          <pc:sldMk cId="1247430308" sldId="427"/>
        </pc:sldMkLst>
      </pc:sldChg>
      <pc:sldChg chg="modNotes">
        <pc:chgData name="Astrup, Dylan J." userId="S::astrupd@my.erau.edu::56b1825f-da8e-4cf8-aad7-60ebaa314d46" providerId="AD" clId="Web-{9483D6EB-0F16-419B-ACC6-B706E0FA4E51}" dt="2023-02-22T01:49:20.557" v="111"/>
        <pc:sldMkLst>
          <pc:docMk/>
          <pc:sldMk cId="4111254607" sldId="428"/>
        </pc:sldMkLst>
      </pc:sldChg>
      <pc:sldChg chg="modNotes">
        <pc:chgData name="Astrup, Dylan J." userId="S::astrupd@my.erau.edu::56b1825f-da8e-4cf8-aad7-60ebaa314d46" providerId="AD" clId="Web-{9483D6EB-0F16-419B-ACC6-B706E0FA4E51}" dt="2023-02-22T01:49:27.964" v="113"/>
        <pc:sldMkLst>
          <pc:docMk/>
          <pc:sldMk cId="1155033586" sldId="435"/>
        </pc:sldMkLst>
      </pc:sldChg>
      <pc:sldChg chg="modNotes">
        <pc:chgData name="Astrup, Dylan J." userId="S::astrupd@my.erau.edu::56b1825f-da8e-4cf8-aad7-60ebaa314d46" providerId="AD" clId="Web-{9483D6EB-0F16-419B-ACC6-B706E0FA4E51}" dt="2023-02-22T01:47:52.146" v="90"/>
        <pc:sldMkLst>
          <pc:docMk/>
          <pc:sldMk cId="3961872099" sldId="436"/>
        </pc:sldMkLst>
      </pc:sldChg>
      <pc:sldChg chg="modSp">
        <pc:chgData name="Astrup, Dylan J." userId="S::astrupd@my.erau.edu::56b1825f-da8e-4cf8-aad7-60ebaa314d46" providerId="AD" clId="Web-{9483D6EB-0F16-419B-ACC6-B706E0FA4E51}" dt="2023-02-22T01:55:48.282" v="129" actId="20577"/>
        <pc:sldMkLst>
          <pc:docMk/>
          <pc:sldMk cId="2943366840" sldId="439"/>
        </pc:sldMkLst>
        <pc:spChg chg="mod">
          <ac:chgData name="Astrup, Dylan J." userId="S::astrupd@my.erau.edu::56b1825f-da8e-4cf8-aad7-60ebaa314d46" providerId="AD" clId="Web-{9483D6EB-0F16-419B-ACC6-B706E0FA4E51}" dt="2023-02-22T01:55:48.282" v="129" actId="20577"/>
          <ac:spMkLst>
            <pc:docMk/>
            <pc:sldMk cId="2943366840" sldId="439"/>
            <ac:spMk id="2" creationId="{722C4B71-A29E-283B-91D0-9F2C53B0275B}"/>
          </ac:spMkLst>
        </pc:spChg>
      </pc:sldChg>
      <pc:sldChg chg="modSp">
        <pc:chgData name="Astrup, Dylan J." userId="S::astrupd@my.erau.edu::56b1825f-da8e-4cf8-aad7-60ebaa314d46" providerId="AD" clId="Web-{9483D6EB-0F16-419B-ACC6-B706E0FA4E51}" dt="2023-02-22T01:56:08.049" v="130" actId="1076"/>
        <pc:sldMkLst>
          <pc:docMk/>
          <pc:sldMk cId="1309570482" sldId="444"/>
        </pc:sldMkLst>
        <pc:spChg chg="mod">
          <ac:chgData name="Astrup, Dylan J." userId="S::astrupd@my.erau.edu::56b1825f-da8e-4cf8-aad7-60ebaa314d46" providerId="AD" clId="Web-{9483D6EB-0F16-419B-ACC6-B706E0FA4E51}" dt="2023-02-22T01:56:08.049" v="130" actId="1076"/>
          <ac:spMkLst>
            <pc:docMk/>
            <pc:sldMk cId="1309570482" sldId="444"/>
            <ac:spMk id="32" creationId="{315DD813-90AE-B01D-CC4A-513D3962D3A9}"/>
          </ac:spMkLst>
        </pc:spChg>
      </pc:sldChg>
      <pc:sldChg chg="modNotes">
        <pc:chgData name="Astrup, Dylan J." userId="S::astrupd@my.erau.edu::56b1825f-da8e-4cf8-aad7-60ebaa314d46" providerId="AD" clId="Web-{9483D6EB-0F16-419B-ACC6-B706E0FA4E51}" dt="2023-02-22T01:47:54.709" v="92"/>
        <pc:sldMkLst>
          <pc:docMk/>
          <pc:sldMk cId="3858297953" sldId="445"/>
        </pc:sldMkLst>
      </pc:sldChg>
      <pc:sldChg chg="modSp">
        <pc:chgData name="Astrup, Dylan J." userId="S::astrupd@my.erau.edu::56b1825f-da8e-4cf8-aad7-60ebaa314d46" providerId="AD" clId="Web-{9483D6EB-0F16-419B-ACC6-B706E0FA4E51}" dt="2023-02-22T01:51:34.221" v="114" actId="1076"/>
        <pc:sldMkLst>
          <pc:docMk/>
          <pc:sldMk cId="3259309976" sldId="456"/>
        </pc:sldMkLst>
        <pc:spChg chg="mod">
          <ac:chgData name="Astrup, Dylan J." userId="S::astrupd@my.erau.edu::56b1825f-da8e-4cf8-aad7-60ebaa314d46" providerId="AD" clId="Web-{9483D6EB-0F16-419B-ACC6-B706E0FA4E51}" dt="2023-02-22T01:51:34.221" v="114" actId="1076"/>
          <ac:spMkLst>
            <pc:docMk/>
            <pc:sldMk cId="3259309976" sldId="456"/>
            <ac:spMk id="5" creationId="{D4AB33A0-7D41-AC82-860D-3B32930ACBA2}"/>
          </ac:spMkLst>
        </pc:spChg>
      </pc:sldChg>
      <pc:sldChg chg="delSp modSp">
        <pc:chgData name="Astrup, Dylan J." userId="S::astrupd@my.erau.edu::56b1825f-da8e-4cf8-aad7-60ebaa314d46" providerId="AD" clId="Web-{9483D6EB-0F16-419B-ACC6-B706E0FA4E51}" dt="2023-02-22T02:02:27.930" v="172" actId="20577"/>
        <pc:sldMkLst>
          <pc:docMk/>
          <pc:sldMk cId="3011441992" sldId="468"/>
        </pc:sldMkLst>
        <pc:spChg chg="mod">
          <ac:chgData name="Astrup, Dylan J." userId="S::astrupd@my.erau.edu::56b1825f-da8e-4cf8-aad7-60ebaa314d46" providerId="AD" clId="Web-{9483D6EB-0F16-419B-ACC6-B706E0FA4E51}" dt="2023-02-22T02:02:27.930" v="172" actId="20577"/>
          <ac:spMkLst>
            <pc:docMk/>
            <pc:sldMk cId="3011441992" sldId="468"/>
            <ac:spMk id="21" creationId="{06594FE6-5D2D-0A9A-D648-E2AEE5DFE2C3}"/>
          </ac:spMkLst>
        </pc:spChg>
        <pc:picChg chg="del">
          <ac:chgData name="Astrup, Dylan J." userId="S::astrupd@my.erau.edu::56b1825f-da8e-4cf8-aad7-60ebaa314d46" providerId="AD" clId="Web-{9483D6EB-0F16-419B-ACC6-B706E0FA4E51}" dt="2023-02-22T01:59:28.888" v="147"/>
          <ac:picMkLst>
            <pc:docMk/>
            <pc:sldMk cId="3011441992" sldId="468"/>
            <ac:picMk id="26" creationId="{C6F42405-FFAB-3376-E548-AD2C9756C324}"/>
          </ac:picMkLst>
        </pc:picChg>
      </pc:sldChg>
      <pc:sldChg chg="modSp new">
        <pc:chgData name="Astrup, Dylan J." userId="S::astrupd@my.erau.edu::56b1825f-da8e-4cf8-aad7-60ebaa314d46" providerId="AD" clId="Web-{9483D6EB-0F16-419B-ACC6-B706E0FA4E51}" dt="2023-02-22T01:46:18.454" v="85" actId="20577"/>
        <pc:sldMkLst>
          <pc:docMk/>
          <pc:sldMk cId="3432798356" sldId="469"/>
        </pc:sldMkLst>
        <pc:spChg chg="mod">
          <ac:chgData name="Astrup, Dylan J." userId="S::astrupd@my.erau.edu::56b1825f-da8e-4cf8-aad7-60ebaa314d46" providerId="AD" clId="Web-{9483D6EB-0F16-419B-ACC6-B706E0FA4E51}" dt="2023-02-22T01:45:44.608" v="41" actId="20577"/>
          <ac:spMkLst>
            <pc:docMk/>
            <pc:sldMk cId="3432798356" sldId="469"/>
            <ac:spMk id="2" creationId="{2AB64B46-18A3-8F48-0B0E-735E765D9875}"/>
          </ac:spMkLst>
        </pc:spChg>
        <pc:spChg chg="mod">
          <ac:chgData name="Astrup, Dylan J." userId="S::astrupd@my.erau.edu::56b1825f-da8e-4cf8-aad7-60ebaa314d46" providerId="AD" clId="Web-{9483D6EB-0F16-419B-ACC6-B706E0FA4E51}" dt="2023-02-22T01:46:18.454" v="85" actId="20577"/>
          <ac:spMkLst>
            <pc:docMk/>
            <pc:sldMk cId="3432798356" sldId="469"/>
            <ac:spMk id="3" creationId="{733D7949-A4FA-3EF2-F2C3-2A482010DF04}"/>
          </ac:spMkLst>
        </pc:spChg>
      </pc:sldChg>
      <pc:sldChg chg="modSp add replId">
        <pc:chgData name="Astrup, Dylan J." userId="S::astrupd@my.erau.edu::56b1825f-da8e-4cf8-aad7-60ebaa314d46" providerId="AD" clId="Web-{9483D6EB-0F16-419B-ACC6-B706E0FA4E51}" dt="2023-02-22T01:52:51.726" v="120" actId="20577"/>
        <pc:sldMkLst>
          <pc:docMk/>
          <pc:sldMk cId="471940510" sldId="470"/>
        </pc:sldMkLst>
        <pc:spChg chg="mod">
          <ac:chgData name="Astrup, Dylan J." userId="S::astrupd@my.erau.edu::56b1825f-da8e-4cf8-aad7-60ebaa314d46" providerId="AD" clId="Web-{9483D6EB-0F16-419B-ACC6-B706E0FA4E51}" dt="2023-02-22T01:52:51.726" v="120" actId="20577"/>
          <ac:spMkLst>
            <pc:docMk/>
            <pc:sldMk cId="471940510" sldId="470"/>
            <ac:spMk id="2" creationId="{5E492AAE-95E9-0A76-DE6A-8669E1D60CDA}"/>
          </ac:spMkLst>
        </pc:spChg>
      </pc:sldChg>
      <pc:sldChg chg="modSp add del replId">
        <pc:chgData name="Astrup, Dylan J." userId="S::astrupd@my.erau.edu::56b1825f-da8e-4cf8-aad7-60ebaa314d46" providerId="AD" clId="Web-{9483D6EB-0F16-419B-ACC6-B706E0FA4E51}" dt="2023-02-22T01:52:29.443" v="118"/>
        <pc:sldMkLst>
          <pc:docMk/>
          <pc:sldMk cId="2397436714" sldId="470"/>
        </pc:sldMkLst>
        <pc:spChg chg="mod">
          <ac:chgData name="Astrup, Dylan J." userId="S::astrupd@my.erau.edu::56b1825f-da8e-4cf8-aad7-60ebaa314d46" providerId="AD" clId="Web-{9483D6EB-0F16-419B-ACC6-B706E0FA4E51}" dt="2023-02-22T01:52:28.974" v="117" actId="20577"/>
          <ac:spMkLst>
            <pc:docMk/>
            <pc:sldMk cId="2397436714" sldId="470"/>
            <ac:spMk id="2" creationId="{5E492AAE-95E9-0A76-DE6A-8669E1D60CDA}"/>
          </ac:spMkLst>
        </pc:spChg>
      </pc:sldChg>
      <pc:sldChg chg="modSp add replId">
        <pc:chgData name="Astrup, Dylan J." userId="S::astrupd@my.erau.edu::56b1825f-da8e-4cf8-aad7-60ebaa314d46" providerId="AD" clId="Web-{9483D6EB-0F16-419B-ACC6-B706E0FA4E51}" dt="2023-02-22T01:53:03.414" v="122" actId="20577"/>
        <pc:sldMkLst>
          <pc:docMk/>
          <pc:sldMk cId="202413949" sldId="471"/>
        </pc:sldMkLst>
        <pc:spChg chg="mod">
          <ac:chgData name="Astrup, Dylan J." userId="S::astrupd@my.erau.edu::56b1825f-da8e-4cf8-aad7-60ebaa314d46" providerId="AD" clId="Web-{9483D6EB-0F16-419B-ACC6-B706E0FA4E51}" dt="2023-02-22T01:53:03.414" v="122" actId="20577"/>
          <ac:spMkLst>
            <pc:docMk/>
            <pc:sldMk cId="202413949" sldId="471"/>
            <ac:spMk id="2" creationId="{0E3B42EC-CCAB-4E7D-0870-325770711885}"/>
          </ac:spMkLst>
        </pc:spChg>
      </pc:sldChg>
      <pc:sldChg chg="modSp add replId">
        <pc:chgData name="Astrup, Dylan J." userId="S::astrupd@my.erau.edu::56b1825f-da8e-4cf8-aad7-60ebaa314d46" providerId="AD" clId="Web-{9483D6EB-0F16-419B-ACC6-B706E0FA4E51}" dt="2023-02-22T01:57:12.881" v="141" actId="20577"/>
        <pc:sldMkLst>
          <pc:docMk/>
          <pc:sldMk cId="2570089881" sldId="474"/>
        </pc:sldMkLst>
        <pc:spChg chg="mod">
          <ac:chgData name="Astrup, Dylan J." userId="S::astrupd@my.erau.edu::56b1825f-da8e-4cf8-aad7-60ebaa314d46" providerId="AD" clId="Web-{9483D6EB-0F16-419B-ACC6-B706E0FA4E51}" dt="2023-02-22T01:57:12.881" v="141" actId="20577"/>
          <ac:spMkLst>
            <pc:docMk/>
            <pc:sldMk cId="2570089881" sldId="474"/>
            <ac:spMk id="2" creationId="{5E492AAE-95E9-0A76-DE6A-8669E1D60CDA}"/>
          </ac:spMkLst>
        </pc:spChg>
      </pc:sldChg>
      <pc:sldChg chg="modSp add replId">
        <pc:chgData name="Astrup, Dylan J." userId="S::astrupd@my.erau.edu::56b1825f-da8e-4cf8-aad7-60ebaa314d46" providerId="AD" clId="Web-{9483D6EB-0F16-419B-ACC6-B706E0FA4E51}" dt="2023-02-22T01:57:32.694" v="144" actId="20577"/>
        <pc:sldMkLst>
          <pc:docMk/>
          <pc:sldMk cId="2507185602" sldId="475"/>
        </pc:sldMkLst>
        <pc:spChg chg="mod">
          <ac:chgData name="Astrup, Dylan J." userId="S::astrupd@my.erau.edu::56b1825f-da8e-4cf8-aad7-60ebaa314d46" providerId="AD" clId="Web-{9483D6EB-0F16-419B-ACC6-B706E0FA4E51}" dt="2023-02-22T01:57:32.694" v="144" actId="20577"/>
          <ac:spMkLst>
            <pc:docMk/>
            <pc:sldMk cId="2507185602" sldId="475"/>
            <ac:spMk id="2" creationId="{0E3B42EC-CCAB-4E7D-0870-325770711885}"/>
          </ac:spMkLst>
        </pc:spChg>
      </pc:sldChg>
      <pc:sldChg chg="new">
        <pc:chgData name="Astrup, Dylan J." userId="S::astrupd@my.erau.edu::56b1825f-da8e-4cf8-aad7-60ebaa314d46" providerId="AD" clId="Web-{9483D6EB-0F16-419B-ACC6-B706E0FA4E51}" dt="2023-02-22T02:00:38.830" v="166"/>
        <pc:sldMkLst>
          <pc:docMk/>
          <pc:sldMk cId="3974967702" sldId="476"/>
        </pc:sldMkLst>
      </pc:sldChg>
      <pc:sldChg chg="new">
        <pc:chgData name="Astrup, Dylan J." userId="S::astrupd@my.erau.edu::56b1825f-da8e-4cf8-aad7-60ebaa314d46" providerId="AD" clId="Web-{9483D6EB-0F16-419B-ACC6-B706E0FA4E51}" dt="2023-02-22T02:00:42.002" v="167"/>
        <pc:sldMkLst>
          <pc:docMk/>
          <pc:sldMk cId="673127905" sldId="477"/>
        </pc:sldMkLst>
      </pc:sldChg>
      <pc:sldChg chg="new">
        <pc:chgData name="Astrup, Dylan J." userId="S::astrupd@my.erau.edu::56b1825f-da8e-4cf8-aad7-60ebaa314d46" providerId="AD" clId="Web-{9483D6EB-0F16-419B-ACC6-B706E0FA4E51}" dt="2023-02-22T02:00:44.236" v="168"/>
        <pc:sldMkLst>
          <pc:docMk/>
          <pc:sldMk cId="2138642958" sldId="478"/>
        </pc:sldMkLst>
      </pc:sldChg>
    </pc:docChg>
  </pc:docChgLst>
  <pc:docChgLst>
    <pc:chgData name="Carrabine, Grant W." userId="S::carrabig@my.erau.edu::a07ba753-7976-4344-978a-cf4323c5995d" providerId="AD" clId="Web-{04B44DB9-EC0B-575B-C96F-173679F755FC}"/>
    <pc:docChg chg="modSld">
      <pc:chgData name="Carrabine, Grant W." userId="S::carrabig@my.erau.edu::a07ba753-7976-4344-978a-cf4323c5995d" providerId="AD" clId="Web-{04B44DB9-EC0B-575B-C96F-173679F755FC}" dt="2023-02-21T04:26:43.605" v="10" actId="20577"/>
      <pc:docMkLst>
        <pc:docMk/>
      </pc:docMkLst>
      <pc:sldChg chg="delSp modSp">
        <pc:chgData name="Carrabine, Grant W." userId="S::carrabig@my.erau.edu::a07ba753-7976-4344-978a-cf4323c5995d" providerId="AD" clId="Web-{04B44DB9-EC0B-575B-C96F-173679F755FC}" dt="2023-02-21T04:26:43.605" v="10" actId="20577"/>
        <pc:sldMkLst>
          <pc:docMk/>
          <pc:sldMk cId="2928943781" sldId="459"/>
        </pc:sldMkLst>
        <pc:spChg chg="del">
          <ac:chgData name="Carrabine, Grant W." userId="S::carrabig@my.erau.edu::a07ba753-7976-4344-978a-cf4323c5995d" providerId="AD" clId="Web-{04B44DB9-EC0B-575B-C96F-173679F755FC}" dt="2023-02-21T04:25:15.837" v="0"/>
          <ac:spMkLst>
            <pc:docMk/>
            <pc:sldMk cId="2928943781" sldId="459"/>
            <ac:spMk id="3" creationId="{562E7A95-CFCB-AB0E-95BF-9CE21A90D382}"/>
          </ac:spMkLst>
        </pc:spChg>
        <pc:graphicFrameChg chg="modGraphic">
          <ac:chgData name="Carrabine, Grant W." userId="S::carrabig@my.erau.edu::a07ba753-7976-4344-978a-cf4323c5995d" providerId="AD" clId="Web-{04B44DB9-EC0B-575B-C96F-173679F755FC}" dt="2023-02-21T04:26:43.605" v="10" actId="20577"/>
          <ac:graphicFrameMkLst>
            <pc:docMk/>
            <pc:sldMk cId="2928943781" sldId="459"/>
            <ac:graphicFrameMk id="63" creationId="{5FBA6674-D383-FEE8-5681-466C9FF4A520}"/>
          </ac:graphicFrameMkLst>
        </pc:graphicFrameChg>
      </pc:sldChg>
    </pc:docChg>
  </pc:docChgLst>
  <pc:docChgLst>
    <pc:chgData name="Carrabine, Grant W." userId="S::carrabig@my.erau.edu::a07ba753-7976-4344-978a-cf4323c5995d" providerId="AD" clId="Web-{3214EC36-CC54-8964-8DC0-5FE6BE15C7A8}"/>
    <pc:docChg chg="addSld modSld">
      <pc:chgData name="Carrabine, Grant W." userId="S::carrabig@my.erau.edu::a07ba753-7976-4344-978a-cf4323c5995d" providerId="AD" clId="Web-{3214EC36-CC54-8964-8DC0-5FE6BE15C7A8}" dt="2023-02-18T06:20:42.447" v="759" actId="20577"/>
      <pc:docMkLst>
        <pc:docMk/>
      </pc:docMkLst>
      <pc:sldChg chg="addSp modSp">
        <pc:chgData name="Carrabine, Grant W." userId="S::carrabig@my.erau.edu::a07ba753-7976-4344-978a-cf4323c5995d" providerId="AD" clId="Web-{3214EC36-CC54-8964-8DC0-5FE6BE15C7A8}" dt="2023-02-17T20:44:23.293" v="262" actId="20577"/>
        <pc:sldMkLst>
          <pc:docMk/>
          <pc:sldMk cId="2058674322" sldId="450"/>
        </pc:sldMkLst>
        <pc:spChg chg="add mod">
          <ac:chgData name="Carrabine, Grant W." userId="S::carrabig@my.erau.edu::a07ba753-7976-4344-978a-cf4323c5995d" providerId="AD" clId="Web-{3214EC36-CC54-8964-8DC0-5FE6BE15C7A8}" dt="2023-02-17T20:44:23.293" v="262" actId="20577"/>
          <ac:spMkLst>
            <pc:docMk/>
            <pc:sldMk cId="2058674322" sldId="450"/>
            <ac:spMk id="7" creationId="{D3523503-FCD1-B588-DE40-4802BEC86573}"/>
          </ac:spMkLst>
        </pc:spChg>
        <pc:cxnChg chg="add mod">
          <ac:chgData name="Carrabine, Grant W." userId="S::carrabig@my.erau.edu::a07ba753-7976-4344-978a-cf4323c5995d" providerId="AD" clId="Web-{3214EC36-CC54-8964-8DC0-5FE6BE15C7A8}" dt="2023-02-17T20:43:35.010" v="257" actId="1076"/>
          <ac:cxnSpMkLst>
            <pc:docMk/>
            <pc:sldMk cId="2058674322" sldId="450"/>
            <ac:cxnSpMk id="5" creationId="{6D392F47-F904-2EED-12E2-1F3A74BF56C4}"/>
          </ac:cxnSpMkLst>
        </pc:cxnChg>
        <pc:cxnChg chg="mod">
          <ac:chgData name="Carrabine, Grant W." userId="S::carrabig@my.erau.edu::a07ba753-7976-4344-978a-cf4323c5995d" providerId="AD" clId="Web-{3214EC36-CC54-8964-8DC0-5FE6BE15C7A8}" dt="2023-02-17T20:43:11.181" v="252" actId="14100"/>
          <ac:cxnSpMkLst>
            <pc:docMk/>
            <pc:sldMk cId="2058674322" sldId="450"/>
            <ac:cxnSpMk id="30" creationId="{DBD05113-B946-4168-573E-860CF495103B}"/>
          </ac:cxnSpMkLst>
        </pc:cxnChg>
      </pc:sldChg>
      <pc:sldChg chg="modSp">
        <pc:chgData name="Carrabine, Grant W." userId="S::carrabig@my.erau.edu::a07ba753-7976-4344-978a-cf4323c5995d" providerId="AD" clId="Web-{3214EC36-CC54-8964-8DC0-5FE6BE15C7A8}" dt="2023-02-17T20:14:41.500" v="2" actId="1076"/>
        <pc:sldMkLst>
          <pc:docMk/>
          <pc:sldMk cId="3259309976" sldId="456"/>
        </pc:sldMkLst>
        <pc:spChg chg="mod">
          <ac:chgData name="Carrabine, Grant W." userId="S::carrabig@my.erau.edu::a07ba753-7976-4344-978a-cf4323c5995d" providerId="AD" clId="Web-{3214EC36-CC54-8964-8DC0-5FE6BE15C7A8}" dt="2023-02-17T20:14:41.500" v="2" actId="1076"/>
          <ac:spMkLst>
            <pc:docMk/>
            <pc:sldMk cId="3259309976" sldId="456"/>
            <ac:spMk id="4" creationId="{83297EEC-6299-D924-2B6D-504618678982}"/>
          </ac:spMkLst>
        </pc:spChg>
      </pc:sldChg>
      <pc:sldChg chg="addSp modSp">
        <pc:chgData name="Carrabine, Grant W." userId="S::carrabig@my.erau.edu::a07ba753-7976-4344-978a-cf4323c5995d" providerId="AD" clId="Web-{3214EC36-CC54-8964-8DC0-5FE6BE15C7A8}" dt="2023-02-17T21:27:55.535" v="400" actId="1076"/>
        <pc:sldMkLst>
          <pc:docMk/>
          <pc:sldMk cId="3839142448" sldId="458"/>
        </pc:sldMkLst>
        <pc:spChg chg="mod">
          <ac:chgData name="Carrabine, Grant W." userId="S::carrabig@my.erau.edu::a07ba753-7976-4344-978a-cf4323c5995d" providerId="AD" clId="Web-{3214EC36-CC54-8964-8DC0-5FE6BE15C7A8}" dt="2023-02-17T20:23:02.610" v="15" actId="20577"/>
          <ac:spMkLst>
            <pc:docMk/>
            <pc:sldMk cId="3839142448" sldId="458"/>
            <ac:spMk id="2" creationId="{5E492AAE-95E9-0A76-DE6A-8669E1D60CDA}"/>
          </ac:spMkLst>
        </pc:spChg>
        <pc:graphicFrameChg chg="add mod modGraphic">
          <ac:chgData name="Carrabine, Grant W." userId="S::carrabig@my.erau.edu::a07ba753-7976-4344-978a-cf4323c5995d" providerId="AD" clId="Web-{3214EC36-CC54-8964-8DC0-5FE6BE15C7A8}" dt="2023-02-17T21:27:55.535" v="400" actId="1076"/>
          <ac:graphicFrameMkLst>
            <pc:docMk/>
            <pc:sldMk cId="3839142448" sldId="458"/>
            <ac:graphicFrameMk id="5" creationId="{250F7F66-3388-21A6-8F07-B0193249C7D6}"/>
          </ac:graphicFrameMkLst>
        </pc:graphicFrameChg>
      </pc:sldChg>
      <pc:sldChg chg="addSp delSp modSp">
        <pc:chgData name="Carrabine, Grant W." userId="S::carrabig@my.erau.edu::a07ba753-7976-4344-978a-cf4323c5995d" providerId="AD" clId="Web-{3214EC36-CC54-8964-8DC0-5FE6BE15C7A8}" dt="2023-02-18T06:20:42.447" v="759" actId="20577"/>
        <pc:sldMkLst>
          <pc:docMk/>
          <pc:sldMk cId="2928943781" sldId="459"/>
        </pc:sldMkLst>
        <pc:spChg chg="mod">
          <ac:chgData name="Carrabine, Grant W." userId="S::carrabig@my.erau.edu::a07ba753-7976-4344-978a-cf4323c5995d" providerId="AD" clId="Web-{3214EC36-CC54-8964-8DC0-5FE6BE15C7A8}" dt="2023-02-17T21:30:24.040" v="461" actId="20577"/>
          <ac:spMkLst>
            <pc:docMk/>
            <pc:sldMk cId="2928943781" sldId="459"/>
            <ac:spMk id="2" creationId="{0E3B42EC-CCAB-4E7D-0870-325770711885}"/>
          </ac:spMkLst>
        </pc:spChg>
        <pc:graphicFrameChg chg="add del modGraphic">
          <ac:chgData name="Carrabine, Grant W." userId="S::carrabig@my.erau.edu::a07ba753-7976-4344-978a-cf4323c5995d" providerId="AD" clId="Web-{3214EC36-CC54-8964-8DC0-5FE6BE15C7A8}" dt="2023-02-17T21:22:14.305" v="368"/>
          <ac:graphicFrameMkLst>
            <pc:docMk/>
            <pc:sldMk cId="2928943781" sldId="459"/>
            <ac:graphicFrameMk id="5" creationId="{F6DD496C-A2F8-0D96-9327-9FFDD55346D2}"/>
          </ac:graphicFrameMkLst>
        </pc:graphicFrameChg>
        <pc:graphicFrameChg chg="add del">
          <ac:chgData name="Carrabine, Grant W." userId="S::carrabig@my.erau.edu::a07ba753-7976-4344-978a-cf4323c5995d" providerId="AD" clId="Web-{3214EC36-CC54-8964-8DC0-5FE6BE15C7A8}" dt="2023-02-17T21:22:12.087" v="367"/>
          <ac:graphicFrameMkLst>
            <pc:docMk/>
            <pc:sldMk cId="2928943781" sldId="459"/>
            <ac:graphicFrameMk id="48" creationId="{7831B31C-A390-19B0-5532-0845450FC2B4}"/>
          </ac:graphicFrameMkLst>
        </pc:graphicFrameChg>
        <pc:graphicFrameChg chg="add modGraphic">
          <ac:chgData name="Carrabine, Grant W." userId="S::carrabig@my.erau.edu::a07ba753-7976-4344-978a-cf4323c5995d" providerId="AD" clId="Web-{3214EC36-CC54-8964-8DC0-5FE6BE15C7A8}" dt="2023-02-18T06:20:42.447" v="759" actId="20577"/>
          <ac:graphicFrameMkLst>
            <pc:docMk/>
            <pc:sldMk cId="2928943781" sldId="459"/>
            <ac:graphicFrameMk id="63" creationId="{5FBA6674-D383-FEE8-5681-466C9FF4A520}"/>
          </ac:graphicFrameMkLst>
        </pc:graphicFrameChg>
      </pc:sldChg>
      <pc:sldChg chg="addSp delSp modSp new">
        <pc:chgData name="Carrabine, Grant W." userId="S::carrabig@my.erau.edu::a07ba753-7976-4344-978a-cf4323c5995d" providerId="AD" clId="Web-{3214EC36-CC54-8964-8DC0-5FE6BE15C7A8}" dt="2023-02-17T20:42:35.571" v="251" actId="20577"/>
        <pc:sldMkLst>
          <pc:docMk/>
          <pc:sldMk cId="3455087984" sldId="462"/>
        </pc:sldMkLst>
        <pc:spChg chg="mod">
          <ac:chgData name="Carrabine, Grant W." userId="S::carrabig@my.erau.edu::a07ba753-7976-4344-978a-cf4323c5995d" providerId="AD" clId="Web-{3214EC36-CC54-8964-8DC0-5FE6BE15C7A8}" dt="2023-02-17T20:29:52.640" v="96" actId="20577"/>
          <ac:spMkLst>
            <pc:docMk/>
            <pc:sldMk cId="3455087984" sldId="462"/>
            <ac:spMk id="2" creationId="{BA02A35F-0D3F-097F-942C-BCFD5A37B51F}"/>
          </ac:spMkLst>
        </pc:spChg>
        <pc:spChg chg="del">
          <ac:chgData name="Carrabine, Grant W." userId="S::carrabig@my.erau.edu::a07ba753-7976-4344-978a-cf4323c5995d" providerId="AD" clId="Web-{3214EC36-CC54-8964-8DC0-5FE6BE15C7A8}" dt="2023-02-17T20:29:00.841" v="75"/>
          <ac:spMkLst>
            <pc:docMk/>
            <pc:sldMk cId="3455087984" sldId="462"/>
            <ac:spMk id="3" creationId="{036D8185-80F3-E01E-A73B-3F1E6B7E0C53}"/>
          </ac:spMkLst>
        </pc:spChg>
        <pc:spChg chg="add mod">
          <ac:chgData name="Carrabine, Grant W." userId="S::carrabig@my.erau.edu::a07ba753-7976-4344-978a-cf4323c5995d" providerId="AD" clId="Web-{3214EC36-CC54-8964-8DC0-5FE6BE15C7A8}" dt="2023-02-17T20:39:58.972" v="147" actId="1076"/>
          <ac:spMkLst>
            <pc:docMk/>
            <pc:sldMk cId="3455087984" sldId="462"/>
            <ac:spMk id="11" creationId="{99470670-F7FB-E69A-C17F-2EE1B6365AF1}"/>
          </ac:spMkLst>
        </pc:spChg>
        <pc:spChg chg="add mod">
          <ac:chgData name="Carrabine, Grant W." userId="S::carrabig@my.erau.edu::a07ba753-7976-4344-978a-cf4323c5995d" providerId="AD" clId="Web-{3214EC36-CC54-8964-8DC0-5FE6BE15C7A8}" dt="2023-02-17T20:42:35.571" v="251" actId="20577"/>
          <ac:spMkLst>
            <pc:docMk/>
            <pc:sldMk cId="3455087984" sldId="462"/>
            <ac:spMk id="12" creationId="{C5405820-D661-6092-DDB2-1CA27933DCBB}"/>
          </ac:spMkLst>
        </pc:spChg>
        <pc:spChg chg="add mod">
          <ac:chgData name="Carrabine, Grant W." userId="S::carrabig@my.erau.edu::a07ba753-7976-4344-978a-cf4323c5995d" providerId="AD" clId="Web-{3214EC36-CC54-8964-8DC0-5FE6BE15C7A8}" dt="2023-02-17T20:40:39.630" v="188" actId="1076"/>
          <ac:spMkLst>
            <pc:docMk/>
            <pc:sldMk cId="3455087984" sldId="462"/>
            <ac:spMk id="13" creationId="{2616163E-54E5-A442-9826-1758EF2BB1E0}"/>
          </ac:spMkLst>
        </pc:spChg>
        <pc:spChg chg="add mod">
          <ac:chgData name="Carrabine, Grant W." userId="S::carrabig@my.erau.edu::a07ba753-7976-4344-978a-cf4323c5995d" providerId="AD" clId="Web-{3214EC36-CC54-8964-8DC0-5FE6BE15C7A8}" dt="2023-02-17T20:41:40.882" v="226" actId="20577"/>
          <ac:spMkLst>
            <pc:docMk/>
            <pc:sldMk cId="3455087984" sldId="462"/>
            <ac:spMk id="14" creationId="{CB1D94DD-EAA7-9A79-D02C-7D214C267AA6}"/>
          </ac:spMkLst>
        </pc:spChg>
        <pc:spChg chg="add mod">
          <ac:chgData name="Carrabine, Grant W." userId="S::carrabig@my.erau.edu::a07ba753-7976-4344-978a-cf4323c5995d" providerId="AD" clId="Web-{3214EC36-CC54-8964-8DC0-5FE6BE15C7A8}" dt="2023-02-17T20:41:58.570" v="235" actId="1076"/>
          <ac:spMkLst>
            <pc:docMk/>
            <pc:sldMk cId="3455087984" sldId="462"/>
            <ac:spMk id="15" creationId="{CB1F1A0F-3215-857B-E45D-49BEA22CA83F}"/>
          </ac:spMkLst>
        </pc:spChg>
        <pc:picChg chg="add mod ord">
          <ac:chgData name="Carrabine, Grant W." userId="S::carrabig@my.erau.edu::a07ba753-7976-4344-978a-cf4323c5995d" providerId="AD" clId="Web-{3214EC36-CC54-8964-8DC0-5FE6BE15C7A8}" dt="2023-02-17T20:30:52.376" v="102" actId="1076"/>
          <ac:picMkLst>
            <pc:docMk/>
            <pc:sldMk cId="3455087984" sldId="462"/>
            <ac:picMk id="4" creationId="{6DBD0414-BB77-2F62-D28C-6F791DE8AA7C}"/>
          </ac:picMkLst>
        </pc:picChg>
        <pc:cxnChg chg="add mod">
          <ac:chgData name="Carrabine, Grant W." userId="S::carrabig@my.erau.edu::a07ba753-7976-4344-978a-cf4323c5995d" providerId="AD" clId="Web-{3214EC36-CC54-8964-8DC0-5FE6BE15C7A8}" dt="2023-02-17T20:33:47.069" v="108" actId="14100"/>
          <ac:cxnSpMkLst>
            <pc:docMk/>
            <pc:sldMk cId="3455087984" sldId="462"/>
            <ac:cxnSpMk id="6" creationId="{99811A17-A74F-1941-A73B-6B4831C79A86}"/>
          </ac:cxnSpMkLst>
        </pc:cxnChg>
        <pc:cxnChg chg="add mod">
          <ac:chgData name="Carrabine, Grant W." userId="S::carrabig@my.erau.edu::a07ba753-7976-4344-978a-cf4323c5995d" providerId="AD" clId="Web-{3214EC36-CC54-8964-8DC0-5FE6BE15C7A8}" dt="2023-02-17T20:34:02.476" v="110" actId="1076"/>
          <ac:cxnSpMkLst>
            <pc:docMk/>
            <pc:sldMk cId="3455087984" sldId="462"/>
            <ac:cxnSpMk id="7" creationId="{49EAB5BA-4710-5A7A-C358-0E35FC50FAD6}"/>
          </ac:cxnSpMkLst>
        </pc:cxnChg>
        <pc:cxnChg chg="add mod">
          <ac:chgData name="Carrabine, Grant W." userId="S::carrabig@my.erau.edu::a07ba753-7976-4344-978a-cf4323c5995d" providerId="AD" clId="Web-{3214EC36-CC54-8964-8DC0-5FE6BE15C7A8}" dt="2023-02-17T20:34:14.664" v="113" actId="1076"/>
          <ac:cxnSpMkLst>
            <pc:docMk/>
            <pc:sldMk cId="3455087984" sldId="462"/>
            <ac:cxnSpMk id="8" creationId="{61E29FFC-FFC7-F808-EF92-629A69F073B8}"/>
          </ac:cxnSpMkLst>
        </pc:cxnChg>
        <pc:cxnChg chg="add mod">
          <ac:chgData name="Carrabine, Grant W." userId="S::carrabig@my.erau.edu::a07ba753-7976-4344-978a-cf4323c5995d" providerId="AD" clId="Web-{3214EC36-CC54-8964-8DC0-5FE6BE15C7A8}" dt="2023-02-17T20:34:23.117" v="116" actId="1076"/>
          <ac:cxnSpMkLst>
            <pc:docMk/>
            <pc:sldMk cId="3455087984" sldId="462"/>
            <ac:cxnSpMk id="9" creationId="{52900524-73D4-0FC1-A9D8-FE32BEB80491}"/>
          </ac:cxnSpMkLst>
        </pc:cxnChg>
        <pc:cxnChg chg="add mod">
          <ac:chgData name="Carrabine, Grant W." userId="S::carrabig@my.erau.edu::a07ba753-7976-4344-978a-cf4323c5995d" providerId="AD" clId="Web-{3214EC36-CC54-8964-8DC0-5FE6BE15C7A8}" dt="2023-02-17T20:34:32.821" v="119" actId="1076"/>
          <ac:cxnSpMkLst>
            <pc:docMk/>
            <pc:sldMk cId="3455087984" sldId="462"/>
            <ac:cxnSpMk id="10" creationId="{D39641F4-ED85-923B-36FF-54A678DC363F}"/>
          </ac:cxnSpMkLst>
        </pc:cxnChg>
      </pc:sldChg>
    </pc:docChg>
  </pc:docChgLst>
  <pc:docChgLst>
    <pc:chgData name="Astrup, Dylan J." userId="S::astrupd@my.erau.edu::56b1825f-da8e-4cf8-aad7-60ebaa314d46" providerId="AD" clId="Web-{A05765FD-25DE-45A1-B6AC-D4191ACB00FB}"/>
    <pc:docChg chg="modSld">
      <pc:chgData name="Astrup, Dylan J." userId="S::astrupd@my.erau.edu::56b1825f-da8e-4cf8-aad7-60ebaa314d46" providerId="AD" clId="Web-{A05765FD-25DE-45A1-B6AC-D4191ACB00FB}" dt="2023-02-22T20:44:10.589" v="103" actId="14100"/>
      <pc:docMkLst>
        <pc:docMk/>
      </pc:docMkLst>
      <pc:sldChg chg="modSp">
        <pc:chgData name="Astrup, Dylan J." userId="S::astrupd@my.erau.edu::56b1825f-da8e-4cf8-aad7-60ebaa314d46" providerId="AD" clId="Web-{A05765FD-25DE-45A1-B6AC-D4191ACB00FB}" dt="2023-02-22T20:44:10.589" v="103" actId="14100"/>
        <pc:sldMkLst>
          <pc:docMk/>
          <pc:sldMk cId="2641549669" sldId="266"/>
        </pc:sldMkLst>
        <pc:spChg chg="mod">
          <ac:chgData name="Astrup, Dylan J." userId="S::astrupd@my.erau.edu::56b1825f-da8e-4cf8-aad7-60ebaa314d46" providerId="AD" clId="Web-{A05765FD-25DE-45A1-B6AC-D4191ACB00FB}" dt="2023-02-22T20:44:10.589" v="103" actId="14100"/>
          <ac:spMkLst>
            <pc:docMk/>
            <pc:sldMk cId="2641549669" sldId="266"/>
            <ac:spMk id="5" creationId="{F669B403-E245-B695-4819-F21EFAD1D0AC}"/>
          </ac:spMkLst>
        </pc:spChg>
      </pc:sldChg>
      <pc:sldChg chg="modSp">
        <pc:chgData name="Astrup, Dylan J." userId="S::astrupd@my.erau.edu::56b1825f-da8e-4cf8-aad7-60ebaa314d46" providerId="AD" clId="Web-{A05765FD-25DE-45A1-B6AC-D4191ACB00FB}" dt="2023-02-22T20:24:38.931" v="75" actId="1076"/>
        <pc:sldMkLst>
          <pc:docMk/>
          <pc:sldMk cId="718782417" sldId="350"/>
        </pc:sldMkLst>
        <pc:spChg chg="mod">
          <ac:chgData name="Astrup, Dylan J." userId="S::astrupd@my.erau.edu::56b1825f-da8e-4cf8-aad7-60ebaa314d46" providerId="AD" clId="Web-{A05765FD-25DE-45A1-B6AC-D4191ACB00FB}" dt="2023-02-22T20:24:38.931" v="75" actId="1076"/>
          <ac:spMkLst>
            <pc:docMk/>
            <pc:sldMk cId="718782417" sldId="350"/>
            <ac:spMk id="15" creationId="{3BDB1A50-B351-6BDE-F616-4D4426011724}"/>
          </ac:spMkLst>
        </pc:spChg>
        <pc:graphicFrameChg chg="modGraphic">
          <ac:chgData name="Astrup, Dylan J." userId="S::astrupd@my.erau.edu::56b1825f-da8e-4cf8-aad7-60ebaa314d46" providerId="AD" clId="Web-{A05765FD-25DE-45A1-B6AC-D4191ACB00FB}" dt="2023-02-22T20:20:58.353" v="61" actId="20577"/>
          <ac:graphicFrameMkLst>
            <pc:docMk/>
            <pc:sldMk cId="718782417" sldId="350"/>
            <ac:graphicFrameMk id="8" creationId="{51CD6C32-1DFE-2122-9B4A-8279300D7E5F}"/>
          </ac:graphicFrameMkLst>
        </pc:graphicFrameChg>
      </pc:sldChg>
      <pc:sldChg chg="modSp">
        <pc:chgData name="Astrup, Dylan J." userId="S::astrupd@my.erau.edu::56b1825f-da8e-4cf8-aad7-60ebaa314d46" providerId="AD" clId="Web-{A05765FD-25DE-45A1-B6AC-D4191ACB00FB}" dt="2023-02-22T20:22:18.531" v="74" actId="20577"/>
        <pc:sldMkLst>
          <pc:docMk/>
          <pc:sldMk cId="6644773" sldId="351"/>
        </pc:sldMkLst>
        <pc:graphicFrameChg chg="modGraphic">
          <ac:chgData name="Astrup, Dylan J." userId="S::astrupd@my.erau.edu::56b1825f-da8e-4cf8-aad7-60ebaa314d46" providerId="AD" clId="Web-{A05765FD-25DE-45A1-B6AC-D4191ACB00FB}" dt="2023-02-22T20:22:18.531" v="74" actId="20577"/>
          <ac:graphicFrameMkLst>
            <pc:docMk/>
            <pc:sldMk cId="6644773" sldId="351"/>
            <ac:graphicFrameMk id="7" creationId="{74433317-0975-7CCC-5887-63A7DE68F946}"/>
          </ac:graphicFrameMkLst>
        </pc:graphicFrameChg>
      </pc:sldChg>
      <pc:sldChg chg="modSp">
        <pc:chgData name="Astrup, Dylan J." userId="S::astrupd@my.erau.edu::56b1825f-da8e-4cf8-aad7-60ebaa314d46" providerId="AD" clId="Web-{A05765FD-25DE-45A1-B6AC-D4191ACB00FB}" dt="2023-02-22T20:42:34.567" v="99" actId="1076"/>
        <pc:sldMkLst>
          <pc:docMk/>
          <pc:sldMk cId="2096433879" sldId="392"/>
        </pc:sldMkLst>
        <pc:spChg chg="mod">
          <ac:chgData name="Astrup, Dylan J." userId="S::astrupd@my.erau.edu::56b1825f-da8e-4cf8-aad7-60ebaa314d46" providerId="AD" clId="Web-{A05765FD-25DE-45A1-B6AC-D4191ACB00FB}" dt="2023-02-22T20:42:27.254" v="98" actId="20577"/>
          <ac:spMkLst>
            <pc:docMk/>
            <pc:sldMk cId="2096433879" sldId="392"/>
            <ac:spMk id="2" creationId="{62726184-7C76-B17F-60B5-744321EDC831}"/>
          </ac:spMkLst>
        </pc:spChg>
        <pc:picChg chg="mod">
          <ac:chgData name="Astrup, Dylan J." userId="S::astrupd@my.erau.edu::56b1825f-da8e-4cf8-aad7-60ebaa314d46" providerId="AD" clId="Web-{A05765FD-25DE-45A1-B6AC-D4191ACB00FB}" dt="2023-02-22T20:42:34.567" v="99" actId="1076"/>
          <ac:picMkLst>
            <pc:docMk/>
            <pc:sldMk cId="2096433879" sldId="392"/>
            <ac:picMk id="4" creationId="{D917AEF0-1E6D-5369-DB3F-9E074D4B9941}"/>
          </ac:picMkLst>
        </pc:picChg>
      </pc:sldChg>
      <pc:sldChg chg="modSp">
        <pc:chgData name="Astrup, Dylan J." userId="S::astrupd@my.erau.edu::56b1825f-da8e-4cf8-aad7-60ebaa314d46" providerId="AD" clId="Web-{A05765FD-25DE-45A1-B6AC-D4191ACB00FB}" dt="2023-02-22T20:25:22.856" v="77" actId="20577"/>
        <pc:sldMkLst>
          <pc:docMk/>
          <pc:sldMk cId="659442507" sldId="404"/>
        </pc:sldMkLst>
        <pc:graphicFrameChg chg="modGraphic">
          <ac:chgData name="Astrup, Dylan J." userId="S::astrupd@my.erau.edu::56b1825f-da8e-4cf8-aad7-60ebaa314d46" providerId="AD" clId="Web-{A05765FD-25DE-45A1-B6AC-D4191ACB00FB}" dt="2023-02-22T20:25:22.856" v="77" actId="20577"/>
          <ac:graphicFrameMkLst>
            <pc:docMk/>
            <pc:sldMk cId="659442507" sldId="404"/>
            <ac:graphicFrameMk id="5" creationId="{E3AC9F57-E402-AB00-B863-74C6C8B93889}"/>
          </ac:graphicFrameMkLst>
        </pc:graphicFrameChg>
        <pc:picChg chg="mod">
          <ac:chgData name="Astrup, Dylan J." userId="S::astrupd@my.erau.edu::56b1825f-da8e-4cf8-aad7-60ebaa314d46" providerId="AD" clId="Web-{A05765FD-25DE-45A1-B6AC-D4191ACB00FB}" dt="2023-02-22T20:19:52.536" v="53" actId="1076"/>
          <ac:picMkLst>
            <pc:docMk/>
            <pc:sldMk cId="659442507" sldId="404"/>
            <ac:picMk id="8" creationId="{5986C7FA-0BAC-E903-4E70-2F6D6EA99F3C}"/>
          </ac:picMkLst>
        </pc:picChg>
        <pc:picChg chg="mod">
          <ac:chgData name="Astrup, Dylan J." userId="S::astrupd@my.erau.edu::56b1825f-da8e-4cf8-aad7-60ebaa314d46" providerId="AD" clId="Web-{A05765FD-25DE-45A1-B6AC-D4191ACB00FB}" dt="2023-02-22T20:19:53.677" v="54" actId="1076"/>
          <ac:picMkLst>
            <pc:docMk/>
            <pc:sldMk cId="659442507" sldId="404"/>
            <ac:picMk id="10" creationId="{20790D50-BA3D-1787-4604-B748923CF462}"/>
          </ac:picMkLst>
        </pc:picChg>
      </pc:sldChg>
      <pc:sldChg chg="modSp">
        <pc:chgData name="Astrup, Dylan J." userId="S::astrupd@my.erau.edu::56b1825f-da8e-4cf8-aad7-60ebaa314d46" providerId="AD" clId="Web-{A05765FD-25DE-45A1-B6AC-D4191ACB00FB}" dt="2023-02-22T20:11:18.689" v="2" actId="1076"/>
        <pc:sldMkLst>
          <pc:docMk/>
          <pc:sldMk cId="3787098" sldId="417"/>
        </pc:sldMkLst>
        <pc:spChg chg="mod">
          <ac:chgData name="Astrup, Dylan J." userId="S::astrupd@my.erau.edu::56b1825f-da8e-4cf8-aad7-60ebaa314d46" providerId="AD" clId="Web-{A05765FD-25DE-45A1-B6AC-D4191ACB00FB}" dt="2023-02-22T20:11:18.689" v="2" actId="1076"/>
          <ac:spMkLst>
            <pc:docMk/>
            <pc:sldMk cId="3787098" sldId="417"/>
            <ac:spMk id="15" creationId="{C7DBA79C-62BC-2BDB-6878-B54A6BABEF85}"/>
          </ac:spMkLst>
        </pc:spChg>
        <pc:cxnChg chg="mod">
          <ac:chgData name="Astrup, Dylan J." userId="S::astrupd@my.erau.edu::56b1825f-da8e-4cf8-aad7-60ebaa314d46" providerId="AD" clId="Web-{A05765FD-25DE-45A1-B6AC-D4191ACB00FB}" dt="2023-02-22T20:11:09.313" v="1" actId="14100"/>
          <ac:cxnSpMkLst>
            <pc:docMk/>
            <pc:sldMk cId="3787098" sldId="417"/>
            <ac:cxnSpMk id="72" creationId="{D0D6F147-AE5D-A20B-F539-BB60F0DE7585}"/>
          </ac:cxnSpMkLst>
        </pc:cxnChg>
      </pc:sldChg>
      <pc:sldChg chg="modSp">
        <pc:chgData name="Astrup, Dylan J." userId="S::astrupd@my.erau.edu::56b1825f-da8e-4cf8-aad7-60ebaa314d46" providerId="AD" clId="Web-{A05765FD-25DE-45A1-B6AC-D4191ACB00FB}" dt="2023-02-22T20:21:55.795" v="71" actId="20577"/>
        <pc:sldMkLst>
          <pc:docMk/>
          <pc:sldMk cId="137774024" sldId="460"/>
        </pc:sldMkLst>
        <pc:graphicFrameChg chg="modGraphic">
          <ac:chgData name="Astrup, Dylan J." userId="S::astrupd@my.erau.edu::56b1825f-da8e-4cf8-aad7-60ebaa314d46" providerId="AD" clId="Web-{A05765FD-25DE-45A1-B6AC-D4191ACB00FB}" dt="2023-02-22T20:21:55.795" v="71" actId="20577"/>
          <ac:graphicFrameMkLst>
            <pc:docMk/>
            <pc:sldMk cId="137774024" sldId="460"/>
            <ac:graphicFrameMk id="4" creationId="{0A7CE571-D15F-E757-7900-73AE88534ED8}"/>
          </ac:graphicFrameMkLst>
        </pc:graphicFrameChg>
      </pc:sldChg>
      <pc:sldChg chg="modSp">
        <pc:chgData name="Astrup, Dylan J." userId="S::astrupd@my.erau.edu::56b1825f-da8e-4cf8-aad7-60ebaa314d46" providerId="AD" clId="Web-{A05765FD-25DE-45A1-B6AC-D4191ACB00FB}" dt="2023-02-22T20:27:59.445" v="91" actId="20577"/>
        <pc:sldMkLst>
          <pc:docMk/>
          <pc:sldMk cId="3664928907" sldId="461"/>
        </pc:sldMkLst>
        <pc:graphicFrameChg chg="modGraphic">
          <ac:chgData name="Astrup, Dylan J." userId="S::astrupd@my.erau.edu::56b1825f-da8e-4cf8-aad7-60ebaa314d46" providerId="AD" clId="Web-{A05765FD-25DE-45A1-B6AC-D4191ACB00FB}" dt="2023-02-22T20:27:59.445" v="91" actId="20577"/>
          <ac:graphicFrameMkLst>
            <pc:docMk/>
            <pc:sldMk cId="3664928907" sldId="461"/>
            <ac:graphicFrameMk id="4" creationId="{0A7CE571-D15F-E757-7900-73AE88534ED8}"/>
          </ac:graphicFrameMkLst>
        </pc:graphicFrameChg>
      </pc:sldChg>
      <pc:sldChg chg="modSp">
        <pc:chgData name="Astrup, Dylan J." userId="S::astrupd@my.erau.edu::56b1825f-da8e-4cf8-aad7-60ebaa314d46" providerId="AD" clId="Web-{A05765FD-25DE-45A1-B6AC-D4191ACB00FB}" dt="2023-02-22T20:19:43.114" v="52" actId="14100"/>
        <pc:sldMkLst>
          <pc:docMk/>
          <pc:sldMk cId="3443425607" sldId="463"/>
        </pc:sldMkLst>
        <pc:cxnChg chg="mod">
          <ac:chgData name="Astrup, Dylan J." userId="S::astrupd@my.erau.edu::56b1825f-da8e-4cf8-aad7-60ebaa314d46" providerId="AD" clId="Web-{A05765FD-25DE-45A1-B6AC-D4191ACB00FB}" dt="2023-02-22T20:19:43.114" v="52" actId="14100"/>
          <ac:cxnSpMkLst>
            <pc:docMk/>
            <pc:sldMk cId="3443425607" sldId="463"/>
            <ac:cxnSpMk id="4" creationId="{3CEEB5D6-99B3-C78D-F8E9-063127479794}"/>
          </ac:cxnSpMkLst>
        </pc:cxnChg>
      </pc:sldChg>
      <pc:sldChg chg="modSp">
        <pc:chgData name="Astrup, Dylan J." userId="S::astrupd@my.erau.edu::56b1825f-da8e-4cf8-aad7-60ebaa314d46" providerId="AD" clId="Web-{A05765FD-25DE-45A1-B6AC-D4191ACB00FB}" dt="2023-02-22T20:18:27.921" v="51" actId="1076"/>
        <pc:sldMkLst>
          <pc:docMk/>
          <pc:sldMk cId="3011441992" sldId="468"/>
        </pc:sldMkLst>
        <pc:cxnChg chg="mod">
          <ac:chgData name="Astrup, Dylan J." userId="S::astrupd@my.erau.edu::56b1825f-da8e-4cf8-aad7-60ebaa314d46" providerId="AD" clId="Web-{A05765FD-25DE-45A1-B6AC-D4191ACB00FB}" dt="2023-02-22T20:18:27.921" v="51" actId="1076"/>
          <ac:cxnSpMkLst>
            <pc:docMk/>
            <pc:sldMk cId="3011441992" sldId="468"/>
            <ac:cxnSpMk id="15" creationId="{701BCB3D-C016-F1EF-5188-8605EEE13746}"/>
          </ac:cxnSpMkLst>
        </pc:cxnChg>
      </pc:sldChg>
      <pc:sldChg chg="modSp">
        <pc:chgData name="Astrup, Dylan J." userId="S::astrupd@my.erau.edu::56b1825f-da8e-4cf8-aad7-60ebaa314d46" providerId="AD" clId="Web-{A05765FD-25DE-45A1-B6AC-D4191ACB00FB}" dt="2023-02-22T20:14:53.172" v="47"/>
        <pc:sldMkLst>
          <pc:docMk/>
          <pc:sldMk cId="619966970" sldId="480"/>
        </pc:sldMkLst>
        <pc:graphicFrameChg chg="mod modGraphic">
          <ac:chgData name="Astrup, Dylan J." userId="S::astrupd@my.erau.edu::56b1825f-da8e-4cf8-aad7-60ebaa314d46" providerId="AD" clId="Web-{A05765FD-25DE-45A1-B6AC-D4191ACB00FB}" dt="2023-02-22T20:14:53.172" v="47"/>
          <ac:graphicFrameMkLst>
            <pc:docMk/>
            <pc:sldMk cId="619966970" sldId="480"/>
            <ac:graphicFrameMk id="4" creationId="{E2188EEF-8568-8D2C-59D3-107F9577EB1A}"/>
          </ac:graphicFrameMkLst>
        </pc:graphicFrameChg>
      </pc:sldChg>
      <pc:sldChg chg="modSp">
        <pc:chgData name="Astrup, Dylan J." userId="S::astrupd@my.erau.edu::56b1825f-da8e-4cf8-aad7-60ebaa314d46" providerId="AD" clId="Web-{A05765FD-25DE-45A1-B6AC-D4191ACB00FB}" dt="2023-02-22T20:16:29.866" v="48" actId="1076"/>
        <pc:sldMkLst>
          <pc:docMk/>
          <pc:sldMk cId="3934604208" sldId="483"/>
        </pc:sldMkLst>
        <pc:picChg chg="mod">
          <ac:chgData name="Astrup, Dylan J." userId="S::astrupd@my.erau.edu::56b1825f-da8e-4cf8-aad7-60ebaa314d46" providerId="AD" clId="Web-{A05765FD-25DE-45A1-B6AC-D4191ACB00FB}" dt="2023-02-22T20:16:29.866" v="48" actId="1076"/>
          <ac:picMkLst>
            <pc:docMk/>
            <pc:sldMk cId="3934604208" sldId="483"/>
            <ac:picMk id="4" creationId="{B7EA5894-50CB-9EE6-0DB0-93C11BA47AC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yerauedu.sharepoint.com/sites/H2Migos/Shared%20Documents/General/Finances/Budgeti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sz="2000">
              <a:solidFill>
                <a:schemeClr val="tx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4AD-4909-B301-AAFDAEED5FA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4AD-4909-B301-AAFDAEED5FA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4AD-4909-B301-AAFDAEED5FA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4AD-4909-B301-AAFDAEED5FA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4AD-4909-B301-AAFDAEED5FA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4AD-4909-B301-AAFDAEED5FA1}"/>
              </c:ext>
            </c:extLst>
          </c:dPt>
          <c:dLbls>
            <c:dLbl>
              <c:idx val="0"/>
              <c:tx>
                <c:rich>
                  <a:bodyPr/>
                  <a:lstStyle/>
                  <a:p>
                    <a:fld id="{5EB95B4D-3D3A-455B-B8CE-3C0A3227CF1C}"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4AD-4909-B301-AAFDAEED5FA1}"/>
                </c:ext>
              </c:extLst>
            </c:dLbl>
            <c:dLbl>
              <c:idx val="1"/>
              <c:tx>
                <c:rich>
                  <a:bodyPr/>
                  <a:lstStyle/>
                  <a:p>
                    <a:fld id="{2D19B6B6-7C62-42FC-AECB-DAA6918953E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4AD-4909-B301-AAFDAEED5FA1}"/>
                </c:ext>
              </c:extLst>
            </c:dLbl>
            <c:dLbl>
              <c:idx val="2"/>
              <c:tx>
                <c:rich>
                  <a:bodyPr/>
                  <a:lstStyle/>
                  <a:p>
                    <a:r>
                      <a:rPr lang="en-US" baseline="0"/>
                      <a:t> </a:t>
                    </a:r>
                    <a:fld id="{4D3F0B30-BA17-49E3-B7C3-265C8B120C8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4AD-4909-B301-AAFDAEED5FA1}"/>
                </c:ext>
              </c:extLst>
            </c:dLbl>
            <c:dLbl>
              <c:idx val="3"/>
              <c:tx>
                <c:rich>
                  <a:bodyPr/>
                  <a:lstStyle/>
                  <a:p>
                    <a:fld id="{8F05F665-C0BB-46DC-A361-DC5D68997B94}"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4AD-4909-B301-AAFDAEED5FA1}"/>
                </c:ext>
              </c:extLst>
            </c:dLbl>
            <c:dLbl>
              <c:idx val="4"/>
              <c:tx>
                <c:rich>
                  <a:bodyPr/>
                  <a:lstStyle/>
                  <a:p>
                    <a:fld id="{72352BD8-B9FA-4B0C-BA7C-EC1A6400A690}"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4AD-4909-B301-AAFDAEED5FA1}"/>
                </c:ext>
              </c:extLst>
            </c:dLbl>
            <c:dLbl>
              <c:idx val="5"/>
              <c:tx>
                <c:rich>
                  <a:bodyPr/>
                  <a:lstStyle/>
                  <a:p>
                    <a:fld id="{C0198CD3-4501-4BCE-A12A-5AF4837FA5A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4AD-4909-B301-AAFDAEED5FA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('Budget 2.0'!$D$13,'Budget 2.0'!$D$19,'Budget 2.0'!$D$23,'Budget 2.0'!$D$30,'Budget 2.0'!$D$34,'Budget 2.0'!$D$40)</c:f>
              <c:strCache>
                <c:ptCount val="6"/>
                <c:pt idx="0">
                  <c:v>Electrolysis</c:v>
                </c:pt>
                <c:pt idx="1">
                  <c:v>Material Storage</c:v>
                </c:pt>
                <c:pt idx="2">
                  <c:v>Extraction</c:v>
                </c:pt>
                <c:pt idx="3">
                  <c:v>Interfaces</c:v>
                </c:pt>
                <c:pt idx="4">
                  <c:v>Piping</c:v>
                </c:pt>
                <c:pt idx="5">
                  <c:v>Instrumentation</c:v>
                </c:pt>
              </c:strCache>
            </c:strRef>
          </c:cat>
          <c:val>
            <c:numRef>
              <c:f>('Budget 2.0'!$E$13,'Budget 2.0'!$E$19,'Budget 2.0'!$E$23,'Budget 2.0'!$E$30,'Budget 2.0'!$E$34,'Budget 2.0'!$E$40)</c:f>
              <c:numCache>
                <c:formatCode>"$"#,##0.00</c:formatCode>
                <c:ptCount val="6"/>
                <c:pt idx="0">
                  <c:v>321.01</c:v>
                </c:pt>
                <c:pt idx="1">
                  <c:v>392.66</c:v>
                </c:pt>
                <c:pt idx="2">
                  <c:v>201.29</c:v>
                </c:pt>
                <c:pt idx="3">
                  <c:v>382.3</c:v>
                </c:pt>
                <c:pt idx="4">
                  <c:v>83.37</c:v>
                </c:pt>
                <c:pt idx="5">
                  <c:v>150.06</c:v>
                </c:pt>
              </c:numCache>
            </c:numRef>
          </c:val>
          <c:extLst>
            <c:ext xmlns:c16="http://schemas.microsoft.com/office/drawing/2014/chart" uri="{C3380CC4-5D6E-409C-BE32-E72D297353CC}">
              <c16:uniqueId val="{0000000C-74AD-4909-B301-AAFDAEED5FA1}"/>
            </c:ext>
          </c:extLst>
        </c:ser>
        <c:dLbls>
          <c:showLegendKey val="0"/>
          <c:showVal val="1"/>
          <c:showCatName val="1"/>
          <c:showSerName val="0"/>
          <c:showPercent val="0"/>
          <c:showBubbleSize val="0"/>
          <c:showLeaderLines val="1"/>
        </c:dLbls>
        <c:firstSliceAng val="0"/>
      </c:pieChart>
      <c:spPr>
        <a:noFill/>
        <a:ln>
          <a:noFill/>
        </a:ln>
        <a:effectLst/>
      </c:spPr>
    </c:plotArea>
    <c:legend>
      <c:legendPos val="r"/>
      <c:layout>
        <c:manualLayout>
          <c:xMode val="edge"/>
          <c:yMode val="edge"/>
          <c:x val="0.77364737572163766"/>
          <c:y val="0.3115648696679062"/>
          <c:w val="0.21557921965770266"/>
          <c:h val="0.3742150264156405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3_5B546DDC.xml><?xml version="1.0" encoding="utf-8"?>
<p188:cmLst xmlns:a="http://schemas.openxmlformats.org/drawingml/2006/main" xmlns:r="http://schemas.openxmlformats.org/officeDocument/2006/relationships" xmlns:p188="http://schemas.microsoft.com/office/powerpoint/2018/8/main">
  <p188:cm id="{207F0D5B-F6A7-4AB9-BAE9-1CA62FFA83F0}" authorId="{392AC1D1-E7E5-F3AF-337D-03725F284436}" created="2022-12-07T19:18:24.482">
    <pc:sldMkLst xmlns:pc="http://schemas.microsoft.com/office/powerpoint/2013/main/command">
      <pc:docMk/>
      <pc:sldMk cId="1532259804" sldId="259"/>
    </pc:sldMkLst>
    <p188:txBody>
      <a:bodyPr/>
      <a:lstStyle/>
      <a:p>
        <a:r>
          <a:rPr lang="en-US"/>
          <a:t>This is the first step into Energy Land</a:t>
        </a:r>
      </a:p>
    </p188:txBody>
  </p188:cm>
</p188:cmLst>
</file>

<file path=ppt/comments/modernComment_10A_9D72D965.xml><?xml version="1.0" encoding="utf-8"?>
<p188:cmLst xmlns:a="http://schemas.openxmlformats.org/drawingml/2006/main" xmlns:r="http://schemas.openxmlformats.org/officeDocument/2006/relationships" xmlns:p188="http://schemas.microsoft.com/office/powerpoint/2018/8/main">
  <p188:cm id="{5128B989-4456-40F7-A2A3-AE8CC3B73BA1}" authorId="{392AC1D1-E7E5-F3AF-337D-03725F284436}" created="2022-12-07T19:57:18.302">
    <pc:sldMkLst xmlns:pc="http://schemas.microsoft.com/office/powerpoint/2013/main/command">
      <pc:docMk/>
      <pc:sldMk cId="2641549669" sldId="266"/>
    </pc:sldMkLst>
    <p188:txBody>
      <a:bodyPr/>
      <a:lstStyle/>
      <a:p>
        <a:r>
          <a:rPr lang="en-US"/>
          <a:t>All words BLACK</a:t>
        </a:r>
      </a:p>
    </p188:txBody>
  </p188:cm>
</p188:cmLst>
</file>

<file path=ppt/comments/modernComment_110_D51DA12F.xml><?xml version="1.0" encoding="utf-8"?>
<p188:cmLst xmlns:a="http://schemas.openxmlformats.org/drawingml/2006/main" xmlns:r="http://schemas.openxmlformats.org/officeDocument/2006/relationships" xmlns:p188="http://schemas.microsoft.com/office/powerpoint/2018/8/main">
  <p188:cm id="{D086B34F-BA93-4A5D-9D9B-ECF60D17A45B}" authorId="{2F6F6841-FC34-842E-E3E4-8B0A960B3650}" created="2023-03-06T20:35:55.059">
    <ac:deMkLst xmlns:ac="http://schemas.microsoft.com/office/drawing/2013/main/command">
      <pc:docMk xmlns:pc="http://schemas.microsoft.com/office/powerpoint/2013/main/command"/>
      <pc:sldMk xmlns:pc="http://schemas.microsoft.com/office/powerpoint/2013/main/command" cId="3575488815" sldId="272"/>
      <ac:picMk id="7" creationId="{69F63138-3F2B-0BAF-EFB6-9CCF48A5357A}"/>
    </ac:deMkLst>
    <p188:txBody>
      <a:bodyPr/>
      <a:lstStyle/>
      <a:p>
        <a:r>
          <a:rPr lang="en-US"/>
          <a:t>Make the "Electricity Source" specific: include amps and volts</a:t>
        </a:r>
      </a:p>
    </p188:txBody>
  </p188:cm>
  <p188:cm id="{CC392164-7D34-4606-A956-37C781D3BDAB}" authorId="{2F6F6841-FC34-842E-E3E4-8B0A960B3650}" created="2023-03-06T20:36:45.080">
    <ac:deMkLst xmlns:ac="http://schemas.microsoft.com/office/drawing/2013/main/command">
      <pc:docMk xmlns:pc="http://schemas.microsoft.com/office/powerpoint/2013/main/command"/>
      <pc:sldMk xmlns:pc="http://schemas.microsoft.com/office/powerpoint/2013/main/command" cId="3575488815" sldId="272"/>
      <ac:picMk id="7" creationId="{69F63138-3F2B-0BAF-EFB6-9CCF48A5357A}"/>
    </ac:deMkLst>
    <p188:txBody>
      <a:bodyPr/>
      <a:lstStyle/>
      <a:p>
        <a:r>
          <a:rPr lang="en-US"/>
          <a:t>Quantify all values: flow of hydrogen gas, electricity out, heat in, etc.</a:t>
        </a:r>
      </a:p>
    </p188:txBody>
  </p188:cm>
  <p188:cm id="{B7C1FD05-C2E8-470A-A599-2866A8600E36}" authorId="{2F6F6841-FC34-842E-E3E4-8B0A960B3650}" created="2023-03-06T20:37:03.622">
    <ac:deMkLst xmlns:ac="http://schemas.microsoft.com/office/drawing/2013/main/command">
      <pc:docMk xmlns:pc="http://schemas.microsoft.com/office/powerpoint/2013/main/command"/>
      <pc:sldMk xmlns:pc="http://schemas.microsoft.com/office/powerpoint/2013/main/command" cId="3575488815" sldId="272"/>
      <ac:picMk id="7" creationId="{69F63138-3F2B-0BAF-EFB6-9CCF48A5357A}"/>
    </ac:deMkLst>
    <p188:txBody>
      <a:bodyPr/>
      <a:lstStyle/>
      <a:p>
        <a:r>
          <a:rPr lang="en-US"/>
          <a:t>What is user interface, other than a thermometer?</a:t>
        </a:r>
      </a:p>
    </p188:txBody>
  </p188:cm>
</p188:cmLst>
</file>

<file path=ppt/comments/modernComment_135_87E49E5A.xml><?xml version="1.0" encoding="utf-8"?>
<p188:cmLst xmlns:a="http://schemas.openxmlformats.org/drawingml/2006/main" xmlns:r="http://schemas.openxmlformats.org/officeDocument/2006/relationships" xmlns:p188="http://schemas.microsoft.com/office/powerpoint/2018/8/main">
  <p188:cm id="{2CCB3CB8-586E-4BF6-8B99-05669A6F9575}" authorId="{392AC1D1-E7E5-F3AF-337D-03725F284436}" created="2022-12-07T19:17:57.736">
    <pc:sldMkLst xmlns:pc="http://schemas.microsoft.com/office/powerpoint/2013/main/command">
      <pc:docMk/>
      <pc:sldMk cId="2279906906" sldId="309"/>
    </pc:sldMkLst>
    <p188:txBody>
      <a:bodyPr/>
      <a:lstStyle/>
      <a:p>
        <a:r>
          <a:rPr lang="en-US"/>
          <a:t>Say "We need places to take advantage of those $32 million". Relate it to the large scale!</a:t>
        </a:r>
      </a:p>
    </p188:txBody>
  </p188:cm>
</p188:cmLst>
</file>

<file path=ppt/comments/modernComment_13D_AC4854BF.xml><?xml version="1.0" encoding="utf-8"?>
<p188:cmLst xmlns:a="http://schemas.openxmlformats.org/drawingml/2006/main" xmlns:r="http://schemas.openxmlformats.org/officeDocument/2006/relationships" xmlns:p188="http://schemas.microsoft.com/office/powerpoint/2018/8/main">
  <p188:cm id="{6A349F99-2867-451F-913B-0BF0A466C986}" authorId="{392AC1D1-E7E5-F3AF-337D-03725F284436}" created="2022-12-07T19:17:18.795">
    <pc:sldMkLst xmlns:pc="http://schemas.microsoft.com/office/powerpoint/2013/main/command">
      <pc:docMk/>
      <pc:sldMk cId="2890421439" sldId="317"/>
    </pc:sldMkLst>
    <p188:txBody>
      <a:bodyPr/>
      <a:lstStyle/>
      <a:p>
        <a:r>
          <a:rPr lang="en-US"/>
          <a:t>Theatrical!</a:t>
        </a:r>
      </a:p>
    </p188:txBody>
  </p188:cm>
</p188:cmLst>
</file>

<file path=ppt/comments/modernComment_14B_1218E846.xml><?xml version="1.0" encoding="utf-8"?>
<p188:cmLst xmlns:a="http://schemas.openxmlformats.org/drawingml/2006/main" xmlns:r="http://schemas.openxmlformats.org/officeDocument/2006/relationships" xmlns:p188="http://schemas.microsoft.com/office/powerpoint/2018/8/main">
  <p188:cm id="{0DF4232B-86EE-4064-9999-4446ECFA6EA6}" authorId="{2F6F6841-FC34-842E-E3E4-8B0A960B3650}" created="2023-03-06T20:37:36.886">
    <ac:deMkLst xmlns:ac="http://schemas.microsoft.com/office/drawing/2013/main/command">
      <pc:docMk xmlns:pc="http://schemas.microsoft.com/office/powerpoint/2013/main/command"/>
      <pc:sldMk xmlns:pc="http://schemas.microsoft.com/office/powerpoint/2013/main/command" cId="303622214" sldId="331"/>
      <ac:spMk id="14" creationId="{5896897A-F90F-5794-778E-D81FE8917ECA}"/>
    </ac:deMkLst>
    <p188:txBody>
      <a:bodyPr/>
      <a:lstStyle/>
      <a:p>
        <a:r>
          <a:rPr lang="en-US"/>
          <a:t>Is the utility cart the correct basis for the size requirement?  It seems storage on a shelf is more important. Perhaps there are separate stowed and operational size requirements.</a:t>
        </a:r>
      </a:p>
    </p188:txBody>
  </p188:cm>
</p188:cmLst>
</file>

<file path=ppt/comments/modernComment_167_CC2E19CA.xml><?xml version="1.0" encoding="utf-8"?>
<p188:cmLst xmlns:a="http://schemas.openxmlformats.org/drawingml/2006/main" xmlns:r="http://schemas.openxmlformats.org/officeDocument/2006/relationships" xmlns:p188="http://schemas.microsoft.com/office/powerpoint/2018/8/main">
  <p188:cm id="{BDF8F625-E4E3-411B-9FF1-614DE70BBFD3}" authorId="{19B80739-8818-5A6A-BA87-F5366E5C144B}" status="resolved" created="2022-12-07T19:43:06.979" complete="100000">
    <pc:sldMkLst xmlns:pc="http://schemas.microsoft.com/office/powerpoint/2013/main/command">
      <pc:docMk/>
      <pc:sldMk cId="3425573322" sldId="359"/>
    </pc:sldMkLst>
    <p188:txBody>
      <a:bodyPr/>
      <a:lstStyle/>
      <a:p>
        <a:r>
          <a:rPr lang="en-US"/>
          <a:t>Add "no leaks" requirement on this slide</a:t>
        </a:r>
      </a:p>
    </p188:txBody>
  </p188:cm>
</p188:cmLst>
</file>

<file path=ppt/comments/modernComment_16E_B77524AE.xml><?xml version="1.0" encoding="utf-8"?>
<p188:cmLst xmlns:a="http://schemas.openxmlformats.org/drawingml/2006/main" xmlns:r="http://schemas.openxmlformats.org/officeDocument/2006/relationships" xmlns:p188="http://schemas.microsoft.com/office/powerpoint/2018/8/main">
  <p188:cm id="{5C45A893-E804-4A0B-9F42-390FA3454AB6}" authorId="{392AC1D1-E7E5-F3AF-337D-03725F284436}" created="2022-12-07T19:47:04.818">
    <pc:sldMkLst xmlns:pc="http://schemas.microsoft.com/office/powerpoint/2013/main/command">
      <pc:docMk/>
      <pc:sldMk cId="3077907630" sldId="366"/>
    </pc:sldMkLst>
    <p188:replyLst>
      <p188:reply id="{2C5173FD-5A31-49DE-BB96-13E81717AEDA}" authorId="{A523CD6C-A833-BDF0-914D-33AEB6089982}" created="2022-12-09T03:12:15.360">
        <p188:txBody>
          <a:bodyPr/>
          <a:lstStyle/>
          <a:p>
            <a:r>
              <a:rPr lang="en-US"/>
              <a:t>Prolly</a:t>
            </a:r>
          </a:p>
        </p188:txBody>
      </p188:reply>
    </p188:replyLst>
    <p188:txBody>
      <a:bodyPr/>
      <a:lstStyle/>
      <a:p>
        <a:r>
          <a:rPr lang="en-US"/>
          <a:t>Will the alligator clips survive?</a:t>
        </a:r>
      </a:p>
    </p188:txBody>
  </p188:cm>
  <p188:cm id="{C69794B7-9DB2-4C27-9232-94D12C193E44}" authorId="{490093C2-689C-4472-3AEE-6B2DDF75EA90}" created="2023-02-22T01:58:21.853">
    <ac:deMkLst xmlns:ac="http://schemas.microsoft.com/office/drawing/2013/main/command">
      <pc:docMk xmlns:pc="http://schemas.microsoft.com/office/powerpoint/2013/main/command"/>
      <pc:sldMk xmlns:pc="http://schemas.microsoft.com/office/powerpoint/2013/main/command" cId="3077907630" sldId="366"/>
      <ac:spMk id="8" creationId="{56D5399C-DF75-7EFD-F8F0-F270141A4B30}"/>
    </ac:deMkLst>
    <p188:txBody>
      <a:bodyPr/>
      <a:lstStyle/>
      <a:p>
        <a:r>
          <a:rPr lang="en-US"/>
          <a:t>Update to be rightnumbers</a:t>
        </a:r>
      </a:p>
    </p188:txBody>
  </p188:cm>
  <p188:cm id="{19CC1A2E-E4AF-48DC-A9CC-A3025B6EB5C1}" authorId="{2F6F6841-FC34-842E-E3E4-8B0A960B3650}" created="2023-03-06T20:46:35.901">
    <ac:deMkLst xmlns:ac="http://schemas.microsoft.com/office/drawing/2013/main/command">
      <pc:docMk xmlns:pc="http://schemas.microsoft.com/office/powerpoint/2013/main/command"/>
      <pc:sldMk xmlns:pc="http://schemas.microsoft.com/office/powerpoint/2013/main/command" cId="3077907630" sldId="366"/>
      <ac:spMk id="7" creationId="{062009E9-C51B-26BD-D668-33A3D058CED1}"/>
    </ac:deMkLst>
    <p188:txBody>
      <a:bodyPr/>
      <a:lstStyle/>
      <a:p>
        <a:r>
          <a:rPr lang="en-US"/>
          <a:t>These equations are backwards.</a:t>
        </a:r>
      </a:p>
    </p188:txBody>
  </p188:cm>
  <p188:cm id="{47279D90-D583-4DD1-A1DC-FA977B014C52}" authorId="{2F6F6841-FC34-842E-E3E4-8B0A960B3650}" created="2023-03-06T20:47:07.183">
    <ac:deMkLst xmlns:ac="http://schemas.microsoft.com/office/drawing/2013/main/command">
      <pc:docMk xmlns:pc="http://schemas.microsoft.com/office/powerpoint/2013/main/command"/>
      <pc:sldMk xmlns:pc="http://schemas.microsoft.com/office/powerpoint/2013/main/command" cId="3077907630" sldId="366"/>
      <ac:spMk id="8" creationId="{56D5399C-DF75-7EFD-F8F0-F270141A4B30}"/>
    </ac:deMkLst>
    <p188:txBody>
      <a:bodyPr/>
      <a:lstStyle/>
      <a:p>
        <a:r>
          <a:rPr lang="en-US"/>
          <a:t>If you used less wire, the resistance would be less, and you would need less voltage.  It is arbitrary to use as much wire as will fit.</a:t>
        </a:r>
      </a:p>
    </p188:txBody>
  </p188:cm>
</p188:cmLst>
</file>

<file path=ppt/comments/modernComment_17A_EF0034DA.xml><?xml version="1.0" encoding="utf-8"?>
<p188:cmLst xmlns:a="http://schemas.openxmlformats.org/drawingml/2006/main" xmlns:r="http://schemas.openxmlformats.org/officeDocument/2006/relationships" xmlns:p188="http://schemas.microsoft.com/office/powerpoint/2018/8/main">
  <p188:cm id="{7F0D1F07-2DA3-4F54-B080-3D4023DF2F15}" authorId="{392AC1D1-E7E5-F3AF-337D-03725F284436}" created="2022-12-07T19:32:33.126">
    <pc:sldMkLst xmlns:pc="http://schemas.microsoft.com/office/powerpoint/2013/main/command">
      <pc:docMk/>
      <pc:sldMk cId="4009768154" sldId="378"/>
    </pc:sldMkLst>
    <p188:txBody>
      <a:bodyPr/>
      <a:lstStyle/>
      <a:p>
        <a:r>
          <a:rPr lang="en-US"/>
          <a:t>Additional slide!</a:t>
        </a:r>
      </a:p>
    </p188:txBody>
  </p188:cm>
</p188:cmLst>
</file>

<file path=ppt/comments/modernComment_181_CF7C9BA0.xml><?xml version="1.0" encoding="utf-8"?>
<p188:cmLst xmlns:a="http://schemas.openxmlformats.org/drawingml/2006/main" xmlns:r="http://schemas.openxmlformats.org/officeDocument/2006/relationships" xmlns:p188="http://schemas.microsoft.com/office/powerpoint/2018/8/main">
  <p188:cm id="{162FCF38-FF0C-4C4D-8129-BEE2D2E7874C}" authorId="{392AC1D1-E7E5-F3AF-337D-03725F284436}" created="2022-12-07T19:55:33.400">
    <pc:sldMkLst xmlns:pc="http://schemas.microsoft.com/office/powerpoint/2013/main/command">
      <pc:docMk/>
      <pc:sldMk cId="3481050016" sldId="385"/>
    </pc:sldMkLst>
    <p188:txBody>
      <a:bodyPr/>
      <a:lstStyle/>
      <a:p>
        <a:r>
          <a:rPr lang="en-US"/>
          <a:t>Transition Slide</a:t>
        </a:r>
      </a:p>
    </p188:txBody>
  </p188:cm>
</p188:cmLst>
</file>

<file path=ppt/comments/modernComment_186_AF2B9E64.xml><?xml version="1.0" encoding="utf-8"?>
<p188:cmLst xmlns:a="http://schemas.openxmlformats.org/drawingml/2006/main" xmlns:r="http://schemas.openxmlformats.org/officeDocument/2006/relationships" xmlns:p188="http://schemas.microsoft.com/office/powerpoint/2018/8/main">
  <p188:cm id="{BA61F201-5DA2-4348-80E5-A0BE68403976}" authorId="{6ED6616C-05E2-C1F1-E47E-3914841CE085}" created="2022-12-10T21:34:21.904">
    <pc:sldMkLst xmlns:pc="http://schemas.microsoft.com/office/powerpoint/2013/main/command">
      <pc:docMk/>
      <pc:sldMk cId="2938871396" sldId="390"/>
    </pc:sldMkLst>
    <p188:txBody>
      <a:bodyPr/>
      <a:lstStyle/>
      <a:p>
        <a:r>
          <a:rPr lang="en-US"/>
          <a:t>Include Factor of safety</a:t>
        </a:r>
      </a:p>
    </p188:txBody>
  </p188:cm>
</p188:cmLst>
</file>

<file path=ppt/comments/modernComment_188_7CF50AD7.xml><?xml version="1.0" encoding="utf-8"?>
<p188:cmLst xmlns:a="http://schemas.openxmlformats.org/drawingml/2006/main" xmlns:r="http://schemas.openxmlformats.org/officeDocument/2006/relationships" xmlns:p188="http://schemas.microsoft.com/office/powerpoint/2018/8/main">
  <p188:cm id="{DEAA34C2-EE53-4F13-B3B0-150D2C98C8DB}" authorId="{19B80739-8818-5A6A-BA87-F5366E5C144B}" created="2022-12-07T19:56:56.118">
    <pc:sldMkLst xmlns:pc="http://schemas.microsoft.com/office/powerpoint/2013/main/command">
      <pc:docMk/>
      <pc:sldMk cId="2096433879" sldId="392"/>
    </pc:sldMkLst>
    <p188:replyLst>
      <p188:reply id="{2E1E01D2-5AF5-49A9-9652-67643A199A12}" authorId="{657ED21F-A6EC-5387-5F76-62B8BB389717}" created="2022-12-09T04:08:29.855">
        <p188:txBody>
          <a:bodyPr/>
          <a:lstStyle/>
          <a:p>
            <a:r>
              <a:rPr lang="en-US"/>
              <a:t>It's true I was there</a:t>
            </a:r>
          </a:p>
        </p188:txBody>
      </p188:reply>
    </p188:replyLst>
    <p188:txBody>
      <a:bodyPr/>
      <a:lstStyle/>
      <a:p>
        <a:r>
          <a:rPr lang="en-US"/>
          <a:t>"There is no risk in this project" - Dr. Adams 12/7/22</a:t>
        </a:r>
      </a:p>
    </p188:txBody>
  </p188:cm>
</p188:cmLst>
</file>

<file path=ppt/comments/modernComment_19D_38F130DD.xml><?xml version="1.0" encoding="utf-8"?>
<p188:cmLst xmlns:a="http://schemas.openxmlformats.org/drawingml/2006/main" xmlns:r="http://schemas.openxmlformats.org/officeDocument/2006/relationships" xmlns:p188="http://schemas.microsoft.com/office/powerpoint/2018/8/main">
  <p188:cm id="{A0B36029-92C2-45C8-B0AC-1B200CEC495B}" authorId="{2F6F6841-FC34-842E-E3E4-8B0A960B3650}" created="2023-03-06T20:45:03.666">
    <ac:txMkLst xmlns:ac="http://schemas.microsoft.com/office/drawing/2013/main/command">
      <pc:docMk xmlns:pc="http://schemas.microsoft.com/office/powerpoint/2013/main/command"/>
      <pc:sldMk xmlns:pc="http://schemas.microsoft.com/office/powerpoint/2013/main/command" cId="955330781" sldId="413"/>
      <ac:spMk id="10" creationId="{87B303A7-482D-BFA9-4611-0D0ABA0C0A61}"/>
      <ac:txMk cp="0" len="9">
        <ac:context len="71" hash="2683484543"/>
      </ac:txMk>
    </ac:txMkLst>
    <p188:pos x="1164103" y="265113"/>
    <p188:txBody>
      <a:bodyPr/>
      <a:lstStyle/>
      <a:p>
        <a:r>
          <a:rPr lang="en-US"/>
          <a:t>What keeps the ends from falling off? Seems you need an interference fit.</a:t>
        </a:r>
      </a:p>
    </p188:txBody>
  </p188:cm>
</p188:cmLst>
</file>

<file path=ppt/comments/modernComment_1A1_39C95A.xml><?xml version="1.0" encoding="utf-8"?>
<p188:cmLst xmlns:a="http://schemas.openxmlformats.org/drawingml/2006/main" xmlns:r="http://schemas.openxmlformats.org/officeDocument/2006/relationships" xmlns:p188="http://schemas.microsoft.com/office/powerpoint/2018/8/main">
  <p188:cm id="{A60EE24A-CD53-47D4-80D9-97318AE3307E}" authorId="{392AC1D1-E7E5-F3AF-337D-03725F284436}" created="2022-12-07T19:57:26.364">
    <pc:sldMkLst xmlns:pc="http://schemas.microsoft.com/office/powerpoint/2013/main/command">
      <pc:docMk/>
      <pc:sldMk cId="2672492830" sldId="329"/>
    </pc:sldMkLst>
    <p188:txBody>
      <a:bodyPr/>
      <a:lstStyle/>
      <a:p>
        <a:r>
          <a:rPr lang="en-US"/>
          <a:t>Timeline</a:t>
        </a:r>
      </a:p>
    </p188:txBody>
  </p188:cm>
</p188:cmLst>
</file>

<file path=ppt/comments/modernComment_1A9_1FC40CCF.xml><?xml version="1.0" encoding="utf-8"?>
<p188:cmLst xmlns:a="http://schemas.openxmlformats.org/drawingml/2006/main" xmlns:r="http://schemas.openxmlformats.org/officeDocument/2006/relationships" xmlns:p188="http://schemas.microsoft.com/office/powerpoint/2018/8/main">
  <p188:cm id="{9CC5CDA5-B694-4091-9C08-1BE434005D7D}" authorId="{2F6F6841-FC34-842E-E3E4-8B0A960B3650}" created="2023-03-06T20:38:18.914">
    <pc:sldMkLst xmlns:pc="http://schemas.microsoft.com/office/powerpoint/2013/main/command">
      <pc:docMk/>
      <pc:sldMk cId="532942031" sldId="425"/>
    </pc:sldMkLst>
    <p188:txBody>
      <a:bodyPr/>
      <a:lstStyle/>
      <a:p>
        <a:r>
          <a:rPr lang="en-US"/>
          <a:t>You have not mentioned that there is a heating zone.</a:t>
        </a:r>
      </a:p>
    </p188:txBody>
  </p188:cm>
  <p188:cm id="{B29F93A4-B4C8-4A82-AC47-C74433653EEA}" authorId="{2F6F6841-FC34-842E-E3E4-8B0A960B3650}" created="2023-03-06T20:38:30.491">
    <pc:sldMkLst xmlns:pc="http://schemas.microsoft.com/office/powerpoint/2013/main/command">
      <pc:docMk/>
      <pc:sldMk cId="532942031" sldId="425"/>
    </pc:sldMkLst>
    <p188:txBody>
      <a:bodyPr/>
      <a:lstStyle/>
      <a:p>
        <a:r>
          <a:rPr lang="en-US"/>
          <a:t>What keeps it from sliding out of the heating zone? How would you know?</a:t>
        </a:r>
      </a:p>
    </p188:txBody>
  </p188:cm>
</p188:cmLst>
</file>

<file path=ppt/comments/modernComment_1AB_4A5A46A4.xml><?xml version="1.0" encoding="utf-8"?>
<p188:cmLst xmlns:a="http://schemas.openxmlformats.org/drawingml/2006/main" xmlns:r="http://schemas.openxmlformats.org/officeDocument/2006/relationships" xmlns:p188="http://schemas.microsoft.com/office/powerpoint/2018/8/main">
  <p188:cm id="{9463F99F-860C-4687-8D88-ED674A2C4BD9}" authorId="{2F6F6841-FC34-842E-E3E4-8B0A960B3650}" created="2023-03-06T20:37:58.904">
    <pc:sldMkLst xmlns:pc="http://schemas.microsoft.com/office/powerpoint/2013/main/command">
      <pc:docMk/>
      <pc:sldMk cId="1247430308" sldId="427"/>
    </pc:sldMkLst>
    <p188:txBody>
      <a:bodyPr/>
      <a:lstStyle/>
      <a:p>
        <a:r>
          <a:rPr lang="en-US"/>
          <a:t>Step 0: dry the capsule. </a:t>
        </a:r>
      </a:p>
    </p188:txBody>
  </p188:cm>
</p188:cmLst>
</file>

<file path=ppt/comments/modernComment_1AE_6BF2A957.xml><?xml version="1.0" encoding="utf-8"?>
<p188:cmLst xmlns:a="http://schemas.openxmlformats.org/drawingml/2006/main" xmlns:r="http://schemas.openxmlformats.org/officeDocument/2006/relationships" xmlns:p188="http://schemas.microsoft.com/office/powerpoint/2018/8/main">
  <p188:cm id="{E14EAB51-AFC0-4C08-AFAC-9BB7804CB24E}" authorId="{2F6F6841-FC34-842E-E3E4-8B0A960B3650}" created="2023-03-06T20:39:00.046">
    <pc:sldMkLst xmlns:pc="http://schemas.microsoft.com/office/powerpoint/2013/main/command">
      <pc:docMk/>
      <pc:sldMk cId="1811065175" sldId="430"/>
    </pc:sldMkLst>
    <p188:txBody>
      <a:bodyPr/>
      <a:lstStyle/>
      <a:p>
        <a:r>
          <a:rPr lang="en-US"/>
          <a:t>Why is this a maximum? Does the electrolysis shut down at this pressure? Is it really a target, not a maximum?
You discussed having to characterize ther storage material at this step. Describe what that characterization looks like.</a:t>
        </a:r>
      </a:p>
    </p188:txBody>
  </p188:cm>
</p188:cmLst>
</file>

<file path=ppt/comments/modernComment_1B5_AF247BE1.xml><?xml version="1.0" encoding="utf-8"?>
<p188:cmLst xmlns:a="http://schemas.openxmlformats.org/drawingml/2006/main" xmlns:r="http://schemas.openxmlformats.org/officeDocument/2006/relationships" xmlns:p188="http://schemas.microsoft.com/office/powerpoint/2018/8/main">
  <p188:cm id="{4F2CE744-0139-4F4D-A8D7-23F055954D5E}" authorId="{2F6F6841-FC34-842E-E3E4-8B0A960B3650}" created="2023-02-08T20:20:13.774">
    <pc:sldMkLst xmlns:pc="http://schemas.microsoft.com/office/powerpoint/2013/main/command">
      <pc:docMk/>
      <pc:sldMk cId="2938403809" sldId="437"/>
    </pc:sldMkLst>
    <p188:txBody>
      <a:bodyPr/>
      <a:lstStyle/>
      <a:p>
        <a:r>
          <a:rPr lang="en-US"/>
          <a:t>Infographic, map quantities to picture</a:t>
        </a:r>
      </a:p>
    </p188:txBody>
  </p188:cm>
</p188:cmLst>
</file>

<file path=ppt/comments/modernComment_1C2_7AB4E092.xml><?xml version="1.0" encoding="utf-8"?>
<p188:cmLst xmlns:a="http://schemas.openxmlformats.org/drawingml/2006/main" xmlns:r="http://schemas.openxmlformats.org/officeDocument/2006/relationships" xmlns:p188="http://schemas.microsoft.com/office/powerpoint/2018/8/main">
  <p188:cm id="{443AE84D-2556-48CD-A638-895022D674E9}" authorId="{2F6F6841-FC34-842E-E3E4-8B0A960B3650}" created="2023-03-06T20:40:02.307">
    <ac:deMkLst xmlns:ac="http://schemas.microsoft.com/office/drawing/2013/main/command">
      <pc:docMk xmlns:pc="http://schemas.microsoft.com/office/powerpoint/2013/main/command"/>
      <pc:sldMk xmlns:pc="http://schemas.microsoft.com/office/powerpoint/2013/main/command" cId="2058674322" sldId="450"/>
      <ac:spMk id="3" creationId="{0C5A20CF-035F-E0EE-9EAB-5FF3ACFDA374}"/>
    </ac:deMkLst>
    <p188:txBody>
      <a:bodyPr/>
      <a:lstStyle/>
      <a:p>
        <a:r>
          <a:rPr lang="en-US"/>
          <a:t>How does this slide show that you meet this requirement?</a:t>
        </a:r>
      </a:p>
    </p188:txBody>
  </p188:cm>
  <p188:cm id="{35183B6A-D095-4443-BBED-EF64D2EFDD7C}" authorId="{2F6F6841-FC34-842E-E3E4-8B0A960B3650}" created="2023-03-06T20:40:11.474">
    <pc:sldMkLst xmlns:pc="http://schemas.microsoft.com/office/powerpoint/2013/main/command">
      <pc:docMk/>
      <pc:sldMk cId="2058674322" sldId="450"/>
    </pc:sldMkLst>
    <p188:txBody>
      <a:bodyPr/>
      <a:lstStyle/>
      <a:p>
        <a:r>
          <a:rPr lang="en-US"/>
          <a:t>dimensions</a:t>
        </a:r>
      </a:p>
    </p188:txBody>
  </p188:cm>
</p188:cmLst>
</file>

<file path=ppt/comments/modernComment_1C3_52A044FB.xml><?xml version="1.0" encoding="utf-8"?>
<p188:cmLst xmlns:a="http://schemas.openxmlformats.org/drawingml/2006/main" xmlns:r="http://schemas.openxmlformats.org/officeDocument/2006/relationships" xmlns:p188="http://schemas.microsoft.com/office/powerpoint/2018/8/main">
  <p188:cm id="{EA8C902F-88DD-864E-BEB8-7685EE481788}" authorId="{03B4121E-24C5-3CA1-2F1D-DDE5A0E71E28}" created="2023-02-01T20:45:11.533">
    <ac:deMkLst xmlns:ac="http://schemas.microsoft.com/office/drawing/2013/main/command">
      <pc:docMk xmlns:pc="http://schemas.microsoft.com/office/powerpoint/2013/main/command"/>
      <pc:sldMk xmlns:pc="http://schemas.microsoft.com/office/powerpoint/2013/main/command" cId="2679796141" sldId="407"/>
      <ac:spMk id="3" creationId="{ECC7F90E-4CF5-5FBD-203D-491AA88AE7AC}"/>
    </ac:deMkLst>
    <p188:txBody>
      <a:bodyPr/>
      <a:lstStyle/>
      <a:p>
        <a:r>
          <a:rPr lang="en-US"/>
          <a:t>https://www.gichemicals.ie/Potassium-hydroxide.html#:~:text=Potassium%20Hydroxide%20is%20manufactured%20using,concentrated%20to%2050%25%20using%20evaporation.
Source</a:t>
        </a:r>
      </a:p>
    </p188:txBody>
  </p188:cm>
  <p188:cm id="{943C48EE-F398-4629-8E8D-8DF1A87A79B8}" authorId="{2F6F6841-FC34-842E-E3E4-8B0A960B3650}" created="2023-03-06T20:40:44.484">
    <pc:sldMkLst xmlns:pc="http://schemas.microsoft.com/office/powerpoint/2013/main/command">
      <pc:docMk/>
      <pc:sldMk cId="1386235131" sldId="451"/>
    </pc:sldMkLst>
    <p188:txBody>
      <a:bodyPr/>
      <a:lstStyle/>
      <a:p>
        <a:r>
          <a:rPr lang="en-US"/>
          <a:t>Ok, but why are you at the lower limit? Why not in the middle? How does behavior vary with concentration?</a:t>
        </a:r>
      </a:p>
    </p188:txBody>
  </p188:cm>
</p188:cmLst>
</file>

<file path=ppt/comments/modernComment_1C4_E338477.xml><?xml version="1.0" encoding="utf-8"?>
<p188:cmLst xmlns:a="http://schemas.openxmlformats.org/drawingml/2006/main" xmlns:r="http://schemas.openxmlformats.org/officeDocument/2006/relationships" xmlns:p188="http://schemas.microsoft.com/office/powerpoint/2018/8/main">
  <p188:cm id="{346BC14A-341A-4F79-8591-6495375FA5F3}" authorId="{2F6F6841-FC34-842E-E3E4-8B0A960B3650}" created="2023-03-06T20:41:09.007">
    <pc:sldMkLst xmlns:pc="http://schemas.microsoft.com/office/powerpoint/2013/main/command">
      <pc:docMk/>
      <pc:sldMk cId="238257271" sldId="452"/>
    </pc:sldMkLst>
    <p188:txBody>
      <a:bodyPr/>
      <a:lstStyle/>
      <a:p>
        <a:r>
          <a:rPr lang="en-US"/>
          <a:t>The transparent view  obscures the point of the slide.
Call out the stalactite.</a:t>
        </a:r>
      </a:p>
    </p188:txBody>
  </p188:cm>
</p188:cmLst>
</file>

<file path=ppt/comments/modernComment_1C5_57ABC472.xml><?xml version="1.0" encoding="utf-8"?>
<p188:cmLst xmlns:a="http://schemas.openxmlformats.org/drawingml/2006/main" xmlns:r="http://schemas.openxmlformats.org/officeDocument/2006/relationships" xmlns:p188="http://schemas.microsoft.com/office/powerpoint/2018/8/main">
  <p188:cm id="{44983CD5-0385-41B8-8B9D-7C09877E0B4C}" authorId="{2F6F6841-FC34-842E-E3E4-8B0A960B3650}" created="2023-03-06T20:43:46.023">
    <pc:sldMkLst xmlns:pc="http://schemas.microsoft.com/office/powerpoint/2013/main/command">
      <pc:docMk/>
      <pc:sldMk cId="1470874738" sldId="453"/>
    </pc:sldMkLst>
    <p188:txBody>
      <a:bodyPr/>
      <a:lstStyle/>
      <a:p>
        <a:r>
          <a:rPr lang="en-US"/>
          <a:t>This argument should be in the beginning of the presentation in the background section.</a:t>
        </a:r>
      </a:p>
    </p188:txBody>
  </p188:cm>
  <p188:cm id="{8901B5FC-620F-4B3B-934E-B096B5299E50}" authorId="{2F6F6841-FC34-842E-E3E4-8B0A960B3650}" created="2023-03-06T20:44:13.662">
    <ac:txMkLst xmlns:ac="http://schemas.microsoft.com/office/drawing/2013/main/command">
      <pc:docMk xmlns:pc="http://schemas.microsoft.com/office/powerpoint/2013/main/command"/>
      <pc:sldMk xmlns:pc="http://schemas.microsoft.com/office/powerpoint/2013/main/command" cId="1470874738" sldId="453"/>
      <ac:graphicFrameMk id="10" creationId="{5D2EBD4D-30AB-A425-C6F0-133B35393A20}"/>
      <ac:tblMk/>
      <ac:tcMk rowId="3988628514" colId="1581751419"/>
      <ac:txMk cp="8" len="5">
        <ac:context len="14" hash="4137451936"/>
      </ac:txMk>
    </ac:txMkLst>
    <p188:pos x="7745577" y="2002646"/>
    <p188:txBody>
      <a:bodyPr/>
      <a:lstStyle/>
      <a:p>
        <a:r>
          <a:rPr lang="en-US"/>
          <a:t>Alt-0179 will give you a superscript 3. - J/m³. There are several useful characters available this way.</a:t>
        </a:r>
      </a:p>
    </p188:txBody>
  </p188:cm>
  <p188:cm id="{7DFD11A8-23F4-4CB8-8225-C3308860129F}" authorId="{2F6F6841-FC34-842E-E3E4-8B0A960B3650}" created="2023-03-06T20:44:31.081">
    <ac:txMkLst xmlns:ac="http://schemas.microsoft.com/office/drawing/2013/main/command">
      <pc:docMk xmlns:pc="http://schemas.microsoft.com/office/powerpoint/2013/main/command"/>
      <pc:sldMk xmlns:pc="http://schemas.microsoft.com/office/powerpoint/2013/main/command" cId="1470874738" sldId="453"/>
      <ac:graphicFrameMk id="10" creationId="{5D2EBD4D-30AB-A425-C6F0-133B35393A20}"/>
      <ac:tblMk/>
      <ac:tcMk rowId="3988628514" colId="2845186846"/>
      <ac:txMk cp="15" len="1">
        <ac:context len="17" hash="1948915857"/>
      </ac:txMk>
    </ac:txMkLst>
    <p188:pos x="4011777" y="2002646"/>
    <p188:txBody>
      <a:bodyPr/>
      <a:lstStyle/>
      <a:p>
        <a:r>
          <a:rPr lang="en-US"/>
          <a:t>This difference seems like a significant problem.</a:t>
        </a:r>
      </a:p>
    </p188:txBody>
  </p188:cm>
</p188:cmLst>
</file>

<file path=ppt/comments/modernComment_1C8_C2451F98.xml><?xml version="1.0" encoding="utf-8"?>
<p188:cmLst xmlns:a="http://schemas.openxmlformats.org/drawingml/2006/main" xmlns:r="http://schemas.openxmlformats.org/officeDocument/2006/relationships" xmlns:p188="http://schemas.microsoft.com/office/powerpoint/2018/8/main">
  <p188:cm id="{B7963E3B-0523-4DB5-B3D7-E7E2B4D01E80}" authorId="{392AC1D1-E7E5-F3AF-337D-03725F284436}" status="resolved" created="2022-12-07T19:32:01.529" complete="100000">
    <pc:sldMkLst xmlns:pc="http://schemas.microsoft.com/office/powerpoint/2013/main/command">
      <pc:docMk/>
      <pc:sldMk cId="749659287" sldId="307"/>
    </pc:sldMkLst>
    <p188:txBody>
      <a:bodyPr/>
      <a:lstStyle/>
      <a:p>
        <a:r>
          <a:rPr lang="en-US"/>
          <a:t>Make the box not move between these slides</a:t>
        </a:r>
      </a:p>
    </p188:txBody>
  </p188:cm>
</p188:cmLst>
</file>

<file path=ppt/comments/modernComment_1CA_E4D4AA30.xml><?xml version="1.0" encoding="utf-8"?>
<p188:cmLst xmlns:a="http://schemas.openxmlformats.org/drawingml/2006/main" xmlns:r="http://schemas.openxmlformats.org/officeDocument/2006/relationships" xmlns:p188="http://schemas.microsoft.com/office/powerpoint/2018/8/main">
  <p188:cm id="{81D257CB-8ADC-4B6E-AB46-AFF56D723BD4}" authorId="{2F6F6841-FC34-842E-E3E4-8B0A960B3650}" created="2023-03-06T20:39:36.663">
    <ac:deMkLst xmlns:ac="http://schemas.microsoft.com/office/drawing/2013/main/command">
      <pc:docMk xmlns:pc="http://schemas.microsoft.com/office/powerpoint/2013/main/command"/>
      <pc:sldMk xmlns:pc="http://schemas.microsoft.com/office/powerpoint/2013/main/command" cId="3839142448" sldId="458"/>
      <ac:graphicFrameMk id="5" creationId="{250F7F66-3388-21A6-8F07-B0193249C7D6}"/>
    </ac:deMkLst>
    <p188:txBody>
      <a:bodyPr/>
      <a:lstStyle/>
      <a:p>
        <a:r>
          <a:rPr lang="en-US"/>
          <a:t>At a rate of….</a:t>
        </a:r>
      </a:p>
    </p188:txBody>
  </p188:cm>
</p188:cmLst>
</file>

<file path=ppt/comments/modernComment_1CB_AE9422A5.xml><?xml version="1.0" encoding="utf-8"?>
<p188:cmLst xmlns:a="http://schemas.openxmlformats.org/drawingml/2006/main" xmlns:r="http://schemas.openxmlformats.org/officeDocument/2006/relationships" xmlns:p188="http://schemas.microsoft.com/office/powerpoint/2018/8/main">
  <p188:cm id="{4BF95A06-CE7F-48AC-BAD9-D3B2A0730346}" authorId="{2F6F6841-FC34-842E-E3E4-8B0A960B3650}" created="2023-03-06T20:41:38.265">
    <ac:txMkLst xmlns:ac="http://schemas.microsoft.com/office/drawing/2013/main/command">
      <pc:docMk xmlns:pc="http://schemas.microsoft.com/office/powerpoint/2013/main/command"/>
      <pc:sldMk xmlns:pc="http://schemas.microsoft.com/office/powerpoint/2013/main/command" cId="2928943781" sldId="459"/>
      <ac:graphicFrameMk id="63" creationId="{5FBA6674-D383-FEE8-5681-466C9FF4A520}"/>
      <dc:dgmMk xmlns:dc="http://schemas.microsoft.com/office/drawing/2013/diagram/command"/>
      <dc:nodeMk xmlns:dc="http://schemas.microsoft.com/office/drawing/2013/diagram/command" id="{12503848-7668-4660-B950-6BCC76542FE9}"/>
      <ac:txMk cp="0" len="33">
        <ac:context len="34" hash="1143837894"/>
      </ac:txMk>
    </ac:txMkLst>
    <p188:pos x="9134475" y="3146425"/>
    <p188:txBody>
      <a:bodyPr/>
      <a:lstStyle/>
      <a:p>
        <a:r>
          <a:rPr lang="en-US"/>
          <a:t>You have said nothing to support this claim.</a:t>
        </a:r>
      </a:p>
    </p188:txBody>
  </p188:cm>
</p188:cmLst>
</file>

<file path=ppt/comments/modernComment_1D4_B37EF548.xml><?xml version="1.0" encoding="utf-8"?>
<p188:cmLst xmlns:a="http://schemas.openxmlformats.org/drawingml/2006/main" xmlns:r="http://schemas.openxmlformats.org/officeDocument/2006/relationships" xmlns:p188="http://schemas.microsoft.com/office/powerpoint/2018/8/main">
  <p188:cm id="{36935F1B-5152-4232-B561-2EB6054C281A}" authorId="{19B80739-8818-5A6A-BA87-F5366E5C144B}" status="resolved" created="2022-12-07T19:43:06.979">
    <pc:sldMkLst xmlns:pc="http://schemas.microsoft.com/office/powerpoint/2013/main/command">
      <pc:docMk/>
      <pc:sldMk cId="3425573322" sldId="359"/>
    </pc:sldMkLst>
    <p188:txBody>
      <a:bodyPr/>
      <a:lstStyle/>
      <a:p>
        <a:r>
          <a:rPr lang="en-US"/>
          <a:t>Add "no leaks" requirement on this slide</a:t>
        </a:r>
      </a:p>
    </p188:txBody>
  </p188:cm>
</p188:cmLst>
</file>

<file path=ppt/comments/modernComment_1D8_FEA3D7C8.xml><?xml version="1.0" encoding="utf-8"?>
<p188:cmLst xmlns:a="http://schemas.openxmlformats.org/drawingml/2006/main" xmlns:r="http://schemas.openxmlformats.org/officeDocument/2006/relationships" xmlns:p188="http://schemas.microsoft.com/office/powerpoint/2018/8/main">
  <p188:cm id="{1AD7DEBF-B0FD-4920-B83B-62FA6277AEBA}" authorId="{2F6F6841-FC34-842E-E3E4-8B0A960B3650}" created="2023-03-06T20:42:12.725">
    <ac:txMkLst xmlns:ac="http://schemas.microsoft.com/office/drawing/2013/main/command">
      <pc:docMk xmlns:pc="http://schemas.microsoft.com/office/powerpoint/2013/main/command"/>
      <pc:sldMk xmlns:pc="http://schemas.microsoft.com/office/powerpoint/2013/main/command" cId="4272150472" sldId="472"/>
      <ac:graphicFrameMk id="5" creationId="{250F7F66-3388-21A6-8F07-B0193249C7D6}"/>
      <dc:dgmMk xmlns:dc="http://schemas.microsoft.com/office/drawing/2013/diagram/command"/>
      <dc:nodeMk xmlns:dc="http://schemas.microsoft.com/office/drawing/2013/diagram/command" id="{15504565-299F-4EF0-8E87-B3C70E79735B}"/>
      <ac:txMk cp="39" len="28">
        <ac:context len="68" hash="1948475262"/>
      </ac:txMk>
    </ac:txMkLst>
    <p188:pos x="9100484" y="1716740"/>
    <p188:txBody>
      <a:bodyPr/>
      <a:lstStyle/>
      <a:p>
        <a:r>
          <a:rPr lang="en-US"/>
          <a:t>A significant derived requirement is that the material must be able to be removed from the system and fit on the scale.</a:t>
        </a:r>
      </a:p>
    </p188:txBody>
  </p188:cm>
  <p188:cm id="{46DB94F8-514D-4734-9C7C-EBE813368A71}" authorId="{2F6F6841-FC34-842E-E3E4-8B0A960B3650}" created="2023-03-06T20:42:44.675">
    <ac:txMkLst xmlns:ac="http://schemas.microsoft.com/office/drawing/2013/main/command">
      <pc:docMk xmlns:pc="http://schemas.microsoft.com/office/powerpoint/2013/main/command"/>
      <pc:sldMk xmlns:pc="http://schemas.microsoft.com/office/powerpoint/2013/main/command" cId="4272150472" sldId="472"/>
      <ac:graphicFrameMk id="5" creationId="{250F7F66-3388-21A6-8F07-B0193249C7D6}"/>
      <dc:dgmMk xmlns:dc="http://schemas.microsoft.com/office/drawing/2013/diagram/command"/>
      <dc:nodeMk xmlns:dc="http://schemas.microsoft.com/office/drawing/2013/diagram/command" id="{7CBF2462-F9D1-4549-9066-D0B2FF5C6339}"/>
      <ac:txMk cp="0" len="4">
        <ac:context len="72" hash="1500078039"/>
      </ac:txMk>
    </ac:txMkLst>
    <p188:pos x="747059" y="4183715"/>
    <p188:txBody>
      <a:bodyPr/>
      <a:lstStyle/>
      <a:p>
        <a:r>
          <a:rPr lang="en-US"/>
          <a:t>concentration</a:t>
        </a:r>
      </a:p>
    </p188:txBody>
  </p188:cm>
</p188:cmLst>
</file>

<file path=ppt/comments/modernComment_1DF_D422CD5C.xml><?xml version="1.0" encoding="utf-8"?>
<p188:cmLst xmlns:a="http://schemas.openxmlformats.org/drawingml/2006/main" xmlns:r="http://schemas.openxmlformats.org/officeDocument/2006/relationships" xmlns:p188="http://schemas.microsoft.com/office/powerpoint/2018/8/main">
  <p188:cm id="{6F6780FF-80A1-46B5-B439-DDA3E378E926}" authorId="{2F6F6841-FC34-842E-E3E4-8B0A960B3650}" created="2023-03-06T20:45:52.463">
    <ac:deMkLst xmlns:ac="http://schemas.microsoft.com/office/drawing/2013/main/command">
      <pc:docMk xmlns:pc="http://schemas.microsoft.com/office/powerpoint/2013/main/command"/>
      <pc:sldMk xmlns:pc="http://schemas.microsoft.com/office/powerpoint/2013/main/command" cId="3559050588" sldId="479"/>
      <ac:spMk id="16" creationId="{A9D72D09-9620-9AFE-94C3-8094CC62FEB1}"/>
    </ac:deMkLst>
    <p188:txBody>
      <a:bodyPr/>
      <a:lstStyle/>
      <a:p>
        <a:r>
          <a:rPr lang="en-US"/>
          <a:t>This is silly. It is a simple matter of cutting the tube to make the system more reasonably sized.</a:t>
        </a:r>
      </a:p>
    </p188:txBody>
  </p188:cm>
</p188:cmLst>
</file>

<file path=ppt/comments/modernComment_1E2_44120CD8.xml><?xml version="1.0" encoding="utf-8"?>
<p188:cmLst xmlns:a="http://schemas.openxmlformats.org/drawingml/2006/main" xmlns:r="http://schemas.openxmlformats.org/officeDocument/2006/relationships" xmlns:p188="http://schemas.microsoft.com/office/powerpoint/2018/8/main">
  <p188:cm id="{559D1A7A-AE05-4154-AE9C-B4306F623E9B}" authorId="{2F6F6841-FC34-842E-E3E4-8B0A960B3650}" created="2023-03-06T20:47:33.275">
    <ac:deMkLst xmlns:ac="http://schemas.microsoft.com/office/drawing/2013/main/command">
      <pc:docMk xmlns:pc="http://schemas.microsoft.com/office/powerpoint/2013/main/command"/>
      <pc:sldMk xmlns:pc="http://schemas.microsoft.com/office/powerpoint/2013/main/command" cId="1142033624" sldId="482"/>
      <ac:spMk id="10" creationId="{FA808D57-78DB-4E00-F846-8DBF718110D3}"/>
    </ac:deMkLst>
    <p188:txBody>
      <a:bodyPr/>
      <a:lstStyle/>
      <a:p>
        <a:r>
          <a:rPr lang="en-US"/>
          <a:t>How many wraps, how thick?</a:t>
        </a:r>
      </a:p>
    </p188:txBody>
  </p188:cm>
</p188:cmLst>
</file>

<file path=ppt/comments/modernComment_1E5_5A5BE78C.xml><?xml version="1.0" encoding="utf-8"?>
<p188:cmLst xmlns:a="http://schemas.openxmlformats.org/drawingml/2006/main" xmlns:r="http://schemas.openxmlformats.org/officeDocument/2006/relationships" xmlns:p188="http://schemas.microsoft.com/office/powerpoint/2018/8/main">
  <p188:cm id="{BA2A8409-60D6-44EB-8291-0B3C5A95BEBF}" authorId="{2F6F6841-FC34-842E-E3E4-8B0A960B3650}" created="2023-03-06T20:46:13.798">
    <ac:deMkLst xmlns:ac="http://schemas.microsoft.com/office/drawing/2013/main/command">
      <pc:docMk xmlns:pc="http://schemas.microsoft.com/office/powerpoint/2013/main/command"/>
      <pc:sldMk xmlns:pc="http://schemas.microsoft.com/office/powerpoint/2013/main/command" cId="1515972492" sldId="485"/>
      <ac:spMk id="30" creationId="{201FFA6F-E276-0370-9BE2-F1713CC3BC5B}"/>
    </ac:deMkLst>
    <p188:txBody>
      <a:bodyPr/>
      <a:lstStyle/>
      <a:p>
        <a:r>
          <a:rPr lang="en-US"/>
          <a:t>Need to include heat lost through insulation which means you must first describe the insulation.</a:t>
        </a:r>
      </a:p>
    </p188:txBody>
  </p188:cm>
</p188:cmLst>
</file>

<file path=ppt/diagrams/_rels/data1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svg"/><Relationship Id="rId1" Type="http://schemas.openxmlformats.org/officeDocument/2006/relationships/image" Target="../media/image201.png"/><Relationship Id="rId4" Type="http://schemas.openxmlformats.org/officeDocument/2006/relationships/image" Target="../media/image213.svg"/></Relationships>
</file>

<file path=ppt/diagrams/_rels/data2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20.svg"/><Relationship Id="rId1" Type="http://schemas.openxmlformats.org/officeDocument/2006/relationships/image" Target="../media/image219.png"/><Relationship Id="rId4" Type="http://schemas.openxmlformats.org/officeDocument/2006/relationships/image" Target="../media/image213.svg"/></Relationships>
</file>

<file path=ppt/diagrams/_rels/data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8.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2.svg"/><Relationship Id="rId1" Type="http://schemas.openxmlformats.org/officeDocument/2006/relationships/image" Target="../media/image201.png"/><Relationship Id="rId4" Type="http://schemas.openxmlformats.org/officeDocument/2006/relationships/image" Target="../media/image213.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20.svg"/><Relationship Id="rId1" Type="http://schemas.openxmlformats.org/officeDocument/2006/relationships/image" Target="../media/image219.png"/><Relationship Id="rId4" Type="http://schemas.openxmlformats.org/officeDocument/2006/relationships/image" Target="../media/image2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svg"/><Relationship Id="rId1" Type="http://schemas.openxmlformats.org/officeDocument/2006/relationships/image" Target="../media/image112.png"/><Relationship Id="rId4" Type="http://schemas.openxmlformats.org/officeDocument/2006/relationships/image" Target="../media/image1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CB372-FC79-490B-815E-599551A24B4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564B3C3-664A-471E-A4DA-C3668E66223F}">
      <dgm:prSet phldrT="[Text]"/>
      <dgm:spPr>
        <a:solidFill>
          <a:srgbClr val="1B3E8A"/>
        </a:solidFill>
      </dgm:spPr>
      <dgm:t>
        <a:bodyPr/>
        <a:lstStyle/>
        <a:p>
          <a:r>
            <a:rPr lang="en-US"/>
            <a:t>Problem</a:t>
          </a:r>
        </a:p>
      </dgm:t>
    </dgm:pt>
    <dgm:pt modelId="{99153F63-DEAE-4FF8-9AC8-78131480878C}" type="parTrans" cxnId="{DC3D5EC9-6165-4655-8086-C5CE2A933371}">
      <dgm:prSet/>
      <dgm:spPr/>
      <dgm:t>
        <a:bodyPr/>
        <a:lstStyle/>
        <a:p>
          <a:endParaRPr lang="en-US"/>
        </a:p>
      </dgm:t>
    </dgm:pt>
    <dgm:pt modelId="{A46B101E-1FC0-4B78-ABEC-623937A7BCBF}" type="sibTrans" cxnId="{DC3D5EC9-6165-4655-8086-C5CE2A933371}">
      <dgm:prSet/>
      <dgm:spPr>
        <a:solidFill>
          <a:srgbClr val="6697FF"/>
        </a:solidFill>
      </dgm:spPr>
      <dgm:t>
        <a:bodyPr/>
        <a:lstStyle/>
        <a:p>
          <a:endParaRPr lang="en-US"/>
        </a:p>
      </dgm:t>
    </dgm:pt>
    <dgm:pt modelId="{7098F327-40C5-43C6-8A18-A39A21C3E467}">
      <dgm:prSet phldrT="[Text]"/>
      <dgm:spPr>
        <a:solidFill>
          <a:srgbClr val="1B3E8A"/>
        </a:solidFill>
      </dgm:spPr>
      <dgm:t>
        <a:bodyPr/>
        <a:lstStyle/>
        <a:p>
          <a:r>
            <a:rPr lang="en-US"/>
            <a:t>Solution</a:t>
          </a:r>
        </a:p>
      </dgm:t>
    </dgm:pt>
    <dgm:pt modelId="{4BC5301C-39B2-40A4-807E-8F8D4817623C}" type="parTrans" cxnId="{295AF17D-1948-48B8-808E-3F56C998D86F}">
      <dgm:prSet/>
      <dgm:spPr/>
      <dgm:t>
        <a:bodyPr/>
        <a:lstStyle/>
        <a:p>
          <a:endParaRPr lang="en-US"/>
        </a:p>
      </dgm:t>
    </dgm:pt>
    <dgm:pt modelId="{C9518A5F-A0FC-4F77-8C90-8F1A92EA8A13}" type="sibTrans" cxnId="{295AF17D-1948-48B8-808E-3F56C998D86F}">
      <dgm:prSet/>
      <dgm:spPr>
        <a:solidFill>
          <a:srgbClr val="6697FF"/>
        </a:solidFill>
      </dgm:spPr>
      <dgm:t>
        <a:bodyPr/>
        <a:lstStyle/>
        <a:p>
          <a:endParaRPr lang="en-US"/>
        </a:p>
      </dgm:t>
    </dgm:pt>
    <dgm:pt modelId="{F9D32835-B03A-475E-B46E-E88E22D5E9F5}">
      <dgm:prSet phldrT="[Text]"/>
      <dgm:spPr>
        <a:solidFill>
          <a:srgbClr val="1B3E8A"/>
        </a:solidFill>
      </dgm:spPr>
      <dgm:t>
        <a:bodyPr/>
        <a:lstStyle/>
        <a:p>
          <a:r>
            <a:rPr lang="en-US"/>
            <a:t>Subsystems</a:t>
          </a:r>
        </a:p>
      </dgm:t>
    </dgm:pt>
    <dgm:pt modelId="{F4E63C3E-C2AE-4D16-B2C3-5C7BCE90AA18}" type="parTrans" cxnId="{248B3E03-692E-45C0-88D6-10ADDF7AB162}">
      <dgm:prSet/>
      <dgm:spPr/>
      <dgm:t>
        <a:bodyPr/>
        <a:lstStyle/>
        <a:p>
          <a:endParaRPr lang="en-US"/>
        </a:p>
      </dgm:t>
    </dgm:pt>
    <dgm:pt modelId="{ACC9ED6C-BBF2-427F-82E2-4633CCC118C8}" type="sibTrans" cxnId="{248B3E03-692E-45C0-88D6-10ADDF7AB162}">
      <dgm:prSet/>
      <dgm:spPr>
        <a:solidFill>
          <a:srgbClr val="6697FF"/>
        </a:solidFill>
      </dgm:spPr>
      <dgm:t>
        <a:bodyPr/>
        <a:lstStyle/>
        <a:p>
          <a:endParaRPr lang="en-US"/>
        </a:p>
      </dgm:t>
    </dgm:pt>
    <dgm:pt modelId="{C48EA638-2794-47B9-9D54-3B7B6D2EC123}">
      <dgm:prSet phldrT="[Text]"/>
      <dgm:spPr>
        <a:solidFill>
          <a:srgbClr val="1B3E8A"/>
        </a:solidFill>
      </dgm:spPr>
      <dgm:t>
        <a:bodyPr/>
        <a:lstStyle/>
        <a:p>
          <a:r>
            <a:rPr lang="en-US"/>
            <a:t>Budget</a:t>
          </a:r>
        </a:p>
      </dgm:t>
    </dgm:pt>
    <dgm:pt modelId="{578DAE22-9081-4793-8A78-F675EB1F3263}" type="parTrans" cxnId="{29C38F8E-01C4-4FEF-95DC-61A12CC809F5}">
      <dgm:prSet/>
      <dgm:spPr/>
      <dgm:t>
        <a:bodyPr/>
        <a:lstStyle/>
        <a:p>
          <a:endParaRPr lang="en-US"/>
        </a:p>
      </dgm:t>
    </dgm:pt>
    <dgm:pt modelId="{B3329781-BCC1-43CF-AD83-9802EDACCF6B}" type="sibTrans" cxnId="{29C38F8E-01C4-4FEF-95DC-61A12CC809F5}">
      <dgm:prSet/>
      <dgm:spPr>
        <a:solidFill>
          <a:srgbClr val="6697FF"/>
        </a:solidFill>
      </dgm:spPr>
      <dgm:t>
        <a:bodyPr/>
        <a:lstStyle/>
        <a:p>
          <a:endParaRPr lang="en-US"/>
        </a:p>
      </dgm:t>
    </dgm:pt>
    <dgm:pt modelId="{057DC5C8-3604-4B0E-BF01-6AEB2116D04A}">
      <dgm:prSet phldrT="[Text]"/>
      <dgm:spPr>
        <a:solidFill>
          <a:srgbClr val="1B3E8A"/>
        </a:solidFill>
      </dgm:spPr>
      <dgm:t>
        <a:bodyPr/>
        <a:lstStyle/>
        <a:p>
          <a:r>
            <a:rPr lang="en-US"/>
            <a:t>Timeline</a:t>
          </a:r>
        </a:p>
      </dgm:t>
    </dgm:pt>
    <dgm:pt modelId="{30A4514F-A269-4046-813B-C75B7D2CC14E}" type="parTrans" cxnId="{EDA044A5-46ED-4759-8909-FC26139C22E6}">
      <dgm:prSet/>
      <dgm:spPr/>
      <dgm:t>
        <a:bodyPr/>
        <a:lstStyle/>
        <a:p>
          <a:endParaRPr lang="en-US"/>
        </a:p>
      </dgm:t>
    </dgm:pt>
    <dgm:pt modelId="{522C3169-1A6A-40EC-B465-E6746CD22EE1}" type="sibTrans" cxnId="{EDA044A5-46ED-4759-8909-FC26139C22E6}">
      <dgm:prSet/>
      <dgm:spPr>
        <a:solidFill>
          <a:srgbClr val="6697FF"/>
        </a:solidFill>
      </dgm:spPr>
      <dgm:t>
        <a:bodyPr/>
        <a:lstStyle/>
        <a:p>
          <a:endParaRPr lang="en-US"/>
        </a:p>
      </dgm:t>
    </dgm:pt>
    <dgm:pt modelId="{4AAC69AB-D53C-4377-9D95-20782CF02101}">
      <dgm:prSet phldrT="[Text]"/>
      <dgm:spPr>
        <a:solidFill>
          <a:srgbClr val="1B3E8A"/>
        </a:solidFill>
      </dgm:spPr>
      <dgm:t>
        <a:bodyPr/>
        <a:lstStyle/>
        <a:p>
          <a:r>
            <a:rPr lang="en-US"/>
            <a:t>Conclusion</a:t>
          </a:r>
        </a:p>
      </dgm:t>
    </dgm:pt>
    <dgm:pt modelId="{4FE9596B-2696-49B2-B321-BD0D43D91A74}" type="parTrans" cxnId="{D4A90DFF-1528-40AA-85D3-D279C1BF4D53}">
      <dgm:prSet/>
      <dgm:spPr/>
      <dgm:t>
        <a:bodyPr/>
        <a:lstStyle/>
        <a:p>
          <a:endParaRPr lang="en-US"/>
        </a:p>
      </dgm:t>
    </dgm:pt>
    <dgm:pt modelId="{71D07CB5-FA5C-42FD-A586-F9F26438BBFE}" type="sibTrans" cxnId="{D4A90DFF-1528-40AA-85D3-D279C1BF4D53}">
      <dgm:prSet/>
      <dgm:spPr/>
      <dgm:t>
        <a:bodyPr/>
        <a:lstStyle/>
        <a:p>
          <a:endParaRPr lang="en-US"/>
        </a:p>
      </dgm:t>
    </dgm:pt>
    <dgm:pt modelId="{98BD5F76-DB6D-40C7-BE29-1050FA35F28A}" type="pres">
      <dgm:prSet presAssocID="{7D3CB372-FC79-490B-815E-599551A24B40}" presName="Name0" presStyleCnt="0">
        <dgm:presLayoutVars>
          <dgm:dir/>
          <dgm:animLvl val="lvl"/>
          <dgm:resizeHandles val="exact"/>
        </dgm:presLayoutVars>
      </dgm:prSet>
      <dgm:spPr/>
    </dgm:pt>
    <dgm:pt modelId="{B44C8BB6-FC92-49F1-9A50-05E2B063322E}" type="pres">
      <dgm:prSet presAssocID="{7D3CB372-FC79-490B-815E-599551A24B40}" presName="tSp" presStyleCnt="0"/>
      <dgm:spPr/>
    </dgm:pt>
    <dgm:pt modelId="{5EB63208-D5F9-44A5-8A0E-CDA44D224ED2}" type="pres">
      <dgm:prSet presAssocID="{7D3CB372-FC79-490B-815E-599551A24B40}" presName="bSp" presStyleCnt="0"/>
      <dgm:spPr/>
    </dgm:pt>
    <dgm:pt modelId="{AAF63FE7-6B39-4166-8A2C-6CF823E1F721}" type="pres">
      <dgm:prSet presAssocID="{7D3CB372-FC79-490B-815E-599551A24B40}" presName="process" presStyleCnt="0"/>
      <dgm:spPr/>
    </dgm:pt>
    <dgm:pt modelId="{AE1BD7AF-1772-4E9B-BDAF-959630C27BCA}" type="pres">
      <dgm:prSet presAssocID="{7564B3C3-664A-471E-A4DA-C3668E66223F}" presName="composite1" presStyleCnt="0"/>
      <dgm:spPr/>
    </dgm:pt>
    <dgm:pt modelId="{7E46B5DE-639B-400D-A070-CE6C8828FEBC}" type="pres">
      <dgm:prSet presAssocID="{7564B3C3-664A-471E-A4DA-C3668E66223F}" presName="dummyNode1" presStyleLbl="node1" presStyleIdx="0" presStyleCnt="6"/>
      <dgm:spPr/>
    </dgm:pt>
    <dgm:pt modelId="{F3CE26E1-B2CB-4A3A-8853-F4A4CF40BCA3}" type="pres">
      <dgm:prSet presAssocID="{7564B3C3-664A-471E-A4DA-C3668E66223F}" presName="childNode1" presStyleLbl="bgAcc1" presStyleIdx="0" presStyleCnt="6">
        <dgm:presLayoutVars>
          <dgm:bulletEnabled val="1"/>
        </dgm:presLayoutVars>
      </dgm:prSet>
      <dgm:spPr/>
    </dgm:pt>
    <dgm:pt modelId="{1F50FA9E-5244-463E-A1DB-E2CE77848ECB}" type="pres">
      <dgm:prSet presAssocID="{7564B3C3-664A-471E-A4DA-C3668E66223F}" presName="childNode1tx" presStyleLbl="bgAcc1" presStyleIdx="0" presStyleCnt="6">
        <dgm:presLayoutVars>
          <dgm:bulletEnabled val="1"/>
        </dgm:presLayoutVars>
      </dgm:prSet>
      <dgm:spPr/>
    </dgm:pt>
    <dgm:pt modelId="{A6EAA29B-AAD6-4DD5-99C0-5C2D7F2E587E}" type="pres">
      <dgm:prSet presAssocID="{7564B3C3-664A-471E-A4DA-C3668E66223F}" presName="parentNode1" presStyleLbl="node1" presStyleIdx="0" presStyleCnt="6">
        <dgm:presLayoutVars>
          <dgm:chMax val="1"/>
          <dgm:bulletEnabled val="1"/>
        </dgm:presLayoutVars>
      </dgm:prSet>
      <dgm:spPr/>
    </dgm:pt>
    <dgm:pt modelId="{96112DCA-94F8-4D6A-844E-C3B00D5D4B5A}" type="pres">
      <dgm:prSet presAssocID="{7564B3C3-664A-471E-A4DA-C3668E66223F}" presName="connSite1" presStyleCnt="0"/>
      <dgm:spPr/>
    </dgm:pt>
    <dgm:pt modelId="{D08EEAC9-6246-4591-9BCD-A158AC5AD61B}" type="pres">
      <dgm:prSet presAssocID="{A46B101E-1FC0-4B78-ABEC-623937A7BCBF}" presName="Name9" presStyleLbl="sibTrans2D1" presStyleIdx="0" presStyleCnt="5"/>
      <dgm:spPr/>
    </dgm:pt>
    <dgm:pt modelId="{45E07828-A380-4341-B041-E08D1D2FE1CA}" type="pres">
      <dgm:prSet presAssocID="{7098F327-40C5-43C6-8A18-A39A21C3E467}" presName="composite2" presStyleCnt="0"/>
      <dgm:spPr/>
    </dgm:pt>
    <dgm:pt modelId="{D35CB6E2-C119-4811-BB4A-7371E3B13917}" type="pres">
      <dgm:prSet presAssocID="{7098F327-40C5-43C6-8A18-A39A21C3E467}" presName="dummyNode2" presStyleLbl="node1" presStyleIdx="0" presStyleCnt="6"/>
      <dgm:spPr/>
    </dgm:pt>
    <dgm:pt modelId="{ABE5994A-1FE2-4583-88DB-B44FE3C12A0F}" type="pres">
      <dgm:prSet presAssocID="{7098F327-40C5-43C6-8A18-A39A21C3E467}" presName="childNode2" presStyleLbl="bgAcc1" presStyleIdx="1" presStyleCnt="6">
        <dgm:presLayoutVars>
          <dgm:bulletEnabled val="1"/>
        </dgm:presLayoutVars>
      </dgm:prSet>
      <dgm:spPr/>
    </dgm:pt>
    <dgm:pt modelId="{1E1CF8DB-D4BB-4C68-8054-AE123B3CF07F}" type="pres">
      <dgm:prSet presAssocID="{7098F327-40C5-43C6-8A18-A39A21C3E467}" presName="childNode2tx" presStyleLbl="bgAcc1" presStyleIdx="1" presStyleCnt="6">
        <dgm:presLayoutVars>
          <dgm:bulletEnabled val="1"/>
        </dgm:presLayoutVars>
      </dgm:prSet>
      <dgm:spPr/>
    </dgm:pt>
    <dgm:pt modelId="{68A4C1CC-2539-425A-866A-D338F68F9B21}" type="pres">
      <dgm:prSet presAssocID="{7098F327-40C5-43C6-8A18-A39A21C3E467}" presName="parentNode2" presStyleLbl="node1" presStyleIdx="1" presStyleCnt="6">
        <dgm:presLayoutVars>
          <dgm:chMax val="0"/>
          <dgm:bulletEnabled val="1"/>
        </dgm:presLayoutVars>
      </dgm:prSet>
      <dgm:spPr/>
    </dgm:pt>
    <dgm:pt modelId="{C3DB91F1-2779-407E-B176-6B24F67D249F}" type="pres">
      <dgm:prSet presAssocID="{7098F327-40C5-43C6-8A18-A39A21C3E467}" presName="connSite2" presStyleCnt="0"/>
      <dgm:spPr/>
    </dgm:pt>
    <dgm:pt modelId="{E4009D7C-A968-4D8B-9CF4-E27E53C0843E}" type="pres">
      <dgm:prSet presAssocID="{C9518A5F-A0FC-4F77-8C90-8F1A92EA8A13}" presName="Name18" presStyleLbl="sibTrans2D1" presStyleIdx="1" presStyleCnt="5"/>
      <dgm:spPr/>
    </dgm:pt>
    <dgm:pt modelId="{9FF6D6E5-9722-4611-9DDB-09FEB0AF57B1}" type="pres">
      <dgm:prSet presAssocID="{F9D32835-B03A-475E-B46E-E88E22D5E9F5}" presName="composite1" presStyleCnt="0"/>
      <dgm:spPr/>
    </dgm:pt>
    <dgm:pt modelId="{2193C6D0-3852-42BA-A5EA-8DC83F96E155}" type="pres">
      <dgm:prSet presAssocID="{F9D32835-B03A-475E-B46E-E88E22D5E9F5}" presName="dummyNode1" presStyleLbl="node1" presStyleIdx="1" presStyleCnt="6"/>
      <dgm:spPr/>
    </dgm:pt>
    <dgm:pt modelId="{52E70D6D-607E-4A6E-B6B2-456D5E96E29E}" type="pres">
      <dgm:prSet presAssocID="{F9D32835-B03A-475E-B46E-E88E22D5E9F5}" presName="childNode1" presStyleLbl="bgAcc1" presStyleIdx="2" presStyleCnt="6">
        <dgm:presLayoutVars>
          <dgm:bulletEnabled val="1"/>
        </dgm:presLayoutVars>
      </dgm:prSet>
      <dgm:spPr/>
    </dgm:pt>
    <dgm:pt modelId="{F86DB390-8464-4AB0-B84B-7378BF463594}" type="pres">
      <dgm:prSet presAssocID="{F9D32835-B03A-475E-B46E-E88E22D5E9F5}" presName="childNode1tx" presStyleLbl="bgAcc1" presStyleIdx="2" presStyleCnt="6">
        <dgm:presLayoutVars>
          <dgm:bulletEnabled val="1"/>
        </dgm:presLayoutVars>
      </dgm:prSet>
      <dgm:spPr/>
    </dgm:pt>
    <dgm:pt modelId="{789B280A-68D1-45C9-9E0F-E5EFE510A4EE}" type="pres">
      <dgm:prSet presAssocID="{F9D32835-B03A-475E-B46E-E88E22D5E9F5}" presName="parentNode1" presStyleLbl="node1" presStyleIdx="2" presStyleCnt="6">
        <dgm:presLayoutVars>
          <dgm:chMax val="1"/>
          <dgm:bulletEnabled val="1"/>
        </dgm:presLayoutVars>
      </dgm:prSet>
      <dgm:spPr/>
    </dgm:pt>
    <dgm:pt modelId="{45A5F011-E05B-4BFF-A79E-037480F2667D}" type="pres">
      <dgm:prSet presAssocID="{F9D32835-B03A-475E-B46E-E88E22D5E9F5}" presName="connSite1" presStyleCnt="0"/>
      <dgm:spPr/>
    </dgm:pt>
    <dgm:pt modelId="{5D0E37C8-ECDC-4C84-BCD4-76A3DB2908D9}" type="pres">
      <dgm:prSet presAssocID="{ACC9ED6C-BBF2-427F-82E2-4633CCC118C8}" presName="Name9" presStyleLbl="sibTrans2D1" presStyleIdx="2" presStyleCnt="5"/>
      <dgm:spPr/>
    </dgm:pt>
    <dgm:pt modelId="{8EA7883E-3B43-4B32-A75F-484F161FA174}" type="pres">
      <dgm:prSet presAssocID="{C48EA638-2794-47B9-9D54-3B7B6D2EC123}" presName="composite2" presStyleCnt="0"/>
      <dgm:spPr/>
    </dgm:pt>
    <dgm:pt modelId="{F51DD823-D18C-4937-AA09-7E707ECCDA74}" type="pres">
      <dgm:prSet presAssocID="{C48EA638-2794-47B9-9D54-3B7B6D2EC123}" presName="dummyNode2" presStyleLbl="node1" presStyleIdx="2" presStyleCnt="6"/>
      <dgm:spPr/>
    </dgm:pt>
    <dgm:pt modelId="{D0E07F77-F09E-4A3F-BFBD-E34519BB4407}" type="pres">
      <dgm:prSet presAssocID="{C48EA638-2794-47B9-9D54-3B7B6D2EC123}" presName="childNode2" presStyleLbl="bgAcc1" presStyleIdx="3" presStyleCnt="6">
        <dgm:presLayoutVars>
          <dgm:bulletEnabled val="1"/>
        </dgm:presLayoutVars>
      </dgm:prSet>
      <dgm:spPr/>
    </dgm:pt>
    <dgm:pt modelId="{92B5107C-36F1-4D46-9F16-338A97867297}" type="pres">
      <dgm:prSet presAssocID="{C48EA638-2794-47B9-9D54-3B7B6D2EC123}" presName="childNode2tx" presStyleLbl="bgAcc1" presStyleIdx="3" presStyleCnt="6">
        <dgm:presLayoutVars>
          <dgm:bulletEnabled val="1"/>
        </dgm:presLayoutVars>
      </dgm:prSet>
      <dgm:spPr/>
    </dgm:pt>
    <dgm:pt modelId="{0C3FC0C3-6E5A-4FB5-B49F-AF1882698B96}" type="pres">
      <dgm:prSet presAssocID="{C48EA638-2794-47B9-9D54-3B7B6D2EC123}" presName="parentNode2" presStyleLbl="node1" presStyleIdx="3" presStyleCnt="6">
        <dgm:presLayoutVars>
          <dgm:chMax val="0"/>
          <dgm:bulletEnabled val="1"/>
        </dgm:presLayoutVars>
      </dgm:prSet>
      <dgm:spPr/>
    </dgm:pt>
    <dgm:pt modelId="{8654BF07-94E7-43DB-8084-E393F604F214}" type="pres">
      <dgm:prSet presAssocID="{C48EA638-2794-47B9-9D54-3B7B6D2EC123}" presName="connSite2" presStyleCnt="0"/>
      <dgm:spPr/>
    </dgm:pt>
    <dgm:pt modelId="{E2276783-E61D-4A70-AA4D-AD3FC660DDD0}" type="pres">
      <dgm:prSet presAssocID="{B3329781-BCC1-43CF-AD83-9802EDACCF6B}" presName="Name18" presStyleLbl="sibTrans2D1" presStyleIdx="3" presStyleCnt="5"/>
      <dgm:spPr/>
    </dgm:pt>
    <dgm:pt modelId="{50D87B02-DDF2-4EA9-AD57-ABA9943BDE5A}" type="pres">
      <dgm:prSet presAssocID="{057DC5C8-3604-4B0E-BF01-6AEB2116D04A}" presName="composite1" presStyleCnt="0"/>
      <dgm:spPr/>
    </dgm:pt>
    <dgm:pt modelId="{C293EF74-91A4-49E6-8AED-947881866D69}" type="pres">
      <dgm:prSet presAssocID="{057DC5C8-3604-4B0E-BF01-6AEB2116D04A}" presName="dummyNode1" presStyleLbl="node1" presStyleIdx="3" presStyleCnt="6"/>
      <dgm:spPr/>
    </dgm:pt>
    <dgm:pt modelId="{A4D7E011-E2FF-45DD-8FB3-571EC34ADC99}" type="pres">
      <dgm:prSet presAssocID="{057DC5C8-3604-4B0E-BF01-6AEB2116D04A}" presName="childNode1" presStyleLbl="bgAcc1" presStyleIdx="4" presStyleCnt="6">
        <dgm:presLayoutVars>
          <dgm:bulletEnabled val="1"/>
        </dgm:presLayoutVars>
      </dgm:prSet>
      <dgm:spPr/>
    </dgm:pt>
    <dgm:pt modelId="{6F1A8057-8FB2-4CEB-B9C5-A3D9C5FC15BD}" type="pres">
      <dgm:prSet presAssocID="{057DC5C8-3604-4B0E-BF01-6AEB2116D04A}" presName="childNode1tx" presStyleLbl="bgAcc1" presStyleIdx="4" presStyleCnt="6">
        <dgm:presLayoutVars>
          <dgm:bulletEnabled val="1"/>
        </dgm:presLayoutVars>
      </dgm:prSet>
      <dgm:spPr/>
    </dgm:pt>
    <dgm:pt modelId="{080E6A9D-9B2A-4F3E-B438-5331AF6E5F19}" type="pres">
      <dgm:prSet presAssocID="{057DC5C8-3604-4B0E-BF01-6AEB2116D04A}" presName="parentNode1" presStyleLbl="node1" presStyleIdx="4" presStyleCnt="6">
        <dgm:presLayoutVars>
          <dgm:chMax val="1"/>
          <dgm:bulletEnabled val="1"/>
        </dgm:presLayoutVars>
      </dgm:prSet>
      <dgm:spPr/>
    </dgm:pt>
    <dgm:pt modelId="{259C67B0-8754-4CDF-AEA4-CD375035E9D4}" type="pres">
      <dgm:prSet presAssocID="{057DC5C8-3604-4B0E-BF01-6AEB2116D04A}" presName="connSite1" presStyleCnt="0"/>
      <dgm:spPr/>
    </dgm:pt>
    <dgm:pt modelId="{57A9DDAF-FFEE-4B59-ADE6-AB28A2F68892}" type="pres">
      <dgm:prSet presAssocID="{522C3169-1A6A-40EC-B465-E6746CD22EE1}" presName="Name9" presStyleLbl="sibTrans2D1" presStyleIdx="4" presStyleCnt="5"/>
      <dgm:spPr/>
    </dgm:pt>
    <dgm:pt modelId="{40C18BE9-94E4-40BA-92C0-A5C2B01F3CC0}" type="pres">
      <dgm:prSet presAssocID="{4AAC69AB-D53C-4377-9D95-20782CF02101}" presName="composite2" presStyleCnt="0"/>
      <dgm:spPr/>
    </dgm:pt>
    <dgm:pt modelId="{7D67AB68-9329-4FBA-9E93-9A8A8D0EF318}" type="pres">
      <dgm:prSet presAssocID="{4AAC69AB-D53C-4377-9D95-20782CF02101}" presName="dummyNode2" presStyleLbl="node1" presStyleIdx="4" presStyleCnt="6"/>
      <dgm:spPr/>
    </dgm:pt>
    <dgm:pt modelId="{C65F2718-D1AA-47CB-A748-306D142AD7F4}" type="pres">
      <dgm:prSet presAssocID="{4AAC69AB-D53C-4377-9D95-20782CF02101}" presName="childNode2" presStyleLbl="bgAcc1" presStyleIdx="5" presStyleCnt="6">
        <dgm:presLayoutVars>
          <dgm:bulletEnabled val="1"/>
        </dgm:presLayoutVars>
      </dgm:prSet>
      <dgm:spPr/>
    </dgm:pt>
    <dgm:pt modelId="{021632BB-280D-4016-BF7B-E1E2329CC280}" type="pres">
      <dgm:prSet presAssocID="{4AAC69AB-D53C-4377-9D95-20782CF02101}" presName="childNode2tx" presStyleLbl="bgAcc1" presStyleIdx="5" presStyleCnt="6">
        <dgm:presLayoutVars>
          <dgm:bulletEnabled val="1"/>
        </dgm:presLayoutVars>
      </dgm:prSet>
      <dgm:spPr/>
    </dgm:pt>
    <dgm:pt modelId="{A6FC73BC-D7C6-46A6-B77B-363802BA7EC5}" type="pres">
      <dgm:prSet presAssocID="{4AAC69AB-D53C-4377-9D95-20782CF02101}" presName="parentNode2" presStyleLbl="node1" presStyleIdx="5" presStyleCnt="6">
        <dgm:presLayoutVars>
          <dgm:chMax val="0"/>
          <dgm:bulletEnabled val="1"/>
        </dgm:presLayoutVars>
      </dgm:prSet>
      <dgm:spPr/>
    </dgm:pt>
    <dgm:pt modelId="{0B5B04C7-A725-4C9B-A760-65B68B81766E}" type="pres">
      <dgm:prSet presAssocID="{4AAC69AB-D53C-4377-9D95-20782CF02101}" presName="connSite2" presStyleCnt="0"/>
      <dgm:spPr/>
    </dgm:pt>
  </dgm:ptLst>
  <dgm:cxnLst>
    <dgm:cxn modelId="{248B3E03-692E-45C0-88D6-10ADDF7AB162}" srcId="{7D3CB372-FC79-490B-815E-599551A24B40}" destId="{F9D32835-B03A-475E-B46E-E88E22D5E9F5}" srcOrd="2" destOrd="0" parTransId="{F4E63C3E-C2AE-4D16-B2C3-5C7BCE90AA18}" sibTransId="{ACC9ED6C-BBF2-427F-82E2-4633CCC118C8}"/>
    <dgm:cxn modelId="{F7FA4A05-C5D7-4899-BC53-C834AD625709}" type="presOf" srcId="{ACC9ED6C-BBF2-427F-82E2-4633CCC118C8}" destId="{5D0E37C8-ECDC-4C84-BCD4-76A3DB2908D9}" srcOrd="0" destOrd="0" presId="urn:microsoft.com/office/officeart/2005/8/layout/hProcess4"/>
    <dgm:cxn modelId="{F392A63F-B023-4E4E-A001-B607EC503150}" type="presOf" srcId="{7D3CB372-FC79-490B-815E-599551A24B40}" destId="{98BD5F76-DB6D-40C7-BE29-1050FA35F28A}" srcOrd="0" destOrd="0" presId="urn:microsoft.com/office/officeart/2005/8/layout/hProcess4"/>
    <dgm:cxn modelId="{D196C249-E397-4C55-BDFE-0C05FD59BA21}" type="presOf" srcId="{C9518A5F-A0FC-4F77-8C90-8F1A92EA8A13}" destId="{E4009D7C-A968-4D8B-9CF4-E27E53C0843E}" srcOrd="0" destOrd="0" presId="urn:microsoft.com/office/officeart/2005/8/layout/hProcess4"/>
    <dgm:cxn modelId="{ACCFA86D-6B35-4EAB-9CAE-0CAC28E918F4}" type="presOf" srcId="{C48EA638-2794-47B9-9D54-3B7B6D2EC123}" destId="{0C3FC0C3-6E5A-4FB5-B49F-AF1882698B96}" srcOrd="0" destOrd="0" presId="urn:microsoft.com/office/officeart/2005/8/layout/hProcess4"/>
    <dgm:cxn modelId="{295AF17D-1948-48B8-808E-3F56C998D86F}" srcId="{7D3CB372-FC79-490B-815E-599551A24B40}" destId="{7098F327-40C5-43C6-8A18-A39A21C3E467}" srcOrd="1" destOrd="0" parTransId="{4BC5301C-39B2-40A4-807E-8F8D4817623C}" sibTransId="{C9518A5F-A0FC-4F77-8C90-8F1A92EA8A13}"/>
    <dgm:cxn modelId="{20633789-7B23-42DF-8547-607EBCAB3782}" type="presOf" srcId="{B3329781-BCC1-43CF-AD83-9802EDACCF6B}" destId="{E2276783-E61D-4A70-AA4D-AD3FC660DDD0}" srcOrd="0" destOrd="0" presId="urn:microsoft.com/office/officeart/2005/8/layout/hProcess4"/>
    <dgm:cxn modelId="{29C38F8E-01C4-4FEF-95DC-61A12CC809F5}" srcId="{7D3CB372-FC79-490B-815E-599551A24B40}" destId="{C48EA638-2794-47B9-9D54-3B7B6D2EC123}" srcOrd="3" destOrd="0" parTransId="{578DAE22-9081-4793-8A78-F675EB1F3263}" sibTransId="{B3329781-BCC1-43CF-AD83-9802EDACCF6B}"/>
    <dgm:cxn modelId="{8C70C794-E35D-40BA-A6B2-2F3C4C19255D}" type="presOf" srcId="{057DC5C8-3604-4B0E-BF01-6AEB2116D04A}" destId="{080E6A9D-9B2A-4F3E-B438-5331AF6E5F19}" srcOrd="0" destOrd="0" presId="urn:microsoft.com/office/officeart/2005/8/layout/hProcess4"/>
    <dgm:cxn modelId="{D343B496-3F18-4F48-8E3F-2ADD0FE87CD5}" type="presOf" srcId="{A46B101E-1FC0-4B78-ABEC-623937A7BCBF}" destId="{D08EEAC9-6246-4591-9BCD-A158AC5AD61B}" srcOrd="0" destOrd="0" presId="urn:microsoft.com/office/officeart/2005/8/layout/hProcess4"/>
    <dgm:cxn modelId="{EDA044A5-46ED-4759-8909-FC26139C22E6}" srcId="{7D3CB372-FC79-490B-815E-599551A24B40}" destId="{057DC5C8-3604-4B0E-BF01-6AEB2116D04A}" srcOrd="4" destOrd="0" parTransId="{30A4514F-A269-4046-813B-C75B7D2CC14E}" sibTransId="{522C3169-1A6A-40EC-B465-E6746CD22EE1}"/>
    <dgm:cxn modelId="{41862FB7-411A-4E55-8C28-93182336F9A0}" type="presOf" srcId="{F9D32835-B03A-475E-B46E-E88E22D5E9F5}" destId="{789B280A-68D1-45C9-9E0F-E5EFE510A4EE}" srcOrd="0" destOrd="0" presId="urn:microsoft.com/office/officeart/2005/8/layout/hProcess4"/>
    <dgm:cxn modelId="{DE593BBC-AD6B-4702-8DFB-9641DBF17720}" type="presOf" srcId="{7098F327-40C5-43C6-8A18-A39A21C3E467}" destId="{68A4C1CC-2539-425A-866A-D338F68F9B21}" srcOrd="0" destOrd="0" presId="urn:microsoft.com/office/officeart/2005/8/layout/hProcess4"/>
    <dgm:cxn modelId="{DC3D5EC9-6165-4655-8086-C5CE2A933371}" srcId="{7D3CB372-FC79-490B-815E-599551A24B40}" destId="{7564B3C3-664A-471E-A4DA-C3668E66223F}" srcOrd="0" destOrd="0" parTransId="{99153F63-DEAE-4FF8-9AC8-78131480878C}" sibTransId="{A46B101E-1FC0-4B78-ABEC-623937A7BCBF}"/>
    <dgm:cxn modelId="{11E77BD9-C0F9-4677-8BCF-93F1251048F7}" type="presOf" srcId="{522C3169-1A6A-40EC-B465-E6746CD22EE1}" destId="{57A9DDAF-FFEE-4B59-ADE6-AB28A2F68892}" srcOrd="0" destOrd="0" presId="urn:microsoft.com/office/officeart/2005/8/layout/hProcess4"/>
    <dgm:cxn modelId="{70D2E3F2-3789-4590-BD9B-C4B4DD953682}" type="presOf" srcId="{7564B3C3-664A-471E-A4DA-C3668E66223F}" destId="{A6EAA29B-AAD6-4DD5-99C0-5C2D7F2E587E}" srcOrd="0" destOrd="0" presId="urn:microsoft.com/office/officeart/2005/8/layout/hProcess4"/>
    <dgm:cxn modelId="{3896AFF8-A815-43E0-BBF6-AAEBF04745DD}" type="presOf" srcId="{4AAC69AB-D53C-4377-9D95-20782CF02101}" destId="{A6FC73BC-D7C6-46A6-B77B-363802BA7EC5}" srcOrd="0" destOrd="0" presId="urn:microsoft.com/office/officeart/2005/8/layout/hProcess4"/>
    <dgm:cxn modelId="{D4A90DFF-1528-40AA-85D3-D279C1BF4D53}" srcId="{7D3CB372-FC79-490B-815E-599551A24B40}" destId="{4AAC69AB-D53C-4377-9D95-20782CF02101}" srcOrd="5" destOrd="0" parTransId="{4FE9596B-2696-49B2-B321-BD0D43D91A74}" sibTransId="{71D07CB5-FA5C-42FD-A586-F9F26438BBFE}"/>
    <dgm:cxn modelId="{2DB4FCBE-5116-410E-A5F3-D7A6535F9EC2}" type="presParOf" srcId="{98BD5F76-DB6D-40C7-BE29-1050FA35F28A}" destId="{B44C8BB6-FC92-49F1-9A50-05E2B063322E}" srcOrd="0" destOrd="0" presId="urn:microsoft.com/office/officeart/2005/8/layout/hProcess4"/>
    <dgm:cxn modelId="{E5951E04-BF5A-4D9A-8E9A-B8BDD59627D3}" type="presParOf" srcId="{98BD5F76-DB6D-40C7-BE29-1050FA35F28A}" destId="{5EB63208-D5F9-44A5-8A0E-CDA44D224ED2}" srcOrd="1" destOrd="0" presId="urn:microsoft.com/office/officeart/2005/8/layout/hProcess4"/>
    <dgm:cxn modelId="{724F706B-5674-442E-A9BF-54919B3D9351}" type="presParOf" srcId="{98BD5F76-DB6D-40C7-BE29-1050FA35F28A}" destId="{AAF63FE7-6B39-4166-8A2C-6CF823E1F721}" srcOrd="2" destOrd="0" presId="urn:microsoft.com/office/officeart/2005/8/layout/hProcess4"/>
    <dgm:cxn modelId="{6F773C12-AE61-40B9-970F-18B44C00D987}" type="presParOf" srcId="{AAF63FE7-6B39-4166-8A2C-6CF823E1F721}" destId="{AE1BD7AF-1772-4E9B-BDAF-959630C27BCA}" srcOrd="0" destOrd="0" presId="urn:microsoft.com/office/officeart/2005/8/layout/hProcess4"/>
    <dgm:cxn modelId="{B366F04A-276D-4494-A91D-BD4D419452B9}" type="presParOf" srcId="{AE1BD7AF-1772-4E9B-BDAF-959630C27BCA}" destId="{7E46B5DE-639B-400D-A070-CE6C8828FEBC}" srcOrd="0" destOrd="0" presId="urn:microsoft.com/office/officeart/2005/8/layout/hProcess4"/>
    <dgm:cxn modelId="{85E0864E-10C4-424F-AA4C-3D019B02C778}" type="presParOf" srcId="{AE1BD7AF-1772-4E9B-BDAF-959630C27BCA}" destId="{F3CE26E1-B2CB-4A3A-8853-F4A4CF40BCA3}" srcOrd="1" destOrd="0" presId="urn:microsoft.com/office/officeart/2005/8/layout/hProcess4"/>
    <dgm:cxn modelId="{6917AEAE-DD5F-453F-8241-178106BDB640}" type="presParOf" srcId="{AE1BD7AF-1772-4E9B-BDAF-959630C27BCA}" destId="{1F50FA9E-5244-463E-A1DB-E2CE77848ECB}" srcOrd="2" destOrd="0" presId="urn:microsoft.com/office/officeart/2005/8/layout/hProcess4"/>
    <dgm:cxn modelId="{9C2E63D6-8329-4C0F-90D9-E2BA1F78CB76}" type="presParOf" srcId="{AE1BD7AF-1772-4E9B-BDAF-959630C27BCA}" destId="{A6EAA29B-AAD6-4DD5-99C0-5C2D7F2E587E}" srcOrd="3" destOrd="0" presId="urn:microsoft.com/office/officeart/2005/8/layout/hProcess4"/>
    <dgm:cxn modelId="{981B55A6-133A-4798-80F0-BE08A5974A25}" type="presParOf" srcId="{AE1BD7AF-1772-4E9B-BDAF-959630C27BCA}" destId="{96112DCA-94F8-4D6A-844E-C3B00D5D4B5A}" srcOrd="4" destOrd="0" presId="urn:microsoft.com/office/officeart/2005/8/layout/hProcess4"/>
    <dgm:cxn modelId="{FADFD93B-5DC7-4C7D-A451-01F3F958C19D}" type="presParOf" srcId="{AAF63FE7-6B39-4166-8A2C-6CF823E1F721}" destId="{D08EEAC9-6246-4591-9BCD-A158AC5AD61B}" srcOrd="1" destOrd="0" presId="urn:microsoft.com/office/officeart/2005/8/layout/hProcess4"/>
    <dgm:cxn modelId="{279292DE-EFE7-476A-B771-B823815670F0}" type="presParOf" srcId="{AAF63FE7-6B39-4166-8A2C-6CF823E1F721}" destId="{45E07828-A380-4341-B041-E08D1D2FE1CA}" srcOrd="2" destOrd="0" presId="urn:microsoft.com/office/officeart/2005/8/layout/hProcess4"/>
    <dgm:cxn modelId="{91783616-AD5C-4948-AA63-49A743E5EF1C}" type="presParOf" srcId="{45E07828-A380-4341-B041-E08D1D2FE1CA}" destId="{D35CB6E2-C119-4811-BB4A-7371E3B13917}" srcOrd="0" destOrd="0" presId="urn:microsoft.com/office/officeart/2005/8/layout/hProcess4"/>
    <dgm:cxn modelId="{D0B7D148-462F-4E5B-B3B3-F6D177337353}" type="presParOf" srcId="{45E07828-A380-4341-B041-E08D1D2FE1CA}" destId="{ABE5994A-1FE2-4583-88DB-B44FE3C12A0F}" srcOrd="1" destOrd="0" presId="urn:microsoft.com/office/officeart/2005/8/layout/hProcess4"/>
    <dgm:cxn modelId="{5757B93B-0A22-4FF9-A5BE-11FC6E6320F4}" type="presParOf" srcId="{45E07828-A380-4341-B041-E08D1D2FE1CA}" destId="{1E1CF8DB-D4BB-4C68-8054-AE123B3CF07F}" srcOrd="2" destOrd="0" presId="urn:microsoft.com/office/officeart/2005/8/layout/hProcess4"/>
    <dgm:cxn modelId="{AE7EC060-201A-4993-A084-E4C00025ABDF}" type="presParOf" srcId="{45E07828-A380-4341-B041-E08D1D2FE1CA}" destId="{68A4C1CC-2539-425A-866A-D338F68F9B21}" srcOrd="3" destOrd="0" presId="urn:microsoft.com/office/officeart/2005/8/layout/hProcess4"/>
    <dgm:cxn modelId="{2574483A-9503-488C-9CF7-7E64D8AF4ACF}" type="presParOf" srcId="{45E07828-A380-4341-B041-E08D1D2FE1CA}" destId="{C3DB91F1-2779-407E-B176-6B24F67D249F}" srcOrd="4" destOrd="0" presId="urn:microsoft.com/office/officeart/2005/8/layout/hProcess4"/>
    <dgm:cxn modelId="{9028912C-CB4A-4117-A2D8-78AC9D0D56C1}" type="presParOf" srcId="{AAF63FE7-6B39-4166-8A2C-6CF823E1F721}" destId="{E4009D7C-A968-4D8B-9CF4-E27E53C0843E}" srcOrd="3" destOrd="0" presId="urn:microsoft.com/office/officeart/2005/8/layout/hProcess4"/>
    <dgm:cxn modelId="{7C7A85CE-96B8-4FE9-8CD2-2CE93B630245}" type="presParOf" srcId="{AAF63FE7-6B39-4166-8A2C-6CF823E1F721}" destId="{9FF6D6E5-9722-4611-9DDB-09FEB0AF57B1}" srcOrd="4" destOrd="0" presId="urn:microsoft.com/office/officeart/2005/8/layout/hProcess4"/>
    <dgm:cxn modelId="{B93DAE49-72D5-40C0-9A60-52EA1088FEC0}" type="presParOf" srcId="{9FF6D6E5-9722-4611-9DDB-09FEB0AF57B1}" destId="{2193C6D0-3852-42BA-A5EA-8DC83F96E155}" srcOrd="0" destOrd="0" presId="urn:microsoft.com/office/officeart/2005/8/layout/hProcess4"/>
    <dgm:cxn modelId="{720CB26D-5BA7-4F8C-B48C-7E684971F7B5}" type="presParOf" srcId="{9FF6D6E5-9722-4611-9DDB-09FEB0AF57B1}" destId="{52E70D6D-607E-4A6E-B6B2-456D5E96E29E}" srcOrd="1" destOrd="0" presId="urn:microsoft.com/office/officeart/2005/8/layout/hProcess4"/>
    <dgm:cxn modelId="{D23DA233-8EAA-4E75-B134-AD48BB8B762B}" type="presParOf" srcId="{9FF6D6E5-9722-4611-9DDB-09FEB0AF57B1}" destId="{F86DB390-8464-4AB0-B84B-7378BF463594}" srcOrd="2" destOrd="0" presId="urn:microsoft.com/office/officeart/2005/8/layout/hProcess4"/>
    <dgm:cxn modelId="{A132AECC-EAFC-4794-B8F7-56A3D1088A37}" type="presParOf" srcId="{9FF6D6E5-9722-4611-9DDB-09FEB0AF57B1}" destId="{789B280A-68D1-45C9-9E0F-E5EFE510A4EE}" srcOrd="3" destOrd="0" presId="urn:microsoft.com/office/officeart/2005/8/layout/hProcess4"/>
    <dgm:cxn modelId="{0616A05C-1321-459F-BF86-165C61E5EF80}" type="presParOf" srcId="{9FF6D6E5-9722-4611-9DDB-09FEB0AF57B1}" destId="{45A5F011-E05B-4BFF-A79E-037480F2667D}" srcOrd="4" destOrd="0" presId="urn:microsoft.com/office/officeart/2005/8/layout/hProcess4"/>
    <dgm:cxn modelId="{9E2752CB-75FE-4E46-87B5-F96CC0A13E0E}" type="presParOf" srcId="{AAF63FE7-6B39-4166-8A2C-6CF823E1F721}" destId="{5D0E37C8-ECDC-4C84-BCD4-76A3DB2908D9}" srcOrd="5" destOrd="0" presId="urn:microsoft.com/office/officeart/2005/8/layout/hProcess4"/>
    <dgm:cxn modelId="{8C5FC05C-ED5A-4562-AC1F-C15BE83AE9DA}" type="presParOf" srcId="{AAF63FE7-6B39-4166-8A2C-6CF823E1F721}" destId="{8EA7883E-3B43-4B32-A75F-484F161FA174}" srcOrd="6" destOrd="0" presId="urn:microsoft.com/office/officeart/2005/8/layout/hProcess4"/>
    <dgm:cxn modelId="{86893F4A-89E4-4A6D-B7C2-568D3FDBD85D}" type="presParOf" srcId="{8EA7883E-3B43-4B32-A75F-484F161FA174}" destId="{F51DD823-D18C-4937-AA09-7E707ECCDA74}" srcOrd="0" destOrd="0" presId="urn:microsoft.com/office/officeart/2005/8/layout/hProcess4"/>
    <dgm:cxn modelId="{0C139C58-28E8-4204-8C78-353FDA1E76F8}" type="presParOf" srcId="{8EA7883E-3B43-4B32-A75F-484F161FA174}" destId="{D0E07F77-F09E-4A3F-BFBD-E34519BB4407}" srcOrd="1" destOrd="0" presId="urn:microsoft.com/office/officeart/2005/8/layout/hProcess4"/>
    <dgm:cxn modelId="{DE5925BB-017C-4F2A-8305-9076D9F5E645}" type="presParOf" srcId="{8EA7883E-3B43-4B32-A75F-484F161FA174}" destId="{92B5107C-36F1-4D46-9F16-338A97867297}" srcOrd="2" destOrd="0" presId="urn:microsoft.com/office/officeart/2005/8/layout/hProcess4"/>
    <dgm:cxn modelId="{41598D59-6443-4BD6-8CAC-D72074D13F82}" type="presParOf" srcId="{8EA7883E-3B43-4B32-A75F-484F161FA174}" destId="{0C3FC0C3-6E5A-4FB5-B49F-AF1882698B96}" srcOrd="3" destOrd="0" presId="urn:microsoft.com/office/officeart/2005/8/layout/hProcess4"/>
    <dgm:cxn modelId="{434C920F-0A62-4930-AED2-3669384819C8}" type="presParOf" srcId="{8EA7883E-3B43-4B32-A75F-484F161FA174}" destId="{8654BF07-94E7-43DB-8084-E393F604F214}" srcOrd="4" destOrd="0" presId="urn:microsoft.com/office/officeart/2005/8/layout/hProcess4"/>
    <dgm:cxn modelId="{D4A19961-D01D-4826-877F-ACD0E4A038E0}" type="presParOf" srcId="{AAF63FE7-6B39-4166-8A2C-6CF823E1F721}" destId="{E2276783-E61D-4A70-AA4D-AD3FC660DDD0}" srcOrd="7" destOrd="0" presId="urn:microsoft.com/office/officeart/2005/8/layout/hProcess4"/>
    <dgm:cxn modelId="{0103AE2B-C80F-4356-9F8C-E471A8141366}" type="presParOf" srcId="{AAF63FE7-6B39-4166-8A2C-6CF823E1F721}" destId="{50D87B02-DDF2-4EA9-AD57-ABA9943BDE5A}" srcOrd="8" destOrd="0" presId="urn:microsoft.com/office/officeart/2005/8/layout/hProcess4"/>
    <dgm:cxn modelId="{5EE71E05-601D-4431-8D36-C29CF33422DD}" type="presParOf" srcId="{50D87B02-DDF2-4EA9-AD57-ABA9943BDE5A}" destId="{C293EF74-91A4-49E6-8AED-947881866D69}" srcOrd="0" destOrd="0" presId="urn:microsoft.com/office/officeart/2005/8/layout/hProcess4"/>
    <dgm:cxn modelId="{F4CD7F9D-E213-4971-88F0-BBFA7FBEB7CF}" type="presParOf" srcId="{50D87B02-DDF2-4EA9-AD57-ABA9943BDE5A}" destId="{A4D7E011-E2FF-45DD-8FB3-571EC34ADC99}" srcOrd="1" destOrd="0" presId="urn:microsoft.com/office/officeart/2005/8/layout/hProcess4"/>
    <dgm:cxn modelId="{DBF041FB-E0F6-43E0-8B27-3E185952DE13}" type="presParOf" srcId="{50D87B02-DDF2-4EA9-AD57-ABA9943BDE5A}" destId="{6F1A8057-8FB2-4CEB-B9C5-A3D9C5FC15BD}" srcOrd="2" destOrd="0" presId="urn:microsoft.com/office/officeart/2005/8/layout/hProcess4"/>
    <dgm:cxn modelId="{53EF4816-B186-44EC-8044-D611ACFBC9B2}" type="presParOf" srcId="{50D87B02-DDF2-4EA9-AD57-ABA9943BDE5A}" destId="{080E6A9D-9B2A-4F3E-B438-5331AF6E5F19}" srcOrd="3" destOrd="0" presId="urn:microsoft.com/office/officeart/2005/8/layout/hProcess4"/>
    <dgm:cxn modelId="{60399BCA-136E-4BD0-8D03-9E243E8F7D90}" type="presParOf" srcId="{50D87B02-DDF2-4EA9-AD57-ABA9943BDE5A}" destId="{259C67B0-8754-4CDF-AEA4-CD375035E9D4}" srcOrd="4" destOrd="0" presId="urn:microsoft.com/office/officeart/2005/8/layout/hProcess4"/>
    <dgm:cxn modelId="{CC8DDE63-0533-4D63-97B0-80D1B74FDAA9}" type="presParOf" srcId="{AAF63FE7-6B39-4166-8A2C-6CF823E1F721}" destId="{57A9DDAF-FFEE-4B59-ADE6-AB28A2F68892}" srcOrd="9" destOrd="0" presId="urn:microsoft.com/office/officeart/2005/8/layout/hProcess4"/>
    <dgm:cxn modelId="{D3E7F6C2-8FD6-4195-9366-9DE91748C42A}" type="presParOf" srcId="{AAF63FE7-6B39-4166-8A2C-6CF823E1F721}" destId="{40C18BE9-94E4-40BA-92C0-A5C2B01F3CC0}" srcOrd="10" destOrd="0" presId="urn:microsoft.com/office/officeart/2005/8/layout/hProcess4"/>
    <dgm:cxn modelId="{800B8851-CDA1-4640-898C-D5566EC3C80B}" type="presParOf" srcId="{40C18BE9-94E4-40BA-92C0-A5C2B01F3CC0}" destId="{7D67AB68-9329-4FBA-9E93-9A8A8D0EF318}" srcOrd="0" destOrd="0" presId="urn:microsoft.com/office/officeart/2005/8/layout/hProcess4"/>
    <dgm:cxn modelId="{46DCFBAF-6062-4765-8530-04F947DE135E}" type="presParOf" srcId="{40C18BE9-94E4-40BA-92C0-A5C2B01F3CC0}" destId="{C65F2718-D1AA-47CB-A748-306D142AD7F4}" srcOrd="1" destOrd="0" presId="urn:microsoft.com/office/officeart/2005/8/layout/hProcess4"/>
    <dgm:cxn modelId="{9EA14C54-4774-445A-BAC7-309D2D1B6EC6}" type="presParOf" srcId="{40C18BE9-94E4-40BA-92C0-A5C2B01F3CC0}" destId="{021632BB-280D-4016-BF7B-E1E2329CC280}" srcOrd="2" destOrd="0" presId="urn:microsoft.com/office/officeart/2005/8/layout/hProcess4"/>
    <dgm:cxn modelId="{7B6117A5-C6D4-4FC6-86CB-064BE2953719}" type="presParOf" srcId="{40C18BE9-94E4-40BA-92C0-A5C2B01F3CC0}" destId="{A6FC73BC-D7C6-46A6-B77B-363802BA7EC5}" srcOrd="3" destOrd="0" presId="urn:microsoft.com/office/officeart/2005/8/layout/hProcess4"/>
    <dgm:cxn modelId="{5FCE1563-5C95-4A01-B06F-1B547BCD972C}" type="presParOf" srcId="{40C18BE9-94E4-40BA-92C0-A5C2B01F3CC0}" destId="{0B5B04C7-A725-4C9B-A760-65B68B81766E}"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1AFFF8-8D23-4737-B2A0-547A7C699846}" type="doc">
      <dgm:prSet loTypeId="urn:microsoft.com/office/officeart/2005/8/layout/vList5"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t>1.1.1 Will produce hydrogen</a:t>
          </a: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pPr rtl="0"/>
          <a:r>
            <a:rPr lang="en-US">
              <a:effectLst/>
            </a:rPr>
            <a:t>3.1 Will be able to be </a:t>
          </a:r>
          <a:r>
            <a:rPr lang="en-US">
              <a:effectLst/>
              <a:latin typeface="Calibri Light" panose="020F0302020204030204"/>
            </a:rPr>
            <a:t>disassembled</a:t>
          </a:r>
          <a:endParaRPr lang="en-US">
            <a:cs typeface="Times New Roman"/>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4651FC07-A94D-4022-97F3-E63297256D9A}">
      <dgm:prSet phldrT="[Text]"/>
      <dgm:spPr/>
      <dgm:t>
        <a:bodyPr/>
        <a:lstStyle/>
        <a:p>
          <a:pPr rtl="0"/>
          <a:r>
            <a:rPr lang="en-US" b="0" i="0"/>
            <a:t>3.2  Hydrogen and oxygen will not mix</a:t>
          </a:r>
          <a:endParaRPr lang="en-US"/>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24DDF5FD-AAFC-47ED-8E8E-874D459E1CFD}">
      <dgm:prSet phldrT="[Text]" phldr="0"/>
      <dgm:spPr/>
      <dgm:t>
        <a:bodyPr/>
        <a:lstStyle/>
        <a:p>
          <a:pPr rtl="0"/>
          <a:r>
            <a:rPr lang="en-US">
              <a:latin typeface="Calibri Light" panose="020F0302020204030204"/>
            </a:rPr>
            <a:t>Alkaline </a:t>
          </a:r>
          <a:r>
            <a:rPr lang="en-US" err="1">
              <a:latin typeface="Calibri Light" panose="020F0302020204030204"/>
            </a:rPr>
            <a:t>electrolizer</a:t>
          </a:r>
          <a:r>
            <a:rPr lang="en-US">
              <a:latin typeface="Calibri Light" panose="020F0302020204030204"/>
            </a:rPr>
            <a:t> will produce hydrogen</a:t>
          </a:r>
          <a:endParaRPr lang="en-US"/>
        </a:p>
      </dgm:t>
    </dgm:pt>
    <dgm:pt modelId="{473AFC22-6A01-4028-A901-F7FC8D2DCB5B}" type="parTrans" cxnId="{73FB7215-8ECB-4D4B-BBC8-D853BC4BCF0C}">
      <dgm:prSet/>
      <dgm:spPr/>
      <dgm:t>
        <a:bodyPr/>
        <a:lstStyle/>
        <a:p>
          <a:endParaRPr lang="en-US"/>
        </a:p>
      </dgm:t>
    </dgm:pt>
    <dgm:pt modelId="{A7E56E8C-8B49-43B2-B98C-644C2B84A6AC}" type="sibTrans" cxnId="{73FB7215-8ECB-4D4B-BBC8-D853BC4BCF0C}">
      <dgm:prSet/>
      <dgm:spPr/>
      <dgm:t>
        <a:bodyPr/>
        <a:lstStyle/>
        <a:p>
          <a:endParaRPr lang="en-US"/>
        </a:p>
      </dgm:t>
    </dgm:pt>
    <dgm:pt modelId="{411A3B00-6F6B-44BA-A54E-ABF3F8A24149}">
      <dgm:prSet phldrT="[Text]" phldr="0"/>
      <dgm:spPr/>
      <dgm:t>
        <a:bodyPr/>
        <a:lstStyle/>
        <a:p>
          <a:pPr rtl="0"/>
          <a:r>
            <a:rPr lang="en-US">
              <a:latin typeface="Calibri Light" panose="020F0302020204030204"/>
            </a:rPr>
            <a:t>Bolts are threaded and reusable gasket</a:t>
          </a:r>
          <a:endParaRPr lang="en-US"/>
        </a:p>
      </dgm:t>
    </dgm:pt>
    <dgm:pt modelId="{CBD89167-98F9-4950-A7D9-AA99C3A81C76}" type="parTrans" cxnId="{B725A4D5-02A2-4078-A60C-466437F77B57}">
      <dgm:prSet/>
      <dgm:spPr/>
      <dgm:t>
        <a:bodyPr/>
        <a:lstStyle/>
        <a:p>
          <a:endParaRPr lang="en-US"/>
        </a:p>
      </dgm:t>
    </dgm:pt>
    <dgm:pt modelId="{C8FDCF14-CD56-41DD-AEC3-3EF379686515}" type="sibTrans" cxnId="{B725A4D5-02A2-4078-A60C-466437F77B57}">
      <dgm:prSet/>
      <dgm:spPr/>
      <dgm:t>
        <a:bodyPr/>
        <a:lstStyle/>
        <a:p>
          <a:endParaRPr lang="en-US"/>
        </a:p>
      </dgm:t>
    </dgm:pt>
    <dgm:pt modelId="{4193920A-9362-4F8E-890F-621FBC8A055C}">
      <dgm:prSet phldrT="[Text]" phldr="0"/>
      <dgm:spPr/>
      <dgm:t>
        <a:bodyPr/>
        <a:lstStyle/>
        <a:p>
          <a:pPr rtl="0"/>
          <a:r>
            <a:rPr lang="en-US">
              <a:latin typeface="Calibri Light" panose="020F0302020204030204"/>
            </a:rPr>
            <a:t>The stalactite layer is used </a:t>
          </a:r>
        </a:p>
      </dgm:t>
    </dgm:pt>
    <dgm:pt modelId="{CCEF79B8-E5A0-4050-82E4-DEE56D664200}" type="parTrans" cxnId="{F82CE3CE-22D4-4778-B857-70CBA10EAF97}">
      <dgm:prSet/>
      <dgm:spPr/>
      <dgm:t>
        <a:bodyPr/>
        <a:lstStyle/>
        <a:p>
          <a:endParaRPr lang="en-US"/>
        </a:p>
      </dgm:t>
    </dgm:pt>
    <dgm:pt modelId="{C1066545-7AAA-48FD-AC88-1EA90A6A5B00}" type="sibTrans" cxnId="{F82CE3CE-22D4-4778-B857-70CBA10EAF97}">
      <dgm:prSet/>
      <dgm:spPr/>
      <dgm:t>
        <a:bodyPr/>
        <a:lstStyle/>
        <a:p>
          <a:endParaRPr lang="en-US"/>
        </a:p>
      </dgm:t>
    </dgm:pt>
    <dgm:pt modelId="{7649BD32-C9FD-4946-99F1-24ED2BD1A5CE}">
      <dgm:prSet phldr="0"/>
      <dgm:spPr/>
      <dgm:t>
        <a:bodyPr/>
        <a:lstStyle/>
        <a:p>
          <a:pPr rtl="0"/>
          <a:r>
            <a:rPr lang="en-US">
              <a:latin typeface="+mn-lt"/>
            </a:rPr>
            <a:t>3.3  Components are hydrogen resistant</a:t>
          </a:r>
        </a:p>
      </dgm:t>
    </dgm:pt>
    <dgm:pt modelId="{A6D033E2-2576-49B3-9B78-614BDD578C94}" type="parTrans" cxnId="{782257EA-B2EB-4751-8464-B532E9BB42D9}">
      <dgm:prSet/>
      <dgm:spPr/>
      <dgm:t>
        <a:bodyPr/>
        <a:lstStyle/>
        <a:p>
          <a:endParaRPr lang="en-US"/>
        </a:p>
      </dgm:t>
    </dgm:pt>
    <dgm:pt modelId="{956E9B71-904A-4B1A-A147-FE5D9C47B41E}" type="sibTrans" cxnId="{782257EA-B2EB-4751-8464-B532E9BB42D9}">
      <dgm:prSet/>
      <dgm:spPr/>
      <dgm:t>
        <a:bodyPr/>
        <a:lstStyle/>
        <a:p>
          <a:endParaRPr lang="en-US"/>
        </a:p>
      </dgm:t>
    </dgm:pt>
    <dgm:pt modelId="{12503848-7668-4660-B950-6BCC76542FE9}">
      <dgm:prSet phldr="0"/>
      <dgm:spPr/>
      <dgm:t>
        <a:bodyPr/>
        <a:lstStyle/>
        <a:p>
          <a:pPr rtl="0"/>
          <a:r>
            <a:rPr lang="en-US">
              <a:latin typeface="Calibri Light" panose="020F0302020204030204"/>
            </a:rPr>
            <a:t>Hydrogen embrittlement resistant </a:t>
          </a:r>
        </a:p>
      </dgm:t>
    </dgm:pt>
    <dgm:pt modelId="{BCA60ACD-B2EA-44F3-A85D-6895D91B627C}" type="parTrans" cxnId="{008ECD44-98FE-4C77-AE8D-4AEB86615B01}">
      <dgm:prSet/>
      <dgm:spPr/>
      <dgm:t>
        <a:bodyPr/>
        <a:lstStyle/>
        <a:p>
          <a:endParaRPr lang="en-US"/>
        </a:p>
      </dgm:t>
    </dgm:pt>
    <dgm:pt modelId="{A32810A2-BCE4-4BC5-964B-7A0E02537054}" type="sibTrans" cxnId="{008ECD44-98FE-4C77-AE8D-4AEB86615B01}">
      <dgm:prSet/>
      <dgm:spPr/>
      <dgm:t>
        <a:bodyPr/>
        <a:lstStyle/>
        <a:p>
          <a:endParaRPr lang="en-US"/>
        </a:p>
      </dgm:t>
    </dgm:pt>
    <dgm:pt modelId="{C5663AC7-ECED-476E-A6C3-50F08DE750DF}">
      <dgm:prSet phldr="0"/>
      <dgm:spPr/>
      <dgm:t>
        <a:bodyPr/>
        <a:lstStyle/>
        <a:p>
          <a:pPr rtl="0"/>
          <a:r>
            <a:rPr lang="en-US">
              <a:latin typeface="+mn-lt"/>
            </a:rPr>
            <a:t>3.4 Amperage must be controlled </a:t>
          </a:r>
        </a:p>
      </dgm:t>
    </dgm:pt>
    <dgm:pt modelId="{C3E8BD08-B825-48A3-8ACC-F9F168AA9BC6}" type="parTrans" cxnId="{31AB8084-0623-47AE-A196-F5C9A994F40C}">
      <dgm:prSet/>
      <dgm:spPr/>
      <dgm:t>
        <a:bodyPr/>
        <a:lstStyle/>
        <a:p>
          <a:endParaRPr lang="en-US"/>
        </a:p>
      </dgm:t>
    </dgm:pt>
    <dgm:pt modelId="{711A6E88-03A6-4F25-8187-84E353D71377}" type="sibTrans" cxnId="{31AB8084-0623-47AE-A196-F5C9A994F40C}">
      <dgm:prSet/>
      <dgm:spPr/>
      <dgm:t>
        <a:bodyPr/>
        <a:lstStyle/>
        <a:p>
          <a:endParaRPr lang="en-US"/>
        </a:p>
      </dgm:t>
    </dgm:pt>
    <dgm:pt modelId="{180F9CFC-14E0-4630-8DD4-2B500709465F}">
      <dgm:prSet phldr="0"/>
      <dgm:spPr/>
      <dgm:t>
        <a:bodyPr/>
        <a:lstStyle/>
        <a:p>
          <a:pPr rtl="0"/>
          <a:r>
            <a:rPr lang="en-US">
              <a:latin typeface="Calibri Light" panose="020F0302020204030204"/>
            </a:rPr>
            <a:t>Control knob on power supply</a:t>
          </a:r>
        </a:p>
      </dgm:t>
    </dgm:pt>
    <dgm:pt modelId="{ACB8BF2E-E8AF-4C49-8727-6311C6C41055}" type="parTrans" cxnId="{694AB966-78FB-4B3D-99C0-F3059ADA9877}">
      <dgm:prSet/>
      <dgm:spPr/>
      <dgm:t>
        <a:bodyPr/>
        <a:lstStyle/>
        <a:p>
          <a:endParaRPr lang="en-US"/>
        </a:p>
      </dgm:t>
    </dgm:pt>
    <dgm:pt modelId="{ACF388FC-F8EC-4728-A812-C23BE6684933}" type="sibTrans" cxnId="{694AB966-78FB-4B3D-99C0-F3059ADA9877}">
      <dgm:prSet/>
      <dgm:spPr/>
      <dgm:t>
        <a:bodyPr/>
        <a:lstStyle/>
        <a:p>
          <a:endParaRPr lang="en-US"/>
        </a:p>
      </dgm:t>
    </dgm:pt>
    <dgm:pt modelId="{2DBDEC1C-23AC-46E4-A56E-E3718C3D5F85}" type="pres">
      <dgm:prSet presAssocID="{E41AFFF8-8D23-4737-B2A0-547A7C699846}" presName="Name0" presStyleCnt="0">
        <dgm:presLayoutVars>
          <dgm:dir/>
          <dgm:animLvl val="lvl"/>
          <dgm:resizeHandles val="exact"/>
        </dgm:presLayoutVars>
      </dgm:prSet>
      <dgm:spPr/>
    </dgm:pt>
    <dgm:pt modelId="{9D7301B4-FDBC-42F5-8101-9E2EC78C5E51}" type="pres">
      <dgm:prSet presAssocID="{80C8B3AD-ADE6-48CA-BBDF-2D36748A1AAA}" presName="linNode" presStyleCnt="0"/>
      <dgm:spPr/>
    </dgm:pt>
    <dgm:pt modelId="{E72C6F72-73C9-41F4-8CD3-551B50B6C1A3}" type="pres">
      <dgm:prSet presAssocID="{80C8B3AD-ADE6-48CA-BBDF-2D36748A1AAA}" presName="parentText" presStyleLbl="node1" presStyleIdx="0" presStyleCnt="5" custScaleX="195393">
        <dgm:presLayoutVars>
          <dgm:chMax val="1"/>
          <dgm:bulletEnabled val="1"/>
        </dgm:presLayoutVars>
      </dgm:prSet>
      <dgm:spPr/>
    </dgm:pt>
    <dgm:pt modelId="{788B2531-F92F-494F-8202-A1C637DF3583}" type="pres">
      <dgm:prSet presAssocID="{80C8B3AD-ADE6-48CA-BBDF-2D36748A1AAA}" presName="descendantText" presStyleLbl="alignAccFollowNode1" presStyleIdx="0" presStyleCnt="5">
        <dgm:presLayoutVars>
          <dgm:bulletEnabled val="1"/>
        </dgm:presLayoutVars>
      </dgm:prSet>
      <dgm:spPr/>
    </dgm:pt>
    <dgm:pt modelId="{3602CD2D-A251-4967-B6E1-53F2E7ABBF0B}" type="pres">
      <dgm:prSet presAssocID="{BA303939-1F57-411A-B436-910152CF83D3}" presName="sp" presStyleCnt="0"/>
      <dgm:spPr/>
    </dgm:pt>
    <dgm:pt modelId="{BD0C4EB7-18BF-446F-AAB3-7A764B6750D4}" type="pres">
      <dgm:prSet presAssocID="{15504565-299F-4EF0-8E87-B3C70E79735B}" presName="linNode" presStyleCnt="0"/>
      <dgm:spPr/>
    </dgm:pt>
    <dgm:pt modelId="{6C653C0B-5F0D-44DA-A538-E591067253FA}" type="pres">
      <dgm:prSet presAssocID="{15504565-299F-4EF0-8E87-B3C70E79735B}" presName="parentText" presStyleLbl="node1" presStyleIdx="1" presStyleCnt="5" custScaleX="195847">
        <dgm:presLayoutVars>
          <dgm:chMax val="1"/>
          <dgm:bulletEnabled val="1"/>
        </dgm:presLayoutVars>
      </dgm:prSet>
      <dgm:spPr/>
    </dgm:pt>
    <dgm:pt modelId="{BCCC127D-6EC1-403B-947B-670D509A57B5}" type="pres">
      <dgm:prSet presAssocID="{15504565-299F-4EF0-8E87-B3C70E79735B}" presName="descendantText" presStyleLbl="alignAccFollowNode1" presStyleIdx="1" presStyleCnt="5">
        <dgm:presLayoutVars>
          <dgm:bulletEnabled val="1"/>
        </dgm:presLayoutVars>
      </dgm:prSet>
      <dgm:spPr/>
    </dgm:pt>
    <dgm:pt modelId="{A9E3B415-2E49-4A7A-AB69-78373796DA6C}" type="pres">
      <dgm:prSet presAssocID="{F9D577A3-60AD-4613-890C-A1084D4992F7}" presName="sp" presStyleCnt="0"/>
      <dgm:spPr/>
    </dgm:pt>
    <dgm:pt modelId="{FA63447B-5947-49E2-A4F4-242D3D01206A}" type="pres">
      <dgm:prSet presAssocID="{4651FC07-A94D-4022-97F3-E63297256D9A}" presName="linNode" presStyleCnt="0"/>
      <dgm:spPr/>
    </dgm:pt>
    <dgm:pt modelId="{61F40E68-272F-49BF-AB14-B471B1BAF82E}" type="pres">
      <dgm:prSet presAssocID="{4651FC07-A94D-4022-97F3-E63297256D9A}" presName="parentText" presStyleLbl="node1" presStyleIdx="2" presStyleCnt="5" custScaleX="198355">
        <dgm:presLayoutVars>
          <dgm:chMax val="1"/>
          <dgm:bulletEnabled val="1"/>
        </dgm:presLayoutVars>
      </dgm:prSet>
      <dgm:spPr/>
    </dgm:pt>
    <dgm:pt modelId="{235EC1C2-3BC2-4AD4-9B13-CF8476AB106F}" type="pres">
      <dgm:prSet presAssocID="{4651FC07-A94D-4022-97F3-E63297256D9A}" presName="descendantText" presStyleLbl="alignAccFollowNode1" presStyleIdx="2" presStyleCnt="5">
        <dgm:presLayoutVars>
          <dgm:bulletEnabled val="1"/>
        </dgm:presLayoutVars>
      </dgm:prSet>
      <dgm:spPr/>
    </dgm:pt>
    <dgm:pt modelId="{0731CE9D-CFAA-4544-8FBA-C68EF693E810}" type="pres">
      <dgm:prSet presAssocID="{D6841201-90D2-47DF-83E5-4BFD839EA0AB}" presName="sp" presStyleCnt="0"/>
      <dgm:spPr/>
    </dgm:pt>
    <dgm:pt modelId="{734EB9A5-43F3-43EF-A880-787B1A7DE388}" type="pres">
      <dgm:prSet presAssocID="{7649BD32-C9FD-4946-99F1-24ED2BD1A5CE}" presName="linNode" presStyleCnt="0"/>
      <dgm:spPr/>
    </dgm:pt>
    <dgm:pt modelId="{9829026F-0F5A-46E9-A5A7-A3AA500DB005}" type="pres">
      <dgm:prSet presAssocID="{7649BD32-C9FD-4946-99F1-24ED2BD1A5CE}" presName="parentText" presStyleLbl="node1" presStyleIdx="3" presStyleCnt="5" custScaleX="195820">
        <dgm:presLayoutVars>
          <dgm:chMax val="1"/>
          <dgm:bulletEnabled val="1"/>
        </dgm:presLayoutVars>
      </dgm:prSet>
      <dgm:spPr/>
    </dgm:pt>
    <dgm:pt modelId="{D630B348-EADE-4A3D-9BDD-C71862121FAB}" type="pres">
      <dgm:prSet presAssocID="{7649BD32-C9FD-4946-99F1-24ED2BD1A5CE}" presName="descendantText" presStyleLbl="alignAccFollowNode1" presStyleIdx="3" presStyleCnt="5">
        <dgm:presLayoutVars>
          <dgm:bulletEnabled val="1"/>
        </dgm:presLayoutVars>
      </dgm:prSet>
      <dgm:spPr/>
    </dgm:pt>
    <dgm:pt modelId="{CB07B3B3-3484-433B-89AE-9FAB168F6263}" type="pres">
      <dgm:prSet presAssocID="{956E9B71-904A-4B1A-A147-FE5D9C47B41E}" presName="sp" presStyleCnt="0"/>
      <dgm:spPr/>
    </dgm:pt>
    <dgm:pt modelId="{175292D3-5211-4F90-8B3F-23B09B3C6276}" type="pres">
      <dgm:prSet presAssocID="{C5663AC7-ECED-476E-A6C3-50F08DE750DF}" presName="linNode" presStyleCnt="0"/>
      <dgm:spPr/>
    </dgm:pt>
    <dgm:pt modelId="{CDAE4E38-3D38-4372-B54F-95AE3C625E7D}" type="pres">
      <dgm:prSet presAssocID="{C5663AC7-ECED-476E-A6C3-50F08DE750DF}" presName="parentText" presStyleLbl="node1" presStyleIdx="4" presStyleCnt="5" custScaleX="195820">
        <dgm:presLayoutVars>
          <dgm:chMax val="1"/>
          <dgm:bulletEnabled val="1"/>
        </dgm:presLayoutVars>
      </dgm:prSet>
      <dgm:spPr/>
    </dgm:pt>
    <dgm:pt modelId="{BEE7D0E8-F740-4537-81F1-7E3B2C40B769}" type="pres">
      <dgm:prSet presAssocID="{C5663AC7-ECED-476E-A6C3-50F08DE750DF}" presName="descendantText" presStyleLbl="alignAccFollowNode1" presStyleIdx="4" presStyleCnt="5">
        <dgm:presLayoutVars>
          <dgm:bulletEnabled val="1"/>
        </dgm:presLayoutVars>
      </dgm:prSet>
      <dgm:spPr/>
    </dgm:pt>
  </dgm:ptLst>
  <dgm:cxnLst>
    <dgm:cxn modelId="{73FB7215-8ECB-4D4B-BBC8-D853BC4BCF0C}" srcId="{80C8B3AD-ADE6-48CA-BBDF-2D36748A1AAA}" destId="{24DDF5FD-AAFC-47ED-8E8E-874D459E1CFD}" srcOrd="0" destOrd="0" parTransId="{473AFC22-6A01-4028-A901-F7FC8D2DCB5B}" sibTransId="{A7E56E8C-8B49-43B2-B98C-644C2B84A6AC}"/>
    <dgm:cxn modelId="{B965A028-3DAA-49A7-B408-C9CF624B3EF7}" type="presOf" srcId="{180F9CFC-14E0-4630-8DD4-2B500709465F}" destId="{BEE7D0E8-F740-4537-81F1-7E3B2C40B769}" srcOrd="0" destOrd="0" presId="urn:microsoft.com/office/officeart/2005/8/layout/vList5"/>
    <dgm:cxn modelId="{247DDF28-7717-4B3B-AE8B-2648AF53082A}" type="presOf" srcId="{411A3B00-6F6B-44BA-A54E-ABF3F8A24149}" destId="{BCCC127D-6EC1-403B-947B-670D509A57B5}" srcOrd="0" destOrd="0" presId="urn:microsoft.com/office/officeart/2005/8/layout/vList5"/>
    <dgm:cxn modelId="{E7C6C334-486D-4A3C-B70F-45DF2662ED50}" type="presOf" srcId="{C5663AC7-ECED-476E-A6C3-50F08DE750DF}" destId="{CDAE4E38-3D38-4372-B54F-95AE3C625E7D}" srcOrd="0" destOrd="0" presId="urn:microsoft.com/office/officeart/2005/8/layout/vList5"/>
    <dgm:cxn modelId="{008ECD44-98FE-4C77-AE8D-4AEB86615B01}" srcId="{7649BD32-C9FD-4946-99F1-24ED2BD1A5CE}" destId="{12503848-7668-4660-B950-6BCC76542FE9}" srcOrd="0" destOrd="0" parTransId="{BCA60ACD-B2EA-44F3-A85D-6895D91B627C}" sibTransId="{A32810A2-BCE4-4BC5-964B-7A0E02537054}"/>
    <dgm:cxn modelId="{D0702145-BB23-48BF-9B94-6E4FDA034035}" srcId="{E41AFFF8-8D23-4737-B2A0-547A7C699846}" destId="{15504565-299F-4EF0-8E87-B3C70E79735B}" srcOrd="1" destOrd="0" parTransId="{B179C19E-244B-4AE2-9954-BB5203AD81CE}" sibTransId="{F9D577A3-60AD-4613-890C-A1084D4992F7}"/>
    <dgm:cxn modelId="{694AB966-78FB-4B3D-99C0-F3059ADA9877}" srcId="{C5663AC7-ECED-476E-A6C3-50F08DE750DF}" destId="{180F9CFC-14E0-4630-8DD4-2B500709465F}" srcOrd="0" destOrd="0" parTransId="{ACB8BF2E-E8AF-4C49-8727-6311C6C41055}" sibTransId="{ACF388FC-F8EC-4728-A812-C23BE6684933}"/>
    <dgm:cxn modelId="{95C04069-78D8-42A9-B776-D47B1E5F5621}" type="presOf" srcId="{E41AFFF8-8D23-4737-B2A0-547A7C699846}" destId="{2DBDEC1C-23AC-46E4-A56E-E3718C3D5F85}" srcOrd="0" destOrd="0" presId="urn:microsoft.com/office/officeart/2005/8/layout/vList5"/>
    <dgm:cxn modelId="{D7E7954D-9253-4979-8A71-889AF53F8BBD}" srcId="{E41AFFF8-8D23-4737-B2A0-547A7C699846}" destId="{80C8B3AD-ADE6-48CA-BBDF-2D36748A1AAA}" srcOrd="0" destOrd="0" parTransId="{461BBAE4-37E1-4B58-AE69-D8BEE2F4A9EA}" sibTransId="{BA303939-1F57-411A-B436-910152CF83D3}"/>
    <dgm:cxn modelId="{494F8980-45E5-4BBD-ABA2-97565967BF33}" type="presOf" srcId="{7649BD32-C9FD-4946-99F1-24ED2BD1A5CE}" destId="{9829026F-0F5A-46E9-A5A7-A3AA500DB005}" srcOrd="0" destOrd="0" presId="urn:microsoft.com/office/officeart/2005/8/layout/vList5"/>
    <dgm:cxn modelId="{31AB8084-0623-47AE-A196-F5C9A994F40C}" srcId="{E41AFFF8-8D23-4737-B2A0-547A7C699846}" destId="{C5663AC7-ECED-476E-A6C3-50F08DE750DF}" srcOrd="4" destOrd="0" parTransId="{C3E8BD08-B825-48A3-8ACC-F9F168AA9BC6}" sibTransId="{711A6E88-03A6-4F25-8187-84E353D71377}"/>
    <dgm:cxn modelId="{7745F097-201F-4E48-96CF-2F5714278E61}" type="presOf" srcId="{12503848-7668-4660-B950-6BCC76542FE9}" destId="{D630B348-EADE-4A3D-9BDD-C71862121FAB}" srcOrd="0" destOrd="0" presId="urn:microsoft.com/office/officeart/2005/8/layout/vList5"/>
    <dgm:cxn modelId="{C3DAFFA9-2591-45C5-8EC8-408CF1E04338}" type="presOf" srcId="{80C8B3AD-ADE6-48CA-BBDF-2D36748A1AAA}" destId="{E72C6F72-73C9-41F4-8CD3-551B50B6C1A3}" srcOrd="0" destOrd="0" presId="urn:microsoft.com/office/officeart/2005/8/layout/vList5"/>
    <dgm:cxn modelId="{747E24C9-13D2-4C87-B0D3-D2D9244578EA}" srcId="{E41AFFF8-8D23-4737-B2A0-547A7C699846}" destId="{4651FC07-A94D-4022-97F3-E63297256D9A}" srcOrd="2" destOrd="0" parTransId="{17686E26-8DFD-4179-8584-73F992FE4EA1}" sibTransId="{D6841201-90D2-47DF-83E5-4BFD839EA0AB}"/>
    <dgm:cxn modelId="{F82CE3CE-22D4-4778-B857-70CBA10EAF97}" srcId="{4651FC07-A94D-4022-97F3-E63297256D9A}" destId="{4193920A-9362-4F8E-890F-621FBC8A055C}" srcOrd="0" destOrd="0" parTransId="{CCEF79B8-E5A0-4050-82E4-DEE56D664200}" sibTransId="{C1066545-7AAA-48FD-AC88-1EA90A6A5B00}"/>
    <dgm:cxn modelId="{3D579ED1-7218-45E6-9DD6-7CA8A2EF0C08}" type="presOf" srcId="{4651FC07-A94D-4022-97F3-E63297256D9A}" destId="{61F40E68-272F-49BF-AB14-B471B1BAF82E}" srcOrd="0" destOrd="0" presId="urn:microsoft.com/office/officeart/2005/8/layout/vList5"/>
    <dgm:cxn modelId="{290A5AD2-8CDC-49A5-B78A-FF0016F82978}" type="presOf" srcId="{15504565-299F-4EF0-8E87-B3C70E79735B}" destId="{6C653C0B-5F0D-44DA-A538-E591067253FA}" srcOrd="0" destOrd="0" presId="urn:microsoft.com/office/officeart/2005/8/layout/vList5"/>
    <dgm:cxn modelId="{B725A4D5-02A2-4078-A60C-466437F77B57}" srcId="{15504565-299F-4EF0-8E87-B3C70E79735B}" destId="{411A3B00-6F6B-44BA-A54E-ABF3F8A24149}" srcOrd="0" destOrd="0" parTransId="{CBD89167-98F9-4950-A7D9-AA99C3A81C76}" sibTransId="{C8FDCF14-CD56-41DD-AEC3-3EF379686515}"/>
    <dgm:cxn modelId="{6139EADC-DC9C-4EF4-990F-0B7525C4C635}" type="presOf" srcId="{24DDF5FD-AAFC-47ED-8E8E-874D459E1CFD}" destId="{788B2531-F92F-494F-8202-A1C637DF3583}" srcOrd="0" destOrd="0" presId="urn:microsoft.com/office/officeart/2005/8/layout/vList5"/>
    <dgm:cxn modelId="{782257EA-B2EB-4751-8464-B532E9BB42D9}" srcId="{E41AFFF8-8D23-4737-B2A0-547A7C699846}" destId="{7649BD32-C9FD-4946-99F1-24ED2BD1A5CE}" srcOrd="3" destOrd="0" parTransId="{A6D033E2-2576-49B3-9B78-614BDD578C94}" sibTransId="{956E9B71-904A-4B1A-A147-FE5D9C47B41E}"/>
    <dgm:cxn modelId="{62CF71EE-F26B-4763-B620-3A1FEAE5CEF3}" type="presOf" srcId="{4193920A-9362-4F8E-890F-621FBC8A055C}" destId="{235EC1C2-3BC2-4AD4-9B13-CF8476AB106F}" srcOrd="0" destOrd="0" presId="urn:microsoft.com/office/officeart/2005/8/layout/vList5"/>
    <dgm:cxn modelId="{02B8F67F-28BA-49AF-B280-B86F778DB425}" type="presParOf" srcId="{2DBDEC1C-23AC-46E4-A56E-E3718C3D5F85}" destId="{9D7301B4-FDBC-42F5-8101-9E2EC78C5E51}" srcOrd="0" destOrd="0" presId="urn:microsoft.com/office/officeart/2005/8/layout/vList5"/>
    <dgm:cxn modelId="{C5A580E2-BFAD-49FD-88CC-4A5D49C19011}" type="presParOf" srcId="{9D7301B4-FDBC-42F5-8101-9E2EC78C5E51}" destId="{E72C6F72-73C9-41F4-8CD3-551B50B6C1A3}" srcOrd="0" destOrd="0" presId="urn:microsoft.com/office/officeart/2005/8/layout/vList5"/>
    <dgm:cxn modelId="{25E593D3-2D31-418D-ABDE-C393AB7EEABD}" type="presParOf" srcId="{9D7301B4-FDBC-42F5-8101-9E2EC78C5E51}" destId="{788B2531-F92F-494F-8202-A1C637DF3583}" srcOrd="1" destOrd="0" presId="urn:microsoft.com/office/officeart/2005/8/layout/vList5"/>
    <dgm:cxn modelId="{F47BBC02-D3B3-4C85-9C56-0598A7AA1351}" type="presParOf" srcId="{2DBDEC1C-23AC-46E4-A56E-E3718C3D5F85}" destId="{3602CD2D-A251-4967-B6E1-53F2E7ABBF0B}" srcOrd="1" destOrd="0" presId="urn:microsoft.com/office/officeart/2005/8/layout/vList5"/>
    <dgm:cxn modelId="{37DA3F2B-188B-494E-8F55-2E0FFBC39084}" type="presParOf" srcId="{2DBDEC1C-23AC-46E4-A56E-E3718C3D5F85}" destId="{BD0C4EB7-18BF-446F-AAB3-7A764B6750D4}" srcOrd="2" destOrd="0" presId="urn:microsoft.com/office/officeart/2005/8/layout/vList5"/>
    <dgm:cxn modelId="{4FB7D2E1-BDBF-4A68-AFD5-CA83BA4AA6A5}" type="presParOf" srcId="{BD0C4EB7-18BF-446F-AAB3-7A764B6750D4}" destId="{6C653C0B-5F0D-44DA-A538-E591067253FA}" srcOrd="0" destOrd="0" presId="urn:microsoft.com/office/officeart/2005/8/layout/vList5"/>
    <dgm:cxn modelId="{1EEA3D78-9916-4D47-9C84-CAE4B2C97A8B}" type="presParOf" srcId="{BD0C4EB7-18BF-446F-AAB3-7A764B6750D4}" destId="{BCCC127D-6EC1-403B-947B-670D509A57B5}" srcOrd="1" destOrd="0" presId="urn:microsoft.com/office/officeart/2005/8/layout/vList5"/>
    <dgm:cxn modelId="{0942417D-8134-4EE8-9F48-6B3A708A1F17}" type="presParOf" srcId="{2DBDEC1C-23AC-46E4-A56E-E3718C3D5F85}" destId="{A9E3B415-2E49-4A7A-AB69-78373796DA6C}" srcOrd="3" destOrd="0" presId="urn:microsoft.com/office/officeart/2005/8/layout/vList5"/>
    <dgm:cxn modelId="{04FAD8A2-D9BB-4536-87B9-AC32EA2087A5}" type="presParOf" srcId="{2DBDEC1C-23AC-46E4-A56E-E3718C3D5F85}" destId="{FA63447B-5947-49E2-A4F4-242D3D01206A}" srcOrd="4" destOrd="0" presId="urn:microsoft.com/office/officeart/2005/8/layout/vList5"/>
    <dgm:cxn modelId="{F2EC0CD1-8B03-4BAB-99F3-42CF3D44F29F}" type="presParOf" srcId="{FA63447B-5947-49E2-A4F4-242D3D01206A}" destId="{61F40E68-272F-49BF-AB14-B471B1BAF82E}" srcOrd="0" destOrd="0" presId="urn:microsoft.com/office/officeart/2005/8/layout/vList5"/>
    <dgm:cxn modelId="{C600EAE6-CFF9-495B-8994-E4F3E483F738}" type="presParOf" srcId="{FA63447B-5947-49E2-A4F4-242D3D01206A}" destId="{235EC1C2-3BC2-4AD4-9B13-CF8476AB106F}" srcOrd="1" destOrd="0" presId="urn:microsoft.com/office/officeart/2005/8/layout/vList5"/>
    <dgm:cxn modelId="{D8E0DE6E-F8C0-4EA5-A6A6-10800045FD55}" type="presParOf" srcId="{2DBDEC1C-23AC-46E4-A56E-E3718C3D5F85}" destId="{0731CE9D-CFAA-4544-8FBA-C68EF693E810}" srcOrd="5" destOrd="0" presId="urn:microsoft.com/office/officeart/2005/8/layout/vList5"/>
    <dgm:cxn modelId="{BE2BCAE2-A31A-41BF-8C88-822046041797}" type="presParOf" srcId="{2DBDEC1C-23AC-46E4-A56E-E3718C3D5F85}" destId="{734EB9A5-43F3-43EF-A880-787B1A7DE388}" srcOrd="6" destOrd="0" presId="urn:microsoft.com/office/officeart/2005/8/layout/vList5"/>
    <dgm:cxn modelId="{281F598E-15BE-41AE-8430-474344DD7403}" type="presParOf" srcId="{734EB9A5-43F3-43EF-A880-787B1A7DE388}" destId="{9829026F-0F5A-46E9-A5A7-A3AA500DB005}" srcOrd="0" destOrd="0" presId="urn:microsoft.com/office/officeart/2005/8/layout/vList5"/>
    <dgm:cxn modelId="{4FDCD3E0-F81C-42CE-9755-2F0E0E82D029}" type="presParOf" srcId="{734EB9A5-43F3-43EF-A880-787B1A7DE388}" destId="{D630B348-EADE-4A3D-9BDD-C71862121FAB}" srcOrd="1" destOrd="0" presId="urn:microsoft.com/office/officeart/2005/8/layout/vList5"/>
    <dgm:cxn modelId="{3EC8746B-0895-457C-938F-096523E4AF62}" type="presParOf" srcId="{2DBDEC1C-23AC-46E4-A56E-E3718C3D5F85}" destId="{CB07B3B3-3484-433B-89AE-9FAB168F6263}" srcOrd="7" destOrd="0" presId="urn:microsoft.com/office/officeart/2005/8/layout/vList5"/>
    <dgm:cxn modelId="{D3CD8DAC-1043-4D19-9F8F-6A3088B5FAC3}" type="presParOf" srcId="{2DBDEC1C-23AC-46E4-A56E-E3718C3D5F85}" destId="{175292D3-5211-4F90-8B3F-23B09B3C6276}" srcOrd="8" destOrd="0" presId="urn:microsoft.com/office/officeart/2005/8/layout/vList5"/>
    <dgm:cxn modelId="{BC1EC028-E4F8-4E73-A521-A0666F5FDF94}" type="presParOf" srcId="{175292D3-5211-4F90-8B3F-23B09B3C6276}" destId="{CDAE4E38-3D38-4372-B54F-95AE3C625E7D}" srcOrd="0" destOrd="0" presId="urn:microsoft.com/office/officeart/2005/8/layout/vList5"/>
    <dgm:cxn modelId="{EF6CFFB9-E163-4505-9785-8A64E2CBD8AC}" type="presParOf" srcId="{175292D3-5211-4F90-8B3F-23B09B3C6276}" destId="{BEE7D0E8-F740-4537-81F1-7E3B2C40B76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41AFFF8-8D23-4737-B2A0-547A7C699846}" type="doc">
      <dgm:prSet loTypeId="urn:microsoft.com/office/officeart/2005/8/layout/vList2" loCatId="list" qsTypeId="urn:microsoft.com/office/officeart/2005/8/quickstyle/simple1" qsCatId="simple" csTypeId="urn:microsoft.com/office/officeart/2005/8/colors/accent1_2" csCatId="accent1" phldr="1"/>
      <dgm:spPr/>
    </dgm:pt>
    <dgm:pt modelId="{15504565-299F-4EF0-8E87-B3C70E79735B}">
      <dgm:prSet phldrT="[Text]"/>
      <dgm:spPr/>
      <dgm:t>
        <a:bodyPr/>
        <a:lstStyle/>
        <a:p>
          <a:pPr rtl="0"/>
          <a:r>
            <a:rPr lang="en-US">
              <a:effectLst/>
              <a:latin typeface="+mn-lt"/>
              <a:cs typeface="Times New Roman"/>
            </a:rPr>
            <a:t>4.2 </a:t>
          </a:r>
          <a:r>
            <a:rPr lang="en-US" b="0" i="0">
              <a:latin typeface="+mn-lt"/>
            </a:rPr>
            <a:t>The storage material must be fully contained within the system.</a:t>
          </a:r>
          <a:endParaRPr lang="en-US">
            <a:latin typeface="+mn-lt"/>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4651FC07-A94D-4022-97F3-E63297256D9A}">
      <dgm:prSet phldrT="[Text]"/>
      <dgm:spPr/>
      <dgm:t>
        <a:bodyPr/>
        <a:lstStyle/>
        <a:p>
          <a:pPr rtl="0"/>
          <a:r>
            <a:rPr lang="en-US" b="0" i="0"/>
            <a:t>4.3 </a:t>
          </a:r>
          <a:r>
            <a:rPr lang="en-US" b="0" i="0">
              <a:latin typeface="Calibri Light" panose="020F0302020204030204"/>
            </a:rPr>
            <a:t> </a:t>
          </a:r>
          <a:r>
            <a:rPr lang="en-US" b="0" i="0"/>
            <a:t>The storage material must be at the end of the hydrogen flow.</a:t>
          </a:r>
          <a:endParaRPr lang="en-US"/>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7CBF2462-F9D1-4549-9066-D0B2FF5C6339}">
      <dgm:prSet phldrT="[Text]"/>
      <dgm:spPr/>
      <dgm:t>
        <a:bodyPr/>
        <a:lstStyle/>
        <a:p>
          <a:pPr rtl="0"/>
          <a:r>
            <a:rPr lang="en-US" b="0" i="0">
              <a:latin typeface="+mn-lt"/>
            </a:rPr>
            <a:t>4.4  The storage material must have a minimum hydrogen density of 2%wt.</a:t>
          </a:r>
          <a:endParaRPr lang="en-US">
            <a:latin typeface="+mn-lt"/>
          </a:endParaRPr>
        </a:p>
      </dgm:t>
    </dgm:pt>
    <dgm:pt modelId="{7E0ED19F-58B0-454C-A8F0-F0A98A37270A}" type="parTrans" cxnId="{B3F15F55-4C8D-4332-B46C-B2F7687C8F40}">
      <dgm:prSet/>
      <dgm:spPr/>
      <dgm:t>
        <a:bodyPr/>
        <a:lstStyle/>
        <a:p>
          <a:endParaRPr lang="en-US"/>
        </a:p>
      </dgm:t>
    </dgm:pt>
    <dgm:pt modelId="{BBB12BB8-9E28-436E-BA3B-533A62BC8527}" type="sibTrans" cxnId="{B3F15F55-4C8D-4332-B46C-B2F7687C8F40}">
      <dgm:prSet/>
      <dgm:spPr/>
      <dgm:t>
        <a:bodyPr/>
        <a:lstStyle/>
        <a:p>
          <a:endParaRPr lang="en-US"/>
        </a:p>
      </dgm:t>
    </dgm:pt>
    <dgm:pt modelId="{AC9FB00E-7848-493D-B204-3F94E0E344A6}">
      <dgm:prSet phldrT="[Text]"/>
      <dgm:spPr/>
      <dgm:t>
        <a:bodyPr/>
        <a:lstStyle/>
        <a:p>
          <a:r>
            <a:rPr lang="en-US">
              <a:effectLst/>
              <a:ea typeface="Calibri" panose="020F0502020204030204" pitchFamily="34" charset="0"/>
              <a:cs typeface="Times New Roman" panose="02020603050405020304" pitchFamily="18" charset="0"/>
            </a:rPr>
            <a:t>1.2 The storage method must run the fuel cell for a minimum of 5 minutes</a:t>
          </a:r>
          <a:endParaRPr lang="en-US"/>
        </a:p>
      </dgm:t>
    </dgm:pt>
    <dgm:pt modelId="{D068450C-59AF-4A1F-B7A4-04D62AE35E8D}" type="parTrans" cxnId="{2F64F9E1-545C-44CF-9649-99B7E7C692DF}">
      <dgm:prSet/>
      <dgm:spPr/>
      <dgm:t>
        <a:bodyPr/>
        <a:lstStyle/>
        <a:p>
          <a:endParaRPr lang="en-US"/>
        </a:p>
      </dgm:t>
    </dgm:pt>
    <dgm:pt modelId="{3832DCCE-A3AE-4127-A70F-436424C591BC}" type="sibTrans" cxnId="{2F64F9E1-545C-44CF-9649-99B7E7C692DF}">
      <dgm:prSet/>
      <dgm:spPr/>
      <dgm:t>
        <a:bodyPr/>
        <a:lstStyle/>
        <a:p>
          <a:endParaRPr lang="en-US"/>
        </a:p>
      </dgm:t>
    </dgm:pt>
    <dgm:pt modelId="{E957D071-5963-414F-A0D6-85DE6EA7CECA}" type="pres">
      <dgm:prSet presAssocID="{E41AFFF8-8D23-4737-B2A0-547A7C699846}" presName="linear" presStyleCnt="0">
        <dgm:presLayoutVars>
          <dgm:animLvl val="lvl"/>
          <dgm:resizeHandles val="exact"/>
        </dgm:presLayoutVars>
      </dgm:prSet>
      <dgm:spPr/>
    </dgm:pt>
    <dgm:pt modelId="{8C0221F7-611F-4DAB-997D-2171D2072DE0}" type="pres">
      <dgm:prSet presAssocID="{AC9FB00E-7848-493D-B204-3F94E0E344A6}" presName="parentText" presStyleLbl="node1" presStyleIdx="0" presStyleCnt="4">
        <dgm:presLayoutVars>
          <dgm:chMax val="0"/>
          <dgm:bulletEnabled val="1"/>
        </dgm:presLayoutVars>
      </dgm:prSet>
      <dgm:spPr/>
    </dgm:pt>
    <dgm:pt modelId="{A0142676-87EA-4F15-9BD9-E17959672D0E}" type="pres">
      <dgm:prSet presAssocID="{3832DCCE-A3AE-4127-A70F-436424C591BC}" presName="spacer" presStyleCnt="0"/>
      <dgm:spPr/>
    </dgm:pt>
    <dgm:pt modelId="{A24A4F56-552A-466F-A90E-9F320C047881}" type="pres">
      <dgm:prSet presAssocID="{15504565-299F-4EF0-8E87-B3C70E79735B}" presName="parentText" presStyleLbl="node1" presStyleIdx="1" presStyleCnt="4">
        <dgm:presLayoutVars>
          <dgm:chMax val="0"/>
          <dgm:bulletEnabled val="1"/>
        </dgm:presLayoutVars>
      </dgm:prSet>
      <dgm:spPr/>
    </dgm:pt>
    <dgm:pt modelId="{D80F2029-8FA0-4602-AF0D-3FAC9ADF4D84}" type="pres">
      <dgm:prSet presAssocID="{F9D577A3-60AD-4613-890C-A1084D4992F7}" presName="spacer" presStyleCnt="0"/>
      <dgm:spPr/>
    </dgm:pt>
    <dgm:pt modelId="{102F66A2-8CB0-42C0-A069-6850FCBE6890}" type="pres">
      <dgm:prSet presAssocID="{4651FC07-A94D-4022-97F3-E63297256D9A}" presName="parentText" presStyleLbl="node1" presStyleIdx="2" presStyleCnt="4">
        <dgm:presLayoutVars>
          <dgm:chMax val="0"/>
          <dgm:bulletEnabled val="1"/>
        </dgm:presLayoutVars>
      </dgm:prSet>
      <dgm:spPr/>
    </dgm:pt>
    <dgm:pt modelId="{193CF134-E0A0-4ED6-86DF-064E24F34ED7}" type="pres">
      <dgm:prSet presAssocID="{D6841201-90D2-47DF-83E5-4BFD839EA0AB}" presName="spacer" presStyleCnt="0"/>
      <dgm:spPr/>
    </dgm:pt>
    <dgm:pt modelId="{E24FA329-F1DD-4B2C-AAAE-B42198A192B4}" type="pres">
      <dgm:prSet presAssocID="{7CBF2462-F9D1-4549-9066-D0B2FF5C6339}" presName="parentText" presStyleLbl="node1" presStyleIdx="3" presStyleCnt="4">
        <dgm:presLayoutVars>
          <dgm:chMax val="0"/>
          <dgm:bulletEnabled val="1"/>
        </dgm:presLayoutVars>
      </dgm:prSet>
      <dgm:spPr/>
    </dgm:pt>
  </dgm:ptLst>
  <dgm:cxnLst>
    <dgm:cxn modelId="{3F3C9407-892D-487C-A363-66BFC2A94B37}" type="presOf" srcId="{E41AFFF8-8D23-4737-B2A0-547A7C699846}" destId="{E957D071-5963-414F-A0D6-85DE6EA7CECA}" srcOrd="0" destOrd="0" presId="urn:microsoft.com/office/officeart/2005/8/layout/vList2"/>
    <dgm:cxn modelId="{9BB08414-C240-4ECA-AFE8-C3F8BFFFA12C}" type="presOf" srcId="{7CBF2462-F9D1-4549-9066-D0B2FF5C6339}" destId="{E24FA329-F1DD-4B2C-AAAE-B42198A192B4}" srcOrd="0" destOrd="0" presId="urn:microsoft.com/office/officeart/2005/8/layout/vList2"/>
    <dgm:cxn modelId="{D0702145-BB23-48BF-9B94-6E4FDA034035}" srcId="{E41AFFF8-8D23-4737-B2A0-547A7C699846}" destId="{15504565-299F-4EF0-8E87-B3C70E79735B}" srcOrd="1" destOrd="0" parTransId="{B179C19E-244B-4AE2-9954-BB5203AD81CE}" sibTransId="{F9D577A3-60AD-4613-890C-A1084D4992F7}"/>
    <dgm:cxn modelId="{BDE5FE4B-29C3-4A9B-849F-BD2D2FF6FE18}" type="presOf" srcId="{4651FC07-A94D-4022-97F3-E63297256D9A}" destId="{102F66A2-8CB0-42C0-A069-6850FCBE6890}" srcOrd="0" destOrd="0" presId="urn:microsoft.com/office/officeart/2005/8/layout/vList2"/>
    <dgm:cxn modelId="{B3F15F55-4C8D-4332-B46C-B2F7687C8F40}" srcId="{E41AFFF8-8D23-4737-B2A0-547A7C699846}" destId="{7CBF2462-F9D1-4549-9066-D0B2FF5C6339}" srcOrd="3" destOrd="0" parTransId="{7E0ED19F-58B0-454C-A8F0-F0A98A37270A}" sibTransId="{BBB12BB8-9E28-436E-BA3B-533A62BC8527}"/>
    <dgm:cxn modelId="{747E24C9-13D2-4C87-B0D3-D2D9244578EA}" srcId="{E41AFFF8-8D23-4737-B2A0-547A7C699846}" destId="{4651FC07-A94D-4022-97F3-E63297256D9A}" srcOrd="2" destOrd="0" parTransId="{17686E26-8DFD-4179-8584-73F992FE4EA1}" sibTransId="{D6841201-90D2-47DF-83E5-4BFD839EA0AB}"/>
    <dgm:cxn modelId="{85A712DA-47B3-4947-86F4-89868C2080E8}" type="presOf" srcId="{15504565-299F-4EF0-8E87-B3C70E79735B}" destId="{A24A4F56-552A-466F-A90E-9F320C047881}" srcOrd="0" destOrd="0" presId="urn:microsoft.com/office/officeart/2005/8/layout/vList2"/>
    <dgm:cxn modelId="{2F64F9E1-545C-44CF-9649-99B7E7C692DF}" srcId="{E41AFFF8-8D23-4737-B2A0-547A7C699846}" destId="{AC9FB00E-7848-493D-B204-3F94E0E344A6}" srcOrd="0" destOrd="0" parTransId="{D068450C-59AF-4A1F-B7A4-04D62AE35E8D}" sibTransId="{3832DCCE-A3AE-4127-A70F-436424C591BC}"/>
    <dgm:cxn modelId="{E32922F1-AA0E-4A18-BF73-ED2D81237B2B}" type="presOf" srcId="{AC9FB00E-7848-493D-B204-3F94E0E344A6}" destId="{8C0221F7-611F-4DAB-997D-2171D2072DE0}" srcOrd="0" destOrd="0" presId="urn:microsoft.com/office/officeart/2005/8/layout/vList2"/>
    <dgm:cxn modelId="{77DD174E-3090-4AD1-A3A7-4300CA72CA66}" type="presParOf" srcId="{E957D071-5963-414F-A0D6-85DE6EA7CECA}" destId="{8C0221F7-611F-4DAB-997D-2171D2072DE0}" srcOrd="0" destOrd="0" presId="urn:microsoft.com/office/officeart/2005/8/layout/vList2"/>
    <dgm:cxn modelId="{193D5281-CEA8-48B6-AA19-A4F02B91EF3A}" type="presParOf" srcId="{E957D071-5963-414F-A0D6-85DE6EA7CECA}" destId="{A0142676-87EA-4F15-9BD9-E17959672D0E}" srcOrd="1" destOrd="0" presId="urn:microsoft.com/office/officeart/2005/8/layout/vList2"/>
    <dgm:cxn modelId="{6DF64F84-2E50-4303-8CF3-5D006B8F5E3C}" type="presParOf" srcId="{E957D071-5963-414F-A0D6-85DE6EA7CECA}" destId="{A24A4F56-552A-466F-A90E-9F320C047881}" srcOrd="2" destOrd="0" presId="urn:microsoft.com/office/officeart/2005/8/layout/vList2"/>
    <dgm:cxn modelId="{89A4E5C5-5762-4699-8EBC-DBCAD7B86513}" type="presParOf" srcId="{E957D071-5963-414F-A0D6-85DE6EA7CECA}" destId="{D80F2029-8FA0-4602-AF0D-3FAC9ADF4D84}" srcOrd="3" destOrd="0" presId="urn:microsoft.com/office/officeart/2005/8/layout/vList2"/>
    <dgm:cxn modelId="{ADDACEF2-2563-4F98-946A-3E9AB8D0E477}" type="presParOf" srcId="{E957D071-5963-414F-A0D6-85DE6EA7CECA}" destId="{102F66A2-8CB0-42C0-A069-6850FCBE6890}" srcOrd="4" destOrd="0" presId="urn:microsoft.com/office/officeart/2005/8/layout/vList2"/>
    <dgm:cxn modelId="{75172F92-275C-4471-9953-646CB50F656E}" type="presParOf" srcId="{E957D071-5963-414F-A0D6-85DE6EA7CECA}" destId="{193CF134-E0A0-4ED6-86DF-064E24F34ED7}" srcOrd="5" destOrd="0" presId="urn:microsoft.com/office/officeart/2005/8/layout/vList2"/>
    <dgm:cxn modelId="{C318DF3F-FDD2-4AAF-94B6-C5E178C8C974}" type="presParOf" srcId="{E957D071-5963-414F-A0D6-85DE6EA7CECA}" destId="{E24FA329-F1DD-4B2C-AAAE-B42198A192B4}"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1AFFF8-8D23-4737-B2A0-547A7C699846}" type="doc">
      <dgm:prSet loTypeId="urn:microsoft.com/office/officeart/2005/8/layout/vList5"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t>1.2 </a:t>
          </a:r>
          <a:r>
            <a:rPr lang="en-US">
              <a:effectLst/>
              <a:ea typeface="Calibri" panose="020F0502020204030204" pitchFamily="34" charset="0"/>
              <a:cs typeface="Times New Roman" panose="02020603050405020304" pitchFamily="18" charset="0"/>
            </a:rPr>
            <a:t>The storage method must run the fuel cell for a minimum of 5 minutes.</a:t>
          </a:r>
          <a:endParaRPr lang="en-US"/>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4651FC07-A94D-4022-97F3-E63297256D9A}">
      <dgm:prSet phldrT="[Text]"/>
      <dgm:spPr/>
      <dgm:t>
        <a:bodyPr/>
        <a:lstStyle/>
        <a:p>
          <a:pPr rtl="0"/>
          <a:r>
            <a:rPr lang="en-US">
              <a:effectLst/>
              <a:latin typeface="+mn-lt"/>
              <a:cs typeface="Times New Roman"/>
            </a:rPr>
            <a:t>4.2 </a:t>
          </a:r>
          <a:r>
            <a:rPr lang="en-US" b="0" i="0">
              <a:latin typeface="+mn-lt"/>
            </a:rPr>
            <a:t>The storage material must be fully contained within the system.</a:t>
          </a:r>
          <a:endParaRPr lang="en-US">
            <a:latin typeface="+mn-lt"/>
          </a:endParaRPr>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24DDF5FD-AAFC-47ED-8E8E-874D459E1CFD}">
      <dgm:prSet phldrT="[Text]" phldr="0"/>
      <dgm:spPr/>
      <dgm:t>
        <a:bodyPr/>
        <a:lstStyle/>
        <a:p>
          <a:pPr rtl="0"/>
          <a:r>
            <a:rPr lang="en-US"/>
            <a:t>Material will store at least 0.02 grams of hydrogen, which will run the fuel cell for at least 5 minutes.</a:t>
          </a:r>
        </a:p>
      </dgm:t>
    </dgm:pt>
    <dgm:pt modelId="{473AFC22-6A01-4028-A901-F7FC8D2DCB5B}" type="parTrans" cxnId="{73FB7215-8ECB-4D4B-BBC8-D853BC4BCF0C}">
      <dgm:prSet/>
      <dgm:spPr/>
      <dgm:t>
        <a:bodyPr/>
        <a:lstStyle/>
        <a:p>
          <a:endParaRPr lang="en-US"/>
        </a:p>
      </dgm:t>
    </dgm:pt>
    <dgm:pt modelId="{A7E56E8C-8B49-43B2-B98C-644C2B84A6AC}" type="sibTrans" cxnId="{73FB7215-8ECB-4D4B-BBC8-D853BC4BCF0C}">
      <dgm:prSet/>
      <dgm:spPr/>
      <dgm:t>
        <a:bodyPr/>
        <a:lstStyle/>
        <a:p>
          <a:endParaRPr lang="en-US"/>
        </a:p>
      </dgm:t>
    </dgm:pt>
    <dgm:pt modelId="{4193920A-9362-4F8E-890F-621FBC8A055C}">
      <dgm:prSet phldrT="[Text]" phldr="0"/>
      <dgm:spPr/>
      <dgm:t>
        <a:bodyPr/>
        <a:lstStyle/>
        <a:p>
          <a:pPr rtl="0"/>
          <a:r>
            <a:rPr lang="en-US">
              <a:latin typeface="+mn-lt"/>
            </a:rPr>
            <a:t>The material is in a sealed capsule using a 1-micron mesh press fit. </a:t>
          </a:r>
        </a:p>
      </dgm:t>
    </dgm:pt>
    <dgm:pt modelId="{CCEF79B8-E5A0-4050-82E4-DEE56D664200}" type="parTrans" cxnId="{F82CE3CE-22D4-4778-B857-70CBA10EAF97}">
      <dgm:prSet/>
      <dgm:spPr/>
      <dgm:t>
        <a:bodyPr/>
        <a:lstStyle/>
        <a:p>
          <a:endParaRPr lang="en-US"/>
        </a:p>
      </dgm:t>
    </dgm:pt>
    <dgm:pt modelId="{C1066545-7AAA-48FD-AC88-1EA90A6A5B00}" type="sibTrans" cxnId="{F82CE3CE-22D4-4778-B857-70CBA10EAF97}">
      <dgm:prSet/>
      <dgm:spPr/>
      <dgm:t>
        <a:bodyPr/>
        <a:lstStyle/>
        <a:p>
          <a:endParaRPr lang="en-US"/>
        </a:p>
      </dgm:t>
    </dgm:pt>
    <dgm:pt modelId="{7649BD32-C9FD-4946-99F1-24ED2BD1A5CE}">
      <dgm:prSet phldr="0"/>
      <dgm:spPr/>
      <dgm:t>
        <a:bodyPr/>
        <a:lstStyle/>
        <a:p>
          <a:pPr rtl="0"/>
          <a:r>
            <a:rPr lang="en-US" b="0" i="0"/>
            <a:t>4.3 </a:t>
          </a:r>
          <a:r>
            <a:rPr lang="en-US" b="0" i="0">
              <a:latin typeface="Calibri Light" panose="020F0302020204030204"/>
            </a:rPr>
            <a:t> </a:t>
          </a:r>
          <a:r>
            <a:rPr lang="en-US" b="0" i="0"/>
            <a:t>The storage material must be at the end of the hydrogen flow.</a:t>
          </a:r>
          <a:endParaRPr lang="en-US"/>
        </a:p>
      </dgm:t>
    </dgm:pt>
    <dgm:pt modelId="{A6D033E2-2576-49B3-9B78-614BDD578C94}" type="parTrans" cxnId="{782257EA-B2EB-4751-8464-B532E9BB42D9}">
      <dgm:prSet/>
      <dgm:spPr/>
      <dgm:t>
        <a:bodyPr/>
        <a:lstStyle/>
        <a:p>
          <a:endParaRPr lang="en-US"/>
        </a:p>
      </dgm:t>
    </dgm:pt>
    <dgm:pt modelId="{956E9B71-904A-4B1A-A147-FE5D9C47B41E}" type="sibTrans" cxnId="{782257EA-B2EB-4751-8464-B532E9BB42D9}">
      <dgm:prSet/>
      <dgm:spPr/>
      <dgm:t>
        <a:bodyPr/>
        <a:lstStyle/>
        <a:p>
          <a:endParaRPr lang="en-US"/>
        </a:p>
      </dgm:t>
    </dgm:pt>
    <dgm:pt modelId="{12503848-7668-4660-B950-6BCC76542FE9}">
      <dgm:prSet phldr="0"/>
      <dgm:spPr/>
      <dgm:t>
        <a:bodyPr/>
        <a:lstStyle/>
        <a:p>
          <a:pPr rtl="0"/>
          <a:r>
            <a:rPr lang="en-US">
              <a:latin typeface="Calibri" panose="020F0502020204030204" pitchFamily="34" charset="0"/>
              <a:cs typeface="Calibri" panose="020F0502020204030204" pitchFamily="34" charset="0"/>
            </a:rPr>
            <a:t>Material area closed by valves to restrict flow </a:t>
          </a:r>
        </a:p>
      </dgm:t>
    </dgm:pt>
    <dgm:pt modelId="{BCA60ACD-B2EA-44F3-A85D-6895D91B627C}" type="parTrans" cxnId="{008ECD44-98FE-4C77-AE8D-4AEB86615B01}">
      <dgm:prSet/>
      <dgm:spPr/>
      <dgm:t>
        <a:bodyPr/>
        <a:lstStyle/>
        <a:p>
          <a:endParaRPr lang="en-US"/>
        </a:p>
      </dgm:t>
    </dgm:pt>
    <dgm:pt modelId="{A32810A2-BCE4-4BC5-964B-7A0E02537054}" type="sibTrans" cxnId="{008ECD44-98FE-4C77-AE8D-4AEB86615B01}">
      <dgm:prSet/>
      <dgm:spPr/>
      <dgm:t>
        <a:bodyPr/>
        <a:lstStyle/>
        <a:p>
          <a:endParaRPr lang="en-US"/>
        </a:p>
      </dgm:t>
    </dgm:pt>
    <dgm:pt modelId="{C5663AC7-ECED-476E-A6C3-50F08DE750DF}">
      <dgm:prSet phldr="0"/>
      <dgm:spPr/>
      <dgm:t>
        <a:bodyPr/>
        <a:lstStyle/>
        <a:p>
          <a:pPr rtl="0"/>
          <a:r>
            <a:rPr lang="en-US" b="0" i="0">
              <a:latin typeface="+mn-lt"/>
            </a:rPr>
            <a:t>4.4  The storage material must have a minimum hydrogen density of 2%wt.</a:t>
          </a:r>
          <a:endParaRPr lang="en-US">
            <a:latin typeface="+mn-lt"/>
          </a:endParaRPr>
        </a:p>
      </dgm:t>
    </dgm:pt>
    <dgm:pt modelId="{C3E8BD08-B825-48A3-8ACC-F9F168AA9BC6}" type="parTrans" cxnId="{31AB8084-0623-47AE-A196-F5C9A994F40C}">
      <dgm:prSet/>
      <dgm:spPr/>
      <dgm:t>
        <a:bodyPr/>
        <a:lstStyle/>
        <a:p>
          <a:endParaRPr lang="en-US"/>
        </a:p>
      </dgm:t>
    </dgm:pt>
    <dgm:pt modelId="{711A6E88-03A6-4F25-8187-84E353D71377}" type="sibTrans" cxnId="{31AB8084-0623-47AE-A196-F5C9A994F40C}">
      <dgm:prSet/>
      <dgm:spPr/>
      <dgm:t>
        <a:bodyPr/>
        <a:lstStyle/>
        <a:p>
          <a:endParaRPr lang="en-US"/>
        </a:p>
      </dgm:t>
    </dgm:pt>
    <dgm:pt modelId="{180F9CFC-14E0-4630-8DD4-2B500709465F}">
      <dgm:prSet phldr="0"/>
      <dgm:spPr/>
      <dgm:t>
        <a:bodyPr/>
        <a:lstStyle/>
        <a:p>
          <a:pPr rtl="0"/>
          <a:r>
            <a:rPr lang="en-US">
              <a:latin typeface="Calibri" panose="020F0502020204030204" pitchFamily="34" charset="0"/>
              <a:cs typeface="Calibri" panose="020F0502020204030204" pitchFamily="34" charset="0"/>
            </a:rPr>
            <a:t>Material has a potential capacity of 10%wt.</a:t>
          </a:r>
        </a:p>
      </dgm:t>
    </dgm:pt>
    <dgm:pt modelId="{ACB8BF2E-E8AF-4C49-8727-6311C6C41055}" type="parTrans" cxnId="{694AB966-78FB-4B3D-99C0-F3059ADA9877}">
      <dgm:prSet/>
      <dgm:spPr/>
      <dgm:t>
        <a:bodyPr/>
        <a:lstStyle/>
        <a:p>
          <a:endParaRPr lang="en-US"/>
        </a:p>
      </dgm:t>
    </dgm:pt>
    <dgm:pt modelId="{ACF388FC-F8EC-4728-A812-C23BE6684933}" type="sibTrans" cxnId="{694AB966-78FB-4B3D-99C0-F3059ADA9877}">
      <dgm:prSet/>
      <dgm:spPr/>
      <dgm:t>
        <a:bodyPr/>
        <a:lstStyle/>
        <a:p>
          <a:endParaRPr lang="en-US"/>
        </a:p>
      </dgm:t>
    </dgm:pt>
    <dgm:pt modelId="{2DBDEC1C-23AC-46E4-A56E-E3718C3D5F85}" type="pres">
      <dgm:prSet presAssocID="{E41AFFF8-8D23-4737-B2A0-547A7C699846}" presName="Name0" presStyleCnt="0">
        <dgm:presLayoutVars>
          <dgm:dir/>
          <dgm:animLvl val="lvl"/>
          <dgm:resizeHandles val="exact"/>
        </dgm:presLayoutVars>
      </dgm:prSet>
      <dgm:spPr/>
    </dgm:pt>
    <dgm:pt modelId="{9D7301B4-FDBC-42F5-8101-9E2EC78C5E51}" type="pres">
      <dgm:prSet presAssocID="{80C8B3AD-ADE6-48CA-BBDF-2D36748A1AAA}" presName="linNode" presStyleCnt="0"/>
      <dgm:spPr/>
    </dgm:pt>
    <dgm:pt modelId="{E72C6F72-73C9-41F4-8CD3-551B50B6C1A3}" type="pres">
      <dgm:prSet presAssocID="{80C8B3AD-ADE6-48CA-BBDF-2D36748A1AAA}" presName="parentText" presStyleLbl="node1" presStyleIdx="0" presStyleCnt="4" custScaleX="195393">
        <dgm:presLayoutVars>
          <dgm:chMax val="1"/>
          <dgm:bulletEnabled val="1"/>
        </dgm:presLayoutVars>
      </dgm:prSet>
      <dgm:spPr/>
    </dgm:pt>
    <dgm:pt modelId="{788B2531-F92F-494F-8202-A1C637DF3583}" type="pres">
      <dgm:prSet presAssocID="{80C8B3AD-ADE6-48CA-BBDF-2D36748A1AAA}" presName="descendantText" presStyleLbl="alignAccFollowNode1" presStyleIdx="0" presStyleCnt="4">
        <dgm:presLayoutVars>
          <dgm:bulletEnabled val="1"/>
        </dgm:presLayoutVars>
      </dgm:prSet>
      <dgm:spPr/>
    </dgm:pt>
    <dgm:pt modelId="{3602CD2D-A251-4967-B6E1-53F2E7ABBF0B}" type="pres">
      <dgm:prSet presAssocID="{BA303939-1F57-411A-B436-910152CF83D3}" presName="sp" presStyleCnt="0"/>
      <dgm:spPr/>
    </dgm:pt>
    <dgm:pt modelId="{FA63447B-5947-49E2-A4F4-242D3D01206A}" type="pres">
      <dgm:prSet presAssocID="{4651FC07-A94D-4022-97F3-E63297256D9A}" presName="linNode" presStyleCnt="0"/>
      <dgm:spPr/>
    </dgm:pt>
    <dgm:pt modelId="{61F40E68-272F-49BF-AB14-B471B1BAF82E}" type="pres">
      <dgm:prSet presAssocID="{4651FC07-A94D-4022-97F3-E63297256D9A}" presName="parentText" presStyleLbl="node1" presStyleIdx="1" presStyleCnt="4" custScaleX="198355">
        <dgm:presLayoutVars>
          <dgm:chMax val="1"/>
          <dgm:bulletEnabled val="1"/>
        </dgm:presLayoutVars>
      </dgm:prSet>
      <dgm:spPr/>
    </dgm:pt>
    <dgm:pt modelId="{235EC1C2-3BC2-4AD4-9B13-CF8476AB106F}" type="pres">
      <dgm:prSet presAssocID="{4651FC07-A94D-4022-97F3-E63297256D9A}" presName="descendantText" presStyleLbl="alignAccFollowNode1" presStyleIdx="1" presStyleCnt="4">
        <dgm:presLayoutVars>
          <dgm:bulletEnabled val="1"/>
        </dgm:presLayoutVars>
      </dgm:prSet>
      <dgm:spPr/>
    </dgm:pt>
    <dgm:pt modelId="{0731CE9D-CFAA-4544-8FBA-C68EF693E810}" type="pres">
      <dgm:prSet presAssocID="{D6841201-90D2-47DF-83E5-4BFD839EA0AB}" presName="sp" presStyleCnt="0"/>
      <dgm:spPr/>
    </dgm:pt>
    <dgm:pt modelId="{734EB9A5-43F3-43EF-A880-787B1A7DE388}" type="pres">
      <dgm:prSet presAssocID="{7649BD32-C9FD-4946-99F1-24ED2BD1A5CE}" presName="linNode" presStyleCnt="0"/>
      <dgm:spPr/>
    </dgm:pt>
    <dgm:pt modelId="{9829026F-0F5A-46E9-A5A7-A3AA500DB005}" type="pres">
      <dgm:prSet presAssocID="{7649BD32-C9FD-4946-99F1-24ED2BD1A5CE}" presName="parentText" presStyleLbl="node1" presStyleIdx="2" presStyleCnt="4" custScaleX="195820">
        <dgm:presLayoutVars>
          <dgm:chMax val="1"/>
          <dgm:bulletEnabled val="1"/>
        </dgm:presLayoutVars>
      </dgm:prSet>
      <dgm:spPr/>
    </dgm:pt>
    <dgm:pt modelId="{D630B348-EADE-4A3D-9BDD-C71862121FAB}" type="pres">
      <dgm:prSet presAssocID="{7649BD32-C9FD-4946-99F1-24ED2BD1A5CE}" presName="descendantText" presStyleLbl="alignAccFollowNode1" presStyleIdx="2" presStyleCnt="4">
        <dgm:presLayoutVars>
          <dgm:bulletEnabled val="1"/>
        </dgm:presLayoutVars>
      </dgm:prSet>
      <dgm:spPr/>
    </dgm:pt>
    <dgm:pt modelId="{CB07B3B3-3484-433B-89AE-9FAB168F6263}" type="pres">
      <dgm:prSet presAssocID="{956E9B71-904A-4B1A-A147-FE5D9C47B41E}" presName="sp" presStyleCnt="0"/>
      <dgm:spPr/>
    </dgm:pt>
    <dgm:pt modelId="{175292D3-5211-4F90-8B3F-23B09B3C6276}" type="pres">
      <dgm:prSet presAssocID="{C5663AC7-ECED-476E-A6C3-50F08DE750DF}" presName="linNode" presStyleCnt="0"/>
      <dgm:spPr/>
    </dgm:pt>
    <dgm:pt modelId="{CDAE4E38-3D38-4372-B54F-95AE3C625E7D}" type="pres">
      <dgm:prSet presAssocID="{C5663AC7-ECED-476E-A6C3-50F08DE750DF}" presName="parentText" presStyleLbl="node1" presStyleIdx="3" presStyleCnt="4" custScaleX="195820">
        <dgm:presLayoutVars>
          <dgm:chMax val="1"/>
          <dgm:bulletEnabled val="1"/>
        </dgm:presLayoutVars>
      </dgm:prSet>
      <dgm:spPr/>
    </dgm:pt>
    <dgm:pt modelId="{BEE7D0E8-F740-4537-81F1-7E3B2C40B769}" type="pres">
      <dgm:prSet presAssocID="{C5663AC7-ECED-476E-A6C3-50F08DE750DF}" presName="descendantText" presStyleLbl="alignAccFollowNode1" presStyleIdx="3" presStyleCnt="4">
        <dgm:presLayoutVars>
          <dgm:bulletEnabled val="1"/>
        </dgm:presLayoutVars>
      </dgm:prSet>
      <dgm:spPr/>
    </dgm:pt>
  </dgm:ptLst>
  <dgm:cxnLst>
    <dgm:cxn modelId="{73FB7215-8ECB-4D4B-BBC8-D853BC4BCF0C}" srcId="{80C8B3AD-ADE6-48CA-BBDF-2D36748A1AAA}" destId="{24DDF5FD-AAFC-47ED-8E8E-874D459E1CFD}" srcOrd="0" destOrd="0" parTransId="{473AFC22-6A01-4028-A901-F7FC8D2DCB5B}" sibTransId="{A7E56E8C-8B49-43B2-B98C-644C2B84A6AC}"/>
    <dgm:cxn modelId="{B965A028-3DAA-49A7-B408-C9CF624B3EF7}" type="presOf" srcId="{180F9CFC-14E0-4630-8DD4-2B500709465F}" destId="{BEE7D0E8-F740-4537-81F1-7E3B2C40B769}" srcOrd="0" destOrd="0" presId="urn:microsoft.com/office/officeart/2005/8/layout/vList5"/>
    <dgm:cxn modelId="{E7C6C334-486D-4A3C-B70F-45DF2662ED50}" type="presOf" srcId="{C5663AC7-ECED-476E-A6C3-50F08DE750DF}" destId="{CDAE4E38-3D38-4372-B54F-95AE3C625E7D}" srcOrd="0" destOrd="0" presId="urn:microsoft.com/office/officeart/2005/8/layout/vList5"/>
    <dgm:cxn modelId="{008ECD44-98FE-4C77-AE8D-4AEB86615B01}" srcId="{7649BD32-C9FD-4946-99F1-24ED2BD1A5CE}" destId="{12503848-7668-4660-B950-6BCC76542FE9}" srcOrd="0" destOrd="0" parTransId="{BCA60ACD-B2EA-44F3-A85D-6895D91B627C}" sibTransId="{A32810A2-BCE4-4BC5-964B-7A0E02537054}"/>
    <dgm:cxn modelId="{694AB966-78FB-4B3D-99C0-F3059ADA9877}" srcId="{C5663AC7-ECED-476E-A6C3-50F08DE750DF}" destId="{180F9CFC-14E0-4630-8DD4-2B500709465F}" srcOrd="0" destOrd="0" parTransId="{ACB8BF2E-E8AF-4C49-8727-6311C6C41055}" sibTransId="{ACF388FC-F8EC-4728-A812-C23BE6684933}"/>
    <dgm:cxn modelId="{95C04069-78D8-42A9-B776-D47B1E5F5621}" type="presOf" srcId="{E41AFFF8-8D23-4737-B2A0-547A7C699846}" destId="{2DBDEC1C-23AC-46E4-A56E-E3718C3D5F85}" srcOrd="0" destOrd="0" presId="urn:microsoft.com/office/officeart/2005/8/layout/vList5"/>
    <dgm:cxn modelId="{D7E7954D-9253-4979-8A71-889AF53F8BBD}" srcId="{E41AFFF8-8D23-4737-B2A0-547A7C699846}" destId="{80C8B3AD-ADE6-48CA-BBDF-2D36748A1AAA}" srcOrd="0" destOrd="0" parTransId="{461BBAE4-37E1-4B58-AE69-D8BEE2F4A9EA}" sibTransId="{BA303939-1F57-411A-B436-910152CF83D3}"/>
    <dgm:cxn modelId="{3481965A-CB30-4E3A-8193-8E69D056AC23}" type="presOf" srcId="{4193920A-9362-4F8E-890F-621FBC8A055C}" destId="{235EC1C2-3BC2-4AD4-9B13-CF8476AB106F}" srcOrd="0" destOrd="0" presId="urn:microsoft.com/office/officeart/2005/8/layout/vList5"/>
    <dgm:cxn modelId="{494F8980-45E5-4BBD-ABA2-97565967BF33}" type="presOf" srcId="{7649BD32-C9FD-4946-99F1-24ED2BD1A5CE}" destId="{9829026F-0F5A-46E9-A5A7-A3AA500DB005}" srcOrd="0" destOrd="0" presId="urn:microsoft.com/office/officeart/2005/8/layout/vList5"/>
    <dgm:cxn modelId="{31AB8084-0623-47AE-A196-F5C9A994F40C}" srcId="{E41AFFF8-8D23-4737-B2A0-547A7C699846}" destId="{C5663AC7-ECED-476E-A6C3-50F08DE750DF}" srcOrd="3" destOrd="0" parTransId="{C3E8BD08-B825-48A3-8ACC-F9F168AA9BC6}" sibTransId="{711A6E88-03A6-4F25-8187-84E353D71377}"/>
    <dgm:cxn modelId="{7745F097-201F-4E48-96CF-2F5714278E61}" type="presOf" srcId="{12503848-7668-4660-B950-6BCC76542FE9}" destId="{D630B348-EADE-4A3D-9BDD-C71862121FAB}" srcOrd="0" destOrd="0" presId="urn:microsoft.com/office/officeart/2005/8/layout/vList5"/>
    <dgm:cxn modelId="{C3DAFFA9-2591-45C5-8EC8-408CF1E04338}" type="presOf" srcId="{80C8B3AD-ADE6-48CA-BBDF-2D36748A1AAA}" destId="{E72C6F72-73C9-41F4-8CD3-551B50B6C1A3}" srcOrd="0" destOrd="0" presId="urn:microsoft.com/office/officeart/2005/8/layout/vList5"/>
    <dgm:cxn modelId="{747E24C9-13D2-4C87-B0D3-D2D9244578EA}" srcId="{E41AFFF8-8D23-4737-B2A0-547A7C699846}" destId="{4651FC07-A94D-4022-97F3-E63297256D9A}" srcOrd="1" destOrd="0" parTransId="{17686E26-8DFD-4179-8584-73F992FE4EA1}" sibTransId="{D6841201-90D2-47DF-83E5-4BFD839EA0AB}"/>
    <dgm:cxn modelId="{F82CE3CE-22D4-4778-B857-70CBA10EAF97}" srcId="{4651FC07-A94D-4022-97F3-E63297256D9A}" destId="{4193920A-9362-4F8E-890F-621FBC8A055C}" srcOrd="0" destOrd="0" parTransId="{CCEF79B8-E5A0-4050-82E4-DEE56D664200}" sibTransId="{C1066545-7AAA-48FD-AC88-1EA90A6A5B00}"/>
    <dgm:cxn modelId="{3D579ED1-7218-45E6-9DD6-7CA8A2EF0C08}" type="presOf" srcId="{4651FC07-A94D-4022-97F3-E63297256D9A}" destId="{61F40E68-272F-49BF-AB14-B471B1BAF82E}" srcOrd="0" destOrd="0" presId="urn:microsoft.com/office/officeart/2005/8/layout/vList5"/>
    <dgm:cxn modelId="{6139EADC-DC9C-4EF4-990F-0B7525C4C635}" type="presOf" srcId="{24DDF5FD-AAFC-47ED-8E8E-874D459E1CFD}" destId="{788B2531-F92F-494F-8202-A1C637DF3583}" srcOrd="0" destOrd="0" presId="urn:microsoft.com/office/officeart/2005/8/layout/vList5"/>
    <dgm:cxn modelId="{782257EA-B2EB-4751-8464-B532E9BB42D9}" srcId="{E41AFFF8-8D23-4737-B2A0-547A7C699846}" destId="{7649BD32-C9FD-4946-99F1-24ED2BD1A5CE}" srcOrd="2" destOrd="0" parTransId="{A6D033E2-2576-49B3-9B78-614BDD578C94}" sibTransId="{956E9B71-904A-4B1A-A147-FE5D9C47B41E}"/>
    <dgm:cxn modelId="{02B8F67F-28BA-49AF-B280-B86F778DB425}" type="presParOf" srcId="{2DBDEC1C-23AC-46E4-A56E-E3718C3D5F85}" destId="{9D7301B4-FDBC-42F5-8101-9E2EC78C5E51}" srcOrd="0" destOrd="0" presId="urn:microsoft.com/office/officeart/2005/8/layout/vList5"/>
    <dgm:cxn modelId="{C5A580E2-BFAD-49FD-88CC-4A5D49C19011}" type="presParOf" srcId="{9D7301B4-FDBC-42F5-8101-9E2EC78C5E51}" destId="{E72C6F72-73C9-41F4-8CD3-551B50B6C1A3}" srcOrd="0" destOrd="0" presId="urn:microsoft.com/office/officeart/2005/8/layout/vList5"/>
    <dgm:cxn modelId="{25E593D3-2D31-418D-ABDE-C393AB7EEABD}" type="presParOf" srcId="{9D7301B4-FDBC-42F5-8101-9E2EC78C5E51}" destId="{788B2531-F92F-494F-8202-A1C637DF3583}" srcOrd="1" destOrd="0" presId="urn:microsoft.com/office/officeart/2005/8/layout/vList5"/>
    <dgm:cxn modelId="{F47BBC02-D3B3-4C85-9C56-0598A7AA1351}" type="presParOf" srcId="{2DBDEC1C-23AC-46E4-A56E-E3718C3D5F85}" destId="{3602CD2D-A251-4967-B6E1-53F2E7ABBF0B}" srcOrd="1" destOrd="0" presId="urn:microsoft.com/office/officeart/2005/8/layout/vList5"/>
    <dgm:cxn modelId="{04FAD8A2-D9BB-4536-87B9-AC32EA2087A5}" type="presParOf" srcId="{2DBDEC1C-23AC-46E4-A56E-E3718C3D5F85}" destId="{FA63447B-5947-49E2-A4F4-242D3D01206A}" srcOrd="2" destOrd="0" presId="urn:microsoft.com/office/officeart/2005/8/layout/vList5"/>
    <dgm:cxn modelId="{F2EC0CD1-8B03-4BAB-99F3-42CF3D44F29F}" type="presParOf" srcId="{FA63447B-5947-49E2-A4F4-242D3D01206A}" destId="{61F40E68-272F-49BF-AB14-B471B1BAF82E}" srcOrd="0" destOrd="0" presId="urn:microsoft.com/office/officeart/2005/8/layout/vList5"/>
    <dgm:cxn modelId="{930A1C1B-84FF-4A24-BEE2-35AB03E654DB}" type="presParOf" srcId="{FA63447B-5947-49E2-A4F4-242D3D01206A}" destId="{235EC1C2-3BC2-4AD4-9B13-CF8476AB106F}" srcOrd="1" destOrd="0" presId="urn:microsoft.com/office/officeart/2005/8/layout/vList5"/>
    <dgm:cxn modelId="{D8E0DE6E-F8C0-4EA5-A6A6-10800045FD55}" type="presParOf" srcId="{2DBDEC1C-23AC-46E4-A56E-E3718C3D5F85}" destId="{0731CE9D-CFAA-4544-8FBA-C68EF693E810}" srcOrd="3" destOrd="0" presId="urn:microsoft.com/office/officeart/2005/8/layout/vList5"/>
    <dgm:cxn modelId="{BE2BCAE2-A31A-41BF-8C88-822046041797}" type="presParOf" srcId="{2DBDEC1C-23AC-46E4-A56E-E3718C3D5F85}" destId="{734EB9A5-43F3-43EF-A880-787B1A7DE388}" srcOrd="4" destOrd="0" presId="urn:microsoft.com/office/officeart/2005/8/layout/vList5"/>
    <dgm:cxn modelId="{281F598E-15BE-41AE-8430-474344DD7403}" type="presParOf" srcId="{734EB9A5-43F3-43EF-A880-787B1A7DE388}" destId="{9829026F-0F5A-46E9-A5A7-A3AA500DB005}" srcOrd="0" destOrd="0" presId="urn:microsoft.com/office/officeart/2005/8/layout/vList5"/>
    <dgm:cxn modelId="{4FDCD3E0-F81C-42CE-9755-2F0E0E82D029}" type="presParOf" srcId="{734EB9A5-43F3-43EF-A880-787B1A7DE388}" destId="{D630B348-EADE-4A3D-9BDD-C71862121FAB}" srcOrd="1" destOrd="0" presId="urn:microsoft.com/office/officeart/2005/8/layout/vList5"/>
    <dgm:cxn modelId="{3EC8746B-0895-457C-938F-096523E4AF62}" type="presParOf" srcId="{2DBDEC1C-23AC-46E4-A56E-E3718C3D5F85}" destId="{CB07B3B3-3484-433B-89AE-9FAB168F6263}" srcOrd="5" destOrd="0" presId="urn:microsoft.com/office/officeart/2005/8/layout/vList5"/>
    <dgm:cxn modelId="{D3CD8DAC-1043-4D19-9F8F-6A3088B5FAC3}" type="presParOf" srcId="{2DBDEC1C-23AC-46E4-A56E-E3718C3D5F85}" destId="{175292D3-5211-4F90-8B3F-23B09B3C6276}" srcOrd="6" destOrd="0" presId="urn:microsoft.com/office/officeart/2005/8/layout/vList5"/>
    <dgm:cxn modelId="{BC1EC028-E4F8-4E73-A521-A0666F5FDF94}" type="presParOf" srcId="{175292D3-5211-4F90-8B3F-23B09B3C6276}" destId="{CDAE4E38-3D38-4372-B54F-95AE3C625E7D}" srcOrd="0" destOrd="0" presId="urn:microsoft.com/office/officeart/2005/8/layout/vList5"/>
    <dgm:cxn modelId="{EF6CFFB9-E163-4505-9785-8A64E2CBD8AC}" type="presParOf" srcId="{175292D3-5211-4F90-8B3F-23B09B3C6276}" destId="{BEE7D0E8-F740-4537-81F1-7E3B2C40B76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41AFFF8-8D23-4737-B2A0-547A7C699846}" type="doc">
      <dgm:prSet loTypeId="urn:microsoft.com/office/officeart/2005/8/layout/vList2"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mn-lt"/>
            </a:rPr>
            <a:t>5.2 </a:t>
          </a:r>
          <a:r>
            <a:rPr lang="en-US">
              <a:latin typeface="+mn-lt"/>
              <a:ea typeface="Calibri" panose="020F0502020204030204" pitchFamily="34" charset="0"/>
              <a:cs typeface="Times New Roman" panose="02020603050405020304" pitchFamily="18" charset="0"/>
            </a:rPr>
            <a:t>The system must withstand temperatures up to 350°C.</a:t>
          </a:r>
          <a:endParaRPr lang="en-US">
            <a:latin typeface="+mn-lt"/>
          </a:endParaRP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pPr rtl="0"/>
          <a:r>
            <a:rPr lang="en-US">
              <a:effectLst/>
              <a:latin typeface="+mn-lt"/>
              <a:ea typeface="Calibri" panose="020F0502020204030204" pitchFamily="34" charset="0"/>
              <a:cs typeface="Times New Roman"/>
            </a:rPr>
            <a:t>5.3 </a:t>
          </a:r>
          <a:r>
            <a:rPr lang="en-US">
              <a:latin typeface="+mn-lt"/>
              <a:ea typeface="Calibri" panose="020F0502020204030204" pitchFamily="34" charset="0"/>
              <a:cs typeface="Times New Roman" panose="02020603050405020304" pitchFamily="18" charset="0"/>
            </a:rPr>
            <a:t>The temperature at the valves must not exceed 50°C.</a:t>
          </a:r>
          <a:endParaRPr lang="en-US">
            <a:latin typeface="+mn-lt"/>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E957D071-5963-414F-A0D6-85DE6EA7CECA}" type="pres">
      <dgm:prSet presAssocID="{E41AFFF8-8D23-4737-B2A0-547A7C699846}" presName="linear" presStyleCnt="0">
        <dgm:presLayoutVars>
          <dgm:animLvl val="lvl"/>
          <dgm:resizeHandles val="exact"/>
        </dgm:presLayoutVars>
      </dgm:prSet>
      <dgm:spPr/>
    </dgm:pt>
    <dgm:pt modelId="{2C9883FD-2D48-4D7E-9961-E8F5DCB963FE}" type="pres">
      <dgm:prSet presAssocID="{80C8B3AD-ADE6-48CA-BBDF-2D36748A1AAA}" presName="parentText" presStyleLbl="node1" presStyleIdx="0" presStyleCnt="2">
        <dgm:presLayoutVars>
          <dgm:chMax val="0"/>
          <dgm:bulletEnabled val="1"/>
        </dgm:presLayoutVars>
      </dgm:prSet>
      <dgm:spPr/>
    </dgm:pt>
    <dgm:pt modelId="{2011B783-D0DA-44E7-A702-F330E3BE40BC}" type="pres">
      <dgm:prSet presAssocID="{BA303939-1F57-411A-B436-910152CF83D3}" presName="spacer" presStyleCnt="0"/>
      <dgm:spPr/>
    </dgm:pt>
    <dgm:pt modelId="{A24A4F56-552A-466F-A90E-9F320C047881}" type="pres">
      <dgm:prSet presAssocID="{15504565-299F-4EF0-8E87-B3C70E79735B}" presName="parentText" presStyleLbl="node1" presStyleIdx="1" presStyleCnt="2">
        <dgm:presLayoutVars>
          <dgm:chMax val="0"/>
          <dgm:bulletEnabled val="1"/>
        </dgm:presLayoutVars>
      </dgm:prSet>
      <dgm:spPr/>
    </dgm:pt>
  </dgm:ptLst>
  <dgm:cxnLst>
    <dgm:cxn modelId="{3F3C9407-892D-487C-A363-66BFC2A94B37}" type="presOf" srcId="{E41AFFF8-8D23-4737-B2A0-547A7C699846}" destId="{E957D071-5963-414F-A0D6-85DE6EA7CECA}" srcOrd="0" destOrd="0" presId="urn:microsoft.com/office/officeart/2005/8/layout/vList2"/>
    <dgm:cxn modelId="{BFD76264-8436-4488-9E24-772BFDB2CCC8}" type="presOf" srcId="{80C8B3AD-ADE6-48CA-BBDF-2D36748A1AAA}" destId="{2C9883FD-2D48-4D7E-9961-E8F5DCB963FE}" srcOrd="0" destOrd="0" presId="urn:microsoft.com/office/officeart/2005/8/layout/vList2"/>
    <dgm:cxn modelId="{D0702145-BB23-48BF-9B94-6E4FDA034035}" srcId="{E41AFFF8-8D23-4737-B2A0-547A7C699846}" destId="{15504565-299F-4EF0-8E87-B3C70E79735B}" srcOrd="1" destOrd="0" parTransId="{B179C19E-244B-4AE2-9954-BB5203AD81CE}" sibTransId="{F9D577A3-60AD-4613-890C-A1084D4992F7}"/>
    <dgm:cxn modelId="{D7E7954D-9253-4979-8A71-889AF53F8BBD}" srcId="{E41AFFF8-8D23-4737-B2A0-547A7C699846}" destId="{80C8B3AD-ADE6-48CA-BBDF-2D36748A1AAA}" srcOrd="0" destOrd="0" parTransId="{461BBAE4-37E1-4B58-AE69-D8BEE2F4A9EA}" sibTransId="{BA303939-1F57-411A-B436-910152CF83D3}"/>
    <dgm:cxn modelId="{85A712DA-47B3-4947-86F4-89868C2080E8}" type="presOf" srcId="{15504565-299F-4EF0-8E87-B3C70E79735B}" destId="{A24A4F56-552A-466F-A90E-9F320C047881}" srcOrd="0" destOrd="0" presId="urn:microsoft.com/office/officeart/2005/8/layout/vList2"/>
    <dgm:cxn modelId="{C68DFC44-7F22-4F3B-B761-753A4096844F}" type="presParOf" srcId="{E957D071-5963-414F-A0D6-85DE6EA7CECA}" destId="{2C9883FD-2D48-4D7E-9961-E8F5DCB963FE}" srcOrd="0" destOrd="0" presId="urn:microsoft.com/office/officeart/2005/8/layout/vList2"/>
    <dgm:cxn modelId="{16308A10-C1F7-445B-8D3E-859F0F0263FF}" type="presParOf" srcId="{E957D071-5963-414F-A0D6-85DE6EA7CECA}" destId="{2011B783-D0DA-44E7-A702-F330E3BE40BC}" srcOrd="1" destOrd="0" presId="urn:microsoft.com/office/officeart/2005/8/layout/vList2"/>
    <dgm:cxn modelId="{6DF64F84-2E50-4303-8CF3-5D006B8F5E3C}" type="presParOf" srcId="{E957D071-5963-414F-A0D6-85DE6EA7CECA}" destId="{A24A4F56-552A-466F-A90E-9F320C04788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1AFFF8-8D23-4737-B2A0-547A7C699846}" type="doc">
      <dgm:prSet loTypeId="urn:microsoft.com/office/officeart/2005/8/layout/vList5"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mn-lt"/>
            </a:rPr>
            <a:t>5.2 </a:t>
          </a:r>
          <a:r>
            <a:rPr lang="en-US">
              <a:latin typeface="+mn-lt"/>
              <a:ea typeface="Calibri" panose="020F0502020204030204" pitchFamily="34" charset="0"/>
              <a:cs typeface="Times New Roman" panose="02020603050405020304" pitchFamily="18" charset="0"/>
            </a:rPr>
            <a:t>The system must withstand temperatures up to 350°C.</a:t>
          </a:r>
          <a:endParaRPr lang="en-US">
            <a:latin typeface="+mn-lt"/>
          </a:endParaRP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pPr rtl="0"/>
          <a:r>
            <a:rPr lang="en-US">
              <a:ea typeface="Calibri" panose="020F0502020204030204" pitchFamily="34" charset="0"/>
              <a:cs typeface="Times New Roman" panose="02020603050405020304" pitchFamily="18" charset="0"/>
            </a:rPr>
            <a:t>5.3 The temperature at the valves must not exceed 50°C.</a:t>
          </a:r>
          <a:endParaRPr lang="en-US">
            <a:cs typeface="Times New Roman"/>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24DDF5FD-AAFC-47ED-8E8E-874D459E1CFD}">
      <dgm:prSet phldrT="[Text]" phldr="0"/>
      <dgm:spPr/>
      <dgm:t>
        <a:bodyPr/>
        <a:lstStyle/>
        <a:p>
          <a:pPr rtl="0"/>
          <a:r>
            <a:rPr lang="en-US"/>
            <a:t>Steel withstands 815°C </a:t>
          </a:r>
        </a:p>
      </dgm:t>
    </dgm:pt>
    <dgm:pt modelId="{473AFC22-6A01-4028-A901-F7FC8D2DCB5B}" type="parTrans" cxnId="{73FB7215-8ECB-4D4B-BBC8-D853BC4BCF0C}">
      <dgm:prSet/>
      <dgm:spPr/>
      <dgm:t>
        <a:bodyPr/>
        <a:lstStyle/>
        <a:p>
          <a:endParaRPr lang="en-US"/>
        </a:p>
      </dgm:t>
    </dgm:pt>
    <dgm:pt modelId="{A7E56E8C-8B49-43B2-B98C-644C2B84A6AC}" type="sibTrans" cxnId="{73FB7215-8ECB-4D4B-BBC8-D853BC4BCF0C}">
      <dgm:prSet/>
      <dgm:spPr/>
      <dgm:t>
        <a:bodyPr/>
        <a:lstStyle/>
        <a:p>
          <a:endParaRPr lang="en-US"/>
        </a:p>
      </dgm:t>
    </dgm:pt>
    <dgm:pt modelId="{411A3B00-6F6B-44BA-A54E-ABF3F8A24149}">
      <dgm:prSet phldrT="[Text]" phldr="0"/>
      <dgm:spPr/>
      <dgm:t>
        <a:bodyPr/>
        <a:lstStyle/>
        <a:p>
          <a:pPr rtl="0"/>
          <a:r>
            <a:rPr lang="en-US">
              <a:latin typeface="Calibri" panose="020F0502020204030204" pitchFamily="34" charset="0"/>
              <a:cs typeface="Calibri" panose="020F0502020204030204" pitchFamily="34" charset="0"/>
            </a:rPr>
            <a:t>Heat transfer analysis</a:t>
          </a:r>
        </a:p>
      </dgm:t>
    </dgm:pt>
    <dgm:pt modelId="{CBD89167-98F9-4950-A7D9-AA99C3A81C76}" type="parTrans" cxnId="{B725A4D5-02A2-4078-A60C-466437F77B57}">
      <dgm:prSet/>
      <dgm:spPr/>
      <dgm:t>
        <a:bodyPr/>
        <a:lstStyle/>
        <a:p>
          <a:endParaRPr lang="en-US"/>
        </a:p>
      </dgm:t>
    </dgm:pt>
    <dgm:pt modelId="{C8FDCF14-CD56-41DD-AEC3-3EF379686515}" type="sibTrans" cxnId="{B725A4D5-02A2-4078-A60C-466437F77B57}">
      <dgm:prSet/>
      <dgm:spPr/>
      <dgm:t>
        <a:bodyPr/>
        <a:lstStyle/>
        <a:p>
          <a:endParaRPr lang="en-US"/>
        </a:p>
      </dgm:t>
    </dgm:pt>
    <dgm:pt modelId="{2DBDEC1C-23AC-46E4-A56E-E3718C3D5F85}" type="pres">
      <dgm:prSet presAssocID="{E41AFFF8-8D23-4737-B2A0-547A7C699846}" presName="Name0" presStyleCnt="0">
        <dgm:presLayoutVars>
          <dgm:dir/>
          <dgm:animLvl val="lvl"/>
          <dgm:resizeHandles val="exact"/>
        </dgm:presLayoutVars>
      </dgm:prSet>
      <dgm:spPr/>
    </dgm:pt>
    <dgm:pt modelId="{9D7301B4-FDBC-42F5-8101-9E2EC78C5E51}" type="pres">
      <dgm:prSet presAssocID="{80C8B3AD-ADE6-48CA-BBDF-2D36748A1AAA}" presName="linNode" presStyleCnt="0"/>
      <dgm:spPr/>
    </dgm:pt>
    <dgm:pt modelId="{E72C6F72-73C9-41F4-8CD3-551B50B6C1A3}" type="pres">
      <dgm:prSet presAssocID="{80C8B3AD-ADE6-48CA-BBDF-2D36748A1AAA}" presName="parentText" presStyleLbl="node1" presStyleIdx="0" presStyleCnt="2" custScaleX="195393">
        <dgm:presLayoutVars>
          <dgm:chMax val="1"/>
          <dgm:bulletEnabled val="1"/>
        </dgm:presLayoutVars>
      </dgm:prSet>
      <dgm:spPr/>
    </dgm:pt>
    <dgm:pt modelId="{788B2531-F92F-494F-8202-A1C637DF3583}" type="pres">
      <dgm:prSet presAssocID="{80C8B3AD-ADE6-48CA-BBDF-2D36748A1AAA}" presName="descendantText" presStyleLbl="alignAccFollowNode1" presStyleIdx="0" presStyleCnt="2">
        <dgm:presLayoutVars>
          <dgm:bulletEnabled val="1"/>
        </dgm:presLayoutVars>
      </dgm:prSet>
      <dgm:spPr/>
    </dgm:pt>
    <dgm:pt modelId="{3602CD2D-A251-4967-B6E1-53F2E7ABBF0B}" type="pres">
      <dgm:prSet presAssocID="{BA303939-1F57-411A-B436-910152CF83D3}" presName="sp" presStyleCnt="0"/>
      <dgm:spPr/>
    </dgm:pt>
    <dgm:pt modelId="{BD0C4EB7-18BF-446F-AAB3-7A764B6750D4}" type="pres">
      <dgm:prSet presAssocID="{15504565-299F-4EF0-8E87-B3C70E79735B}" presName="linNode" presStyleCnt="0"/>
      <dgm:spPr/>
    </dgm:pt>
    <dgm:pt modelId="{6C653C0B-5F0D-44DA-A538-E591067253FA}" type="pres">
      <dgm:prSet presAssocID="{15504565-299F-4EF0-8E87-B3C70E79735B}" presName="parentText" presStyleLbl="node1" presStyleIdx="1" presStyleCnt="2" custScaleX="195847">
        <dgm:presLayoutVars>
          <dgm:chMax val="1"/>
          <dgm:bulletEnabled val="1"/>
        </dgm:presLayoutVars>
      </dgm:prSet>
      <dgm:spPr/>
    </dgm:pt>
    <dgm:pt modelId="{BCCC127D-6EC1-403B-947B-670D509A57B5}" type="pres">
      <dgm:prSet presAssocID="{15504565-299F-4EF0-8E87-B3C70E79735B}" presName="descendantText" presStyleLbl="alignAccFollowNode1" presStyleIdx="1" presStyleCnt="2">
        <dgm:presLayoutVars>
          <dgm:bulletEnabled val="1"/>
        </dgm:presLayoutVars>
      </dgm:prSet>
      <dgm:spPr/>
    </dgm:pt>
  </dgm:ptLst>
  <dgm:cxnLst>
    <dgm:cxn modelId="{73FB7215-8ECB-4D4B-BBC8-D853BC4BCF0C}" srcId="{80C8B3AD-ADE6-48CA-BBDF-2D36748A1AAA}" destId="{24DDF5FD-AAFC-47ED-8E8E-874D459E1CFD}" srcOrd="0" destOrd="0" parTransId="{473AFC22-6A01-4028-A901-F7FC8D2DCB5B}" sibTransId="{A7E56E8C-8B49-43B2-B98C-644C2B84A6AC}"/>
    <dgm:cxn modelId="{435C2C17-9C7A-4FF6-82A2-463C6E3C5F01}" type="presOf" srcId="{411A3B00-6F6B-44BA-A54E-ABF3F8A24149}" destId="{BCCC127D-6EC1-403B-947B-670D509A57B5}" srcOrd="0" destOrd="0" presId="urn:microsoft.com/office/officeart/2005/8/layout/vList5"/>
    <dgm:cxn modelId="{D0702145-BB23-48BF-9B94-6E4FDA034035}" srcId="{E41AFFF8-8D23-4737-B2A0-547A7C699846}" destId="{15504565-299F-4EF0-8E87-B3C70E79735B}" srcOrd="1" destOrd="0" parTransId="{B179C19E-244B-4AE2-9954-BB5203AD81CE}" sibTransId="{F9D577A3-60AD-4613-890C-A1084D4992F7}"/>
    <dgm:cxn modelId="{95C04069-78D8-42A9-B776-D47B1E5F5621}" type="presOf" srcId="{E41AFFF8-8D23-4737-B2A0-547A7C699846}" destId="{2DBDEC1C-23AC-46E4-A56E-E3718C3D5F85}" srcOrd="0" destOrd="0" presId="urn:microsoft.com/office/officeart/2005/8/layout/vList5"/>
    <dgm:cxn modelId="{D7E7954D-9253-4979-8A71-889AF53F8BBD}" srcId="{E41AFFF8-8D23-4737-B2A0-547A7C699846}" destId="{80C8B3AD-ADE6-48CA-BBDF-2D36748A1AAA}" srcOrd="0" destOrd="0" parTransId="{461BBAE4-37E1-4B58-AE69-D8BEE2F4A9EA}" sibTransId="{BA303939-1F57-411A-B436-910152CF83D3}"/>
    <dgm:cxn modelId="{BECC0751-F58B-4603-ACD6-596B37F4CCAF}" type="presOf" srcId="{80C8B3AD-ADE6-48CA-BBDF-2D36748A1AAA}" destId="{E72C6F72-73C9-41F4-8CD3-551B50B6C1A3}" srcOrd="0" destOrd="0" presId="urn:microsoft.com/office/officeart/2005/8/layout/vList5"/>
    <dgm:cxn modelId="{08FF0981-4951-43CE-9128-3CF116A46C4D}" type="presOf" srcId="{15504565-299F-4EF0-8E87-B3C70E79735B}" destId="{6C653C0B-5F0D-44DA-A538-E591067253FA}" srcOrd="0" destOrd="0" presId="urn:microsoft.com/office/officeart/2005/8/layout/vList5"/>
    <dgm:cxn modelId="{B35463C1-55C0-4169-8C50-9D7744105B4B}" type="presOf" srcId="{24DDF5FD-AAFC-47ED-8E8E-874D459E1CFD}" destId="{788B2531-F92F-494F-8202-A1C637DF3583}" srcOrd="0" destOrd="0" presId="urn:microsoft.com/office/officeart/2005/8/layout/vList5"/>
    <dgm:cxn modelId="{B725A4D5-02A2-4078-A60C-466437F77B57}" srcId="{15504565-299F-4EF0-8E87-B3C70E79735B}" destId="{411A3B00-6F6B-44BA-A54E-ABF3F8A24149}" srcOrd="0" destOrd="0" parTransId="{CBD89167-98F9-4950-A7D9-AA99C3A81C76}" sibTransId="{C8FDCF14-CD56-41DD-AEC3-3EF379686515}"/>
    <dgm:cxn modelId="{C0A54BC3-81CF-4275-B442-8C9BD70E350D}" type="presParOf" srcId="{2DBDEC1C-23AC-46E4-A56E-E3718C3D5F85}" destId="{9D7301B4-FDBC-42F5-8101-9E2EC78C5E51}" srcOrd="0" destOrd="0" presId="urn:microsoft.com/office/officeart/2005/8/layout/vList5"/>
    <dgm:cxn modelId="{89AE3C9B-D4EC-403B-8E0F-BB9ED257C187}" type="presParOf" srcId="{9D7301B4-FDBC-42F5-8101-9E2EC78C5E51}" destId="{E72C6F72-73C9-41F4-8CD3-551B50B6C1A3}" srcOrd="0" destOrd="0" presId="urn:microsoft.com/office/officeart/2005/8/layout/vList5"/>
    <dgm:cxn modelId="{D7F22B64-FA8C-47AB-AC68-4010FD39CD1D}" type="presParOf" srcId="{9D7301B4-FDBC-42F5-8101-9E2EC78C5E51}" destId="{788B2531-F92F-494F-8202-A1C637DF3583}" srcOrd="1" destOrd="0" presId="urn:microsoft.com/office/officeart/2005/8/layout/vList5"/>
    <dgm:cxn modelId="{CFF6B71C-A854-4C80-85B4-9DFE6CAD737D}" type="presParOf" srcId="{2DBDEC1C-23AC-46E4-A56E-E3718C3D5F85}" destId="{3602CD2D-A251-4967-B6E1-53F2E7ABBF0B}" srcOrd="1" destOrd="0" presId="urn:microsoft.com/office/officeart/2005/8/layout/vList5"/>
    <dgm:cxn modelId="{787AA6FA-68A0-45ED-8DA6-4DF5971AAB25}" type="presParOf" srcId="{2DBDEC1C-23AC-46E4-A56E-E3718C3D5F85}" destId="{BD0C4EB7-18BF-446F-AAB3-7A764B6750D4}" srcOrd="2" destOrd="0" presId="urn:microsoft.com/office/officeart/2005/8/layout/vList5"/>
    <dgm:cxn modelId="{43287854-3F5B-4990-81A5-FB704AC6E050}" type="presParOf" srcId="{BD0C4EB7-18BF-446F-AAB3-7A764B6750D4}" destId="{6C653C0B-5F0D-44DA-A538-E591067253FA}" srcOrd="0" destOrd="0" presId="urn:microsoft.com/office/officeart/2005/8/layout/vList5"/>
    <dgm:cxn modelId="{CFD69C08-808F-4D83-BB9B-67B9A611AFA0}" type="presParOf" srcId="{BD0C4EB7-18BF-446F-AAB3-7A764B6750D4}" destId="{BCCC127D-6EC1-403B-947B-670D509A57B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41AFFF8-8D23-4737-B2A0-547A7C699846}" type="doc">
      <dgm:prSet loTypeId="urn:microsoft.com/office/officeart/2005/8/layout/vList2"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Calibri Light" panose="020F0302020204030204"/>
            </a:rPr>
            <a:t>4.1 Must heat to 300°C and not exceed 350°C</a:t>
          </a:r>
          <a:endParaRPr lang="en-US"/>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E957D071-5963-414F-A0D6-85DE6EA7CECA}" type="pres">
      <dgm:prSet presAssocID="{E41AFFF8-8D23-4737-B2A0-547A7C699846}" presName="linear" presStyleCnt="0">
        <dgm:presLayoutVars>
          <dgm:animLvl val="lvl"/>
          <dgm:resizeHandles val="exact"/>
        </dgm:presLayoutVars>
      </dgm:prSet>
      <dgm:spPr/>
    </dgm:pt>
    <dgm:pt modelId="{2C9883FD-2D48-4D7E-9961-E8F5DCB963FE}" type="pres">
      <dgm:prSet presAssocID="{80C8B3AD-ADE6-48CA-BBDF-2D36748A1AAA}" presName="parentText" presStyleLbl="node1" presStyleIdx="0" presStyleCnt="1">
        <dgm:presLayoutVars>
          <dgm:chMax val="0"/>
          <dgm:bulletEnabled val="1"/>
        </dgm:presLayoutVars>
      </dgm:prSet>
      <dgm:spPr/>
    </dgm:pt>
  </dgm:ptLst>
  <dgm:cxnLst>
    <dgm:cxn modelId="{3F3C9407-892D-487C-A363-66BFC2A94B37}" type="presOf" srcId="{E41AFFF8-8D23-4737-B2A0-547A7C699846}" destId="{E957D071-5963-414F-A0D6-85DE6EA7CECA}" srcOrd="0" destOrd="0" presId="urn:microsoft.com/office/officeart/2005/8/layout/vList2"/>
    <dgm:cxn modelId="{BFD76264-8436-4488-9E24-772BFDB2CCC8}" type="presOf" srcId="{80C8B3AD-ADE6-48CA-BBDF-2D36748A1AAA}" destId="{2C9883FD-2D48-4D7E-9961-E8F5DCB963FE}" srcOrd="0" destOrd="0" presId="urn:microsoft.com/office/officeart/2005/8/layout/vList2"/>
    <dgm:cxn modelId="{D7E7954D-9253-4979-8A71-889AF53F8BBD}" srcId="{E41AFFF8-8D23-4737-B2A0-547A7C699846}" destId="{80C8B3AD-ADE6-48CA-BBDF-2D36748A1AAA}" srcOrd="0" destOrd="0" parTransId="{461BBAE4-37E1-4B58-AE69-D8BEE2F4A9EA}" sibTransId="{BA303939-1F57-411A-B436-910152CF83D3}"/>
    <dgm:cxn modelId="{C68DFC44-7F22-4F3B-B761-753A4096844F}" type="presParOf" srcId="{E957D071-5963-414F-A0D6-85DE6EA7CECA}" destId="{2C9883FD-2D48-4D7E-9961-E8F5DCB963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41AFFF8-8D23-4737-B2A0-547A7C699846}" type="doc">
      <dgm:prSet loTypeId="urn:microsoft.com/office/officeart/2005/8/layout/vList5"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Calibri Light" panose="020F0302020204030204"/>
            </a:rPr>
            <a:t>4.1 Must heat to 300°C and not exceed 350°C</a:t>
          </a:r>
          <a:endParaRPr lang="en-US"/>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24DDF5FD-AAFC-47ED-8E8E-874D459E1CFD}">
      <dgm:prSet phldrT="[Text]" phldr="0"/>
      <dgm:spPr/>
      <dgm:t>
        <a:bodyPr/>
        <a:lstStyle/>
        <a:p>
          <a:pPr rtl="0"/>
          <a:r>
            <a:rPr lang="en-US">
              <a:latin typeface="Calibri Light" panose="020F0302020204030204"/>
            </a:rPr>
            <a:t>Thermocouple – Adjustable by power supply</a:t>
          </a:r>
          <a:endParaRPr lang="en-US"/>
        </a:p>
      </dgm:t>
    </dgm:pt>
    <dgm:pt modelId="{473AFC22-6A01-4028-A901-F7FC8D2DCB5B}" type="parTrans" cxnId="{73FB7215-8ECB-4D4B-BBC8-D853BC4BCF0C}">
      <dgm:prSet/>
      <dgm:spPr/>
      <dgm:t>
        <a:bodyPr/>
        <a:lstStyle/>
        <a:p>
          <a:endParaRPr lang="en-US"/>
        </a:p>
      </dgm:t>
    </dgm:pt>
    <dgm:pt modelId="{A7E56E8C-8B49-43B2-B98C-644C2B84A6AC}" type="sibTrans" cxnId="{73FB7215-8ECB-4D4B-BBC8-D853BC4BCF0C}">
      <dgm:prSet/>
      <dgm:spPr/>
      <dgm:t>
        <a:bodyPr/>
        <a:lstStyle/>
        <a:p>
          <a:endParaRPr lang="en-US"/>
        </a:p>
      </dgm:t>
    </dgm:pt>
    <dgm:pt modelId="{2DBDEC1C-23AC-46E4-A56E-E3718C3D5F85}" type="pres">
      <dgm:prSet presAssocID="{E41AFFF8-8D23-4737-B2A0-547A7C699846}" presName="Name0" presStyleCnt="0">
        <dgm:presLayoutVars>
          <dgm:dir/>
          <dgm:animLvl val="lvl"/>
          <dgm:resizeHandles val="exact"/>
        </dgm:presLayoutVars>
      </dgm:prSet>
      <dgm:spPr/>
    </dgm:pt>
    <dgm:pt modelId="{9D7301B4-FDBC-42F5-8101-9E2EC78C5E51}" type="pres">
      <dgm:prSet presAssocID="{80C8B3AD-ADE6-48CA-BBDF-2D36748A1AAA}" presName="linNode" presStyleCnt="0"/>
      <dgm:spPr/>
    </dgm:pt>
    <dgm:pt modelId="{E72C6F72-73C9-41F4-8CD3-551B50B6C1A3}" type="pres">
      <dgm:prSet presAssocID="{80C8B3AD-ADE6-48CA-BBDF-2D36748A1AAA}" presName="parentText" presStyleLbl="node1" presStyleIdx="0" presStyleCnt="1" custScaleX="195393">
        <dgm:presLayoutVars>
          <dgm:chMax val="1"/>
          <dgm:bulletEnabled val="1"/>
        </dgm:presLayoutVars>
      </dgm:prSet>
      <dgm:spPr/>
    </dgm:pt>
    <dgm:pt modelId="{788B2531-F92F-494F-8202-A1C637DF3583}" type="pres">
      <dgm:prSet presAssocID="{80C8B3AD-ADE6-48CA-BBDF-2D36748A1AAA}" presName="descendantText" presStyleLbl="alignAccFollowNode1" presStyleIdx="0" presStyleCnt="1">
        <dgm:presLayoutVars>
          <dgm:bulletEnabled val="1"/>
        </dgm:presLayoutVars>
      </dgm:prSet>
      <dgm:spPr/>
    </dgm:pt>
  </dgm:ptLst>
  <dgm:cxnLst>
    <dgm:cxn modelId="{73FB7215-8ECB-4D4B-BBC8-D853BC4BCF0C}" srcId="{80C8B3AD-ADE6-48CA-BBDF-2D36748A1AAA}" destId="{24DDF5FD-AAFC-47ED-8E8E-874D459E1CFD}" srcOrd="0" destOrd="0" parTransId="{473AFC22-6A01-4028-A901-F7FC8D2DCB5B}" sibTransId="{A7E56E8C-8B49-43B2-B98C-644C2B84A6AC}"/>
    <dgm:cxn modelId="{95C04069-78D8-42A9-B776-D47B1E5F5621}" type="presOf" srcId="{E41AFFF8-8D23-4737-B2A0-547A7C699846}" destId="{2DBDEC1C-23AC-46E4-A56E-E3718C3D5F85}" srcOrd="0" destOrd="0" presId="urn:microsoft.com/office/officeart/2005/8/layout/vList5"/>
    <dgm:cxn modelId="{D7E7954D-9253-4979-8A71-889AF53F8BBD}" srcId="{E41AFFF8-8D23-4737-B2A0-547A7C699846}" destId="{80C8B3AD-ADE6-48CA-BBDF-2D36748A1AAA}" srcOrd="0" destOrd="0" parTransId="{461BBAE4-37E1-4B58-AE69-D8BEE2F4A9EA}" sibTransId="{BA303939-1F57-411A-B436-910152CF83D3}"/>
    <dgm:cxn modelId="{BECC0751-F58B-4603-ACD6-596B37F4CCAF}" type="presOf" srcId="{80C8B3AD-ADE6-48CA-BBDF-2D36748A1AAA}" destId="{E72C6F72-73C9-41F4-8CD3-551B50B6C1A3}" srcOrd="0" destOrd="0" presId="urn:microsoft.com/office/officeart/2005/8/layout/vList5"/>
    <dgm:cxn modelId="{B35463C1-55C0-4169-8C50-9D7744105B4B}" type="presOf" srcId="{24DDF5FD-AAFC-47ED-8E8E-874D459E1CFD}" destId="{788B2531-F92F-494F-8202-A1C637DF3583}" srcOrd="0" destOrd="0" presId="urn:microsoft.com/office/officeart/2005/8/layout/vList5"/>
    <dgm:cxn modelId="{C0A54BC3-81CF-4275-B442-8C9BD70E350D}" type="presParOf" srcId="{2DBDEC1C-23AC-46E4-A56E-E3718C3D5F85}" destId="{9D7301B4-FDBC-42F5-8101-9E2EC78C5E51}" srcOrd="0" destOrd="0" presId="urn:microsoft.com/office/officeart/2005/8/layout/vList5"/>
    <dgm:cxn modelId="{89AE3C9B-D4EC-403B-8E0F-BB9ED257C187}" type="presParOf" srcId="{9D7301B4-FDBC-42F5-8101-9E2EC78C5E51}" destId="{E72C6F72-73C9-41F4-8CD3-551B50B6C1A3}" srcOrd="0" destOrd="0" presId="urn:microsoft.com/office/officeart/2005/8/layout/vList5"/>
    <dgm:cxn modelId="{D7F22B64-FA8C-47AB-AC68-4010FD39CD1D}" type="presParOf" srcId="{9D7301B4-FDBC-42F5-8101-9E2EC78C5E51}" destId="{788B2531-F92F-494F-8202-A1C637DF358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41AFFF8-8D23-4737-B2A0-547A7C699846}" type="doc">
      <dgm:prSet loTypeId="urn:microsoft.com/office/officeart/2005/8/layout/vList2"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Calibri Light"/>
              <a:cs typeface="Calibri"/>
            </a:rPr>
            <a:t>1.1.2  Determine rate of hydrogen production</a:t>
          </a: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pPr rtl="0"/>
          <a:r>
            <a:rPr lang="en-US">
              <a:effectLst/>
              <a:latin typeface="Calibri Light"/>
              <a:ea typeface="Calibri" panose="020F0502020204030204" pitchFamily="34" charset="0"/>
              <a:cs typeface="Times New Roman"/>
            </a:rPr>
            <a:t>1.2.1  Measure amount of hydrogen stored</a:t>
          </a:r>
          <a:endParaRPr lang="en-US">
            <a:latin typeface="Calibri Light"/>
            <a:cs typeface="Times New Roman"/>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4651FC07-A94D-4022-97F3-E63297256D9A}">
      <dgm:prSet phldrT="[Text]"/>
      <dgm:spPr/>
      <dgm:t>
        <a:bodyPr/>
        <a:lstStyle/>
        <a:p>
          <a:pPr rtl="0"/>
          <a:r>
            <a:rPr lang="en-US" b="0" i="0">
              <a:latin typeface="Calibri Light"/>
              <a:cs typeface="Calibri"/>
            </a:rPr>
            <a:t>6.1  Instrumentation system must be self-reliant</a:t>
          </a:r>
          <a:endParaRPr lang="en-US">
            <a:latin typeface="Calibri Light"/>
            <a:cs typeface="Calibri"/>
          </a:endParaRPr>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E957D071-5963-414F-A0D6-85DE6EA7CECA}" type="pres">
      <dgm:prSet presAssocID="{E41AFFF8-8D23-4737-B2A0-547A7C699846}" presName="linear" presStyleCnt="0">
        <dgm:presLayoutVars>
          <dgm:animLvl val="lvl"/>
          <dgm:resizeHandles val="exact"/>
        </dgm:presLayoutVars>
      </dgm:prSet>
      <dgm:spPr/>
    </dgm:pt>
    <dgm:pt modelId="{2C9883FD-2D48-4D7E-9961-E8F5DCB963FE}" type="pres">
      <dgm:prSet presAssocID="{80C8B3AD-ADE6-48CA-BBDF-2D36748A1AAA}" presName="parentText" presStyleLbl="node1" presStyleIdx="0" presStyleCnt="3">
        <dgm:presLayoutVars>
          <dgm:chMax val="0"/>
          <dgm:bulletEnabled val="1"/>
        </dgm:presLayoutVars>
      </dgm:prSet>
      <dgm:spPr/>
    </dgm:pt>
    <dgm:pt modelId="{2011B783-D0DA-44E7-A702-F330E3BE40BC}" type="pres">
      <dgm:prSet presAssocID="{BA303939-1F57-411A-B436-910152CF83D3}" presName="spacer" presStyleCnt="0"/>
      <dgm:spPr/>
    </dgm:pt>
    <dgm:pt modelId="{A24A4F56-552A-466F-A90E-9F320C047881}" type="pres">
      <dgm:prSet presAssocID="{15504565-299F-4EF0-8E87-B3C70E79735B}" presName="parentText" presStyleLbl="node1" presStyleIdx="1" presStyleCnt="3">
        <dgm:presLayoutVars>
          <dgm:chMax val="0"/>
          <dgm:bulletEnabled val="1"/>
        </dgm:presLayoutVars>
      </dgm:prSet>
      <dgm:spPr/>
    </dgm:pt>
    <dgm:pt modelId="{D80F2029-8FA0-4602-AF0D-3FAC9ADF4D84}" type="pres">
      <dgm:prSet presAssocID="{F9D577A3-60AD-4613-890C-A1084D4992F7}" presName="spacer" presStyleCnt="0"/>
      <dgm:spPr/>
    </dgm:pt>
    <dgm:pt modelId="{102F66A2-8CB0-42C0-A069-6850FCBE6890}" type="pres">
      <dgm:prSet presAssocID="{4651FC07-A94D-4022-97F3-E63297256D9A}" presName="parentText" presStyleLbl="node1" presStyleIdx="2" presStyleCnt="3">
        <dgm:presLayoutVars>
          <dgm:chMax val="0"/>
          <dgm:bulletEnabled val="1"/>
        </dgm:presLayoutVars>
      </dgm:prSet>
      <dgm:spPr/>
    </dgm:pt>
  </dgm:ptLst>
  <dgm:cxnLst>
    <dgm:cxn modelId="{3F3C9407-892D-487C-A363-66BFC2A94B37}" type="presOf" srcId="{E41AFFF8-8D23-4737-B2A0-547A7C699846}" destId="{E957D071-5963-414F-A0D6-85DE6EA7CECA}" srcOrd="0" destOrd="0" presId="urn:microsoft.com/office/officeart/2005/8/layout/vList2"/>
    <dgm:cxn modelId="{BFD76264-8436-4488-9E24-772BFDB2CCC8}" type="presOf" srcId="{80C8B3AD-ADE6-48CA-BBDF-2D36748A1AAA}" destId="{2C9883FD-2D48-4D7E-9961-E8F5DCB963FE}" srcOrd="0" destOrd="0" presId="urn:microsoft.com/office/officeart/2005/8/layout/vList2"/>
    <dgm:cxn modelId="{D0702145-BB23-48BF-9B94-6E4FDA034035}" srcId="{E41AFFF8-8D23-4737-B2A0-547A7C699846}" destId="{15504565-299F-4EF0-8E87-B3C70E79735B}" srcOrd="1" destOrd="0" parTransId="{B179C19E-244B-4AE2-9954-BB5203AD81CE}" sibTransId="{F9D577A3-60AD-4613-890C-A1084D4992F7}"/>
    <dgm:cxn modelId="{BDE5FE4B-29C3-4A9B-849F-BD2D2FF6FE18}" type="presOf" srcId="{4651FC07-A94D-4022-97F3-E63297256D9A}" destId="{102F66A2-8CB0-42C0-A069-6850FCBE6890}" srcOrd="0" destOrd="0" presId="urn:microsoft.com/office/officeart/2005/8/layout/vList2"/>
    <dgm:cxn modelId="{D7E7954D-9253-4979-8A71-889AF53F8BBD}" srcId="{E41AFFF8-8D23-4737-B2A0-547A7C699846}" destId="{80C8B3AD-ADE6-48CA-BBDF-2D36748A1AAA}" srcOrd="0" destOrd="0" parTransId="{461BBAE4-37E1-4B58-AE69-D8BEE2F4A9EA}" sibTransId="{BA303939-1F57-411A-B436-910152CF83D3}"/>
    <dgm:cxn modelId="{747E24C9-13D2-4C87-B0D3-D2D9244578EA}" srcId="{E41AFFF8-8D23-4737-B2A0-547A7C699846}" destId="{4651FC07-A94D-4022-97F3-E63297256D9A}" srcOrd="2" destOrd="0" parTransId="{17686E26-8DFD-4179-8584-73F992FE4EA1}" sibTransId="{D6841201-90D2-47DF-83E5-4BFD839EA0AB}"/>
    <dgm:cxn modelId="{85A712DA-47B3-4947-86F4-89868C2080E8}" type="presOf" srcId="{15504565-299F-4EF0-8E87-B3C70E79735B}" destId="{A24A4F56-552A-466F-A90E-9F320C047881}" srcOrd="0" destOrd="0" presId="urn:microsoft.com/office/officeart/2005/8/layout/vList2"/>
    <dgm:cxn modelId="{C68DFC44-7F22-4F3B-B761-753A4096844F}" type="presParOf" srcId="{E957D071-5963-414F-A0D6-85DE6EA7CECA}" destId="{2C9883FD-2D48-4D7E-9961-E8F5DCB963FE}" srcOrd="0" destOrd="0" presId="urn:microsoft.com/office/officeart/2005/8/layout/vList2"/>
    <dgm:cxn modelId="{16308A10-C1F7-445B-8D3E-859F0F0263FF}" type="presParOf" srcId="{E957D071-5963-414F-A0D6-85DE6EA7CECA}" destId="{2011B783-D0DA-44E7-A702-F330E3BE40BC}" srcOrd="1" destOrd="0" presId="urn:microsoft.com/office/officeart/2005/8/layout/vList2"/>
    <dgm:cxn modelId="{6DF64F84-2E50-4303-8CF3-5D006B8F5E3C}" type="presParOf" srcId="{E957D071-5963-414F-A0D6-85DE6EA7CECA}" destId="{A24A4F56-552A-466F-A90E-9F320C047881}" srcOrd="2" destOrd="0" presId="urn:microsoft.com/office/officeart/2005/8/layout/vList2"/>
    <dgm:cxn modelId="{89A4E5C5-5762-4699-8EBC-DBCAD7B86513}" type="presParOf" srcId="{E957D071-5963-414F-A0D6-85DE6EA7CECA}" destId="{D80F2029-8FA0-4602-AF0D-3FAC9ADF4D84}" srcOrd="3" destOrd="0" presId="urn:microsoft.com/office/officeart/2005/8/layout/vList2"/>
    <dgm:cxn modelId="{ADDACEF2-2563-4F98-946A-3E9AB8D0E477}" type="presParOf" srcId="{E957D071-5963-414F-A0D6-85DE6EA7CECA}" destId="{102F66A2-8CB0-42C0-A069-6850FCBE689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555B1C-2529-4703-BA7A-DE9AB8F3B4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46C688-B240-47B4-91E1-E01CE2123DFF}">
      <dgm:prSet phldr="0"/>
      <dgm:spPr/>
      <dgm:t>
        <a:bodyPr/>
        <a:lstStyle/>
        <a:p>
          <a:pPr>
            <a:lnSpc>
              <a:spcPct val="100000"/>
            </a:lnSpc>
          </a:pPr>
          <a:r>
            <a:rPr lang="en-US" b="0">
              <a:latin typeface="Calibri Light"/>
              <a:cs typeface="Calibri"/>
            </a:rPr>
            <a:t>0-15 inWC (0-0.541 psi)</a:t>
          </a:r>
        </a:p>
      </dgm:t>
    </dgm:pt>
    <dgm:pt modelId="{14FEA3A4-7E21-4597-BE6E-E55604A79369}" type="parTrans" cxnId="{B6A74EDC-1BAA-47EE-9D61-FDB62709D685}">
      <dgm:prSet/>
      <dgm:spPr/>
      <dgm:t>
        <a:bodyPr/>
        <a:lstStyle/>
        <a:p>
          <a:endParaRPr lang="en-US"/>
        </a:p>
      </dgm:t>
    </dgm:pt>
    <dgm:pt modelId="{9ADBB0F9-21BC-458E-82B8-E308661312DD}" type="sibTrans" cxnId="{B6A74EDC-1BAA-47EE-9D61-FDB62709D685}">
      <dgm:prSet/>
      <dgm:spPr/>
      <dgm:t>
        <a:bodyPr/>
        <a:lstStyle/>
        <a:p>
          <a:endParaRPr lang="en-US"/>
        </a:p>
      </dgm:t>
    </dgm:pt>
    <dgm:pt modelId="{4B5E8FFE-11FA-4412-AE2D-23F2F2DFF018}">
      <dgm:prSet phldr="0"/>
      <dgm:spPr/>
      <dgm:t>
        <a:bodyPr/>
        <a:lstStyle/>
        <a:p>
          <a:pPr>
            <a:lnSpc>
              <a:spcPct val="100000"/>
            </a:lnSpc>
          </a:pPr>
          <a:r>
            <a:rPr lang="en-US" b="0" i="0">
              <a:latin typeface="Calibri Light"/>
              <a:cs typeface="Calibri"/>
            </a:rPr>
            <a:t>±2-1-2% accuracy</a:t>
          </a:r>
        </a:p>
      </dgm:t>
    </dgm:pt>
    <dgm:pt modelId="{373364CA-074A-410A-97D3-F5573FCDA772}" type="parTrans" cxnId="{04774D49-CE0A-4953-849A-71AEAA3D5D60}">
      <dgm:prSet/>
      <dgm:spPr/>
      <dgm:t>
        <a:bodyPr/>
        <a:lstStyle/>
        <a:p>
          <a:endParaRPr lang="en-US"/>
        </a:p>
      </dgm:t>
    </dgm:pt>
    <dgm:pt modelId="{487E6698-ACAE-423E-8EB3-ADC4E335E23D}" type="sibTrans" cxnId="{04774D49-CE0A-4953-849A-71AEAA3D5D60}">
      <dgm:prSet/>
      <dgm:spPr/>
      <dgm:t>
        <a:bodyPr/>
        <a:lstStyle/>
        <a:p>
          <a:endParaRPr lang="en-US"/>
        </a:p>
      </dgm:t>
    </dgm:pt>
    <dgm:pt modelId="{1927F148-B815-4BB7-BCEE-405E0C9036CA}">
      <dgm:prSet phldr="0" custT="1"/>
      <dgm:spPr/>
      <dgm:t>
        <a:bodyPr/>
        <a:lstStyle/>
        <a:p>
          <a:pPr>
            <a:lnSpc>
              <a:spcPct val="100000"/>
            </a:lnSpc>
          </a:pPr>
          <a:r>
            <a:rPr lang="en-US" sz="1600" b="0" i="0">
              <a:latin typeface="Calibri Light"/>
              <a:cs typeface="Calibri"/>
            </a:rPr>
            <a:t>0-3.75 inWC: ±0.3 inWC</a:t>
          </a:r>
        </a:p>
      </dgm:t>
    </dgm:pt>
    <dgm:pt modelId="{0310F9A4-2E56-4633-8477-39012BECCAB0}" type="parTrans" cxnId="{A978D7C1-294B-4673-88AA-DD64ADCCE4B2}">
      <dgm:prSet/>
      <dgm:spPr/>
      <dgm:t>
        <a:bodyPr/>
        <a:lstStyle/>
        <a:p>
          <a:endParaRPr lang="en-US"/>
        </a:p>
      </dgm:t>
    </dgm:pt>
    <dgm:pt modelId="{009B06E9-E159-4A30-811B-BBF4F22F31E4}" type="sibTrans" cxnId="{A978D7C1-294B-4673-88AA-DD64ADCCE4B2}">
      <dgm:prSet/>
      <dgm:spPr/>
      <dgm:t>
        <a:bodyPr/>
        <a:lstStyle/>
        <a:p>
          <a:endParaRPr lang="en-US"/>
        </a:p>
      </dgm:t>
    </dgm:pt>
    <dgm:pt modelId="{85E12180-933B-40DE-A971-1A289DD0680A}">
      <dgm:prSet phldr="0" custT="1"/>
      <dgm:spPr/>
      <dgm:t>
        <a:bodyPr/>
        <a:lstStyle/>
        <a:p>
          <a:pPr>
            <a:lnSpc>
              <a:spcPct val="100000"/>
            </a:lnSpc>
          </a:pPr>
          <a:r>
            <a:rPr lang="en-US" sz="1600" b="0" i="0">
              <a:latin typeface="Calibri Light"/>
              <a:cs typeface="Calibri"/>
            </a:rPr>
            <a:t>3.75-11.25 inWC: ±0.15 inWC</a:t>
          </a:r>
        </a:p>
      </dgm:t>
    </dgm:pt>
    <dgm:pt modelId="{60222C1B-4585-43E9-9E88-E33A0EFB3AA8}" type="parTrans" cxnId="{075C37FC-5A17-475E-B803-270243276799}">
      <dgm:prSet/>
      <dgm:spPr/>
      <dgm:t>
        <a:bodyPr/>
        <a:lstStyle/>
        <a:p>
          <a:endParaRPr lang="en-US"/>
        </a:p>
      </dgm:t>
    </dgm:pt>
    <dgm:pt modelId="{92D880B3-6DF9-477B-B1D0-5ECC71BB09F1}" type="sibTrans" cxnId="{075C37FC-5A17-475E-B803-270243276799}">
      <dgm:prSet/>
      <dgm:spPr/>
      <dgm:t>
        <a:bodyPr/>
        <a:lstStyle/>
        <a:p>
          <a:endParaRPr lang="en-US"/>
        </a:p>
      </dgm:t>
    </dgm:pt>
    <dgm:pt modelId="{88131D64-EB12-4372-9CA0-B4C7183EE3E6}">
      <dgm:prSet phldr="0" custT="1"/>
      <dgm:spPr/>
      <dgm:t>
        <a:bodyPr/>
        <a:lstStyle/>
        <a:p>
          <a:pPr>
            <a:lnSpc>
              <a:spcPct val="100000"/>
            </a:lnSpc>
          </a:pPr>
          <a:r>
            <a:rPr lang="en-US" sz="1600" b="0" i="0">
              <a:latin typeface="Calibri Light"/>
              <a:cs typeface="Calibri"/>
            </a:rPr>
            <a:t>11.25-15 inWC: ±0.3 inWC</a:t>
          </a:r>
          <a:endParaRPr lang="en-US" sz="1100" b="0" i="0">
            <a:latin typeface="Calibri Light"/>
            <a:cs typeface="Calibri"/>
          </a:endParaRPr>
        </a:p>
      </dgm:t>
    </dgm:pt>
    <dgm:pt modelId="{146A1457-9A1F-4B5F-B2E8-D24F4E8352E9}" type="parTrans" cxnId="{80A5D195-7423-4524-B02B-5926F41BF899}">
      <dgm:prSet/>
      <dgm:spPr/>
      <dgm:t>
        <a:bodyPr/>
        <a:lstStyle/>
        <a:p>
          <a:endParaRPr lang="en-US"/>
        </a:p>
      </dgm:t>
    </dgm:pt>
    <dgm:pt modelId="{DD3C4159-7985-42F8-A532-86ADE13BE735}" type="sibTrans" cxnId="{80A5D195-7423-4524-B02B-5926F41BF899}">
      <dgm:prSet/>
      <dgm:spPr/>
      <dgm:t>
        <a:bodyPr/>
        <a:lstStyle/>
        <a:p>
          <a:endParaRPr lang="en-US"/>
        </a:p>
      </dgm:t>
    </dgm:pt>
    <dgm:pt modelId="{18AB1C2E-6D1F-47DB-9FF2-963F7B0040CA}" type="pres">
      <dgm:prSet presAssocID="{1C555B1C-2529-4703-BA7A-DE9AB8F3B4EA}" presName="root" presStyleCnt="0">
        <dgm:presLayoutVars>
          <dgm:dir/>
          <dgm:resizeHandles val="exact"/>
        </dgm:presLayoutVars>
      </dgm:prSet>
      <dgm:spPr/>
    </dgm:pt>
    <dgm:pt modelId="{78DD1C8F-45BD-4B81-AF0E-3BDB9655B46E}" type="pres">
      <dgm:prSet presAssocID="{CB46C688-B240-47B4-91E1-E01CE2123DFF}" presName="compNode" presStyleCnt="0"/>
      <dgm:spPr/>
    </dgm:pt>
    <dgm:pt modelId="{831084BC-70BF-40AE-A6C2-AD717EDFF5C0}" type="pres">
      <dgm:prSet presAssocID="{CB46C688-B240-47B4-91E1-E01CE2123DFF}" presName="bgRect" presStyleLbl="bgShp" presStyleIdx="0" presStyleCnt="2" custLinFactX="-78637" custLinFactY="-300000" custLinFactNeighborX="-100000" custLinFactNeighborY="-326219"/>
      <dgm:spPr/>
    </dgm:pt>
    <dgm:pt modelId="{CC0651F5-DE7A-4D4E-A90C-AD735247D3C4}" type="pres">
      <dgm:prSet presAssocID="{CB46C688-B240-47B4-91E1-E01CE2123DFF}" presName="iconRect" presStyleLbl="node1" presStyleIdx="0" presStyleCnt="2" custLinFactNeighborY="-9204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peedometer Low with solid fill"/>
        </a:ext>
      </dgm:extLst>
    </dgm:pt>
    <dgm:pt modelId="{A2E87B73-5371-4177-B411-89A86D31A9AE}" type="pres">
      <dgm:prSet presAssocID="{CB46C688-B240-47B4-91E1-E01CE2123DFF}" presName="spaceRect" presStyleCnt="0"/>
      <dgm:spPr/>
    </dgm:pt>
    <dgm:pt modelId="{52AD9167-4529-48CB-BCD1-0876A8CDAB1B}" type="pres">
      <dgm:prSet presAssocID="{CB46C688-B240-47B4-91E1-E01CE2123DFF}" presName="parTx" presStyleLbl="revTx" presStyleIdx="0" presStyleCnt="3" custLinFactNeighborX="-1618" custLinFactNeighborY="-55608">
        <dgm:presLayoutVars>
          <dgm:chMax val="0"/>
          <dgm:chPref val="0"/>
        </dgm:presLayoutVars>
      </dgm:prSet>
      <dgm:spPr/>
    </dgm:pt>
    <dgm:pt modelId="{03D85787-99A5-4722-92F4-05AC5CF64F5E}" type="pres">
      <dgm:prSet presAssocID="{9ADBB0F9-21BC-458E-82B8-E308661312DD}" presName="sibTrans" presStyleCnt="0"/>
      <dgm:spPr/>
    </dgm:pt>
    <dgm:pt modelId="{D04CE13D-6770-42E4-84D1-4F0CBF4BEE94}" type="pres">
      <dgm:prSet presAssocID="{4B5E8FFE-11FA-4412-AE2D-23F2F2DFF018}" presName="compNode" presStyleCnt="0"/>
      <dgm:spPr/>
    </dgm:pt>
    <dgm:pt modelId="{C6AA5BDE-6466-4906-9839-716D0BA507EB}" type="pres">
      <dgm:prSet presAssocID="{4B5E8FFE-11FA-4412-AE2D-23F2F2DFF018}" presName="bgRect" presStyleLbl="bgShp" presStyleIdx="1" presStyleCnt="2" custLinFactNeighborX="-179"/>
      <dgm:spPr/>
    </dgm:pt>
    <dgm:pt modelId="{B3E8634B-AA85-493C-831E-627ECB68477F}" type="pres">
      <dgm:prSet presAssocID="{4B5E8FFE-11FA-4412-AE2D-23F2F2DFF0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with solid fill"/>
        </a:ext>
      </dgm:extLst>
    </dgm:pt>
    <dgm:pt modelId="{E45C1A65-17AF-45DD-8AFC-9523B3C569CE}" type="pres">
      <dgm:prSet presAssocID="{4B5E8FFE-11FA-4412-AE2D-23F2F2DFF018}" presName="spaceRect" presStyleCnt="0"/>
      <dgm:spPr/>
    </dgm:pt>
    <dgm:pt modelId="{A71372D3-C461-41EB-ADAF-8787B17E6162}" type="pres">
      <dgm:prSet presAssocID="{4B5E8FFE-11FA-4412-AE2D-23F2F2DFF018}" presName="parTx" presStyleLbl="revTx" presStyleIdx="1" presStyleCnt="3" custScaleX="69944" custLinFactNeighborX="-21645">
        <dgm:presLayoutVars>
          <dgm:chMax val="0"/>
          <dgm:chPref val="0"/>
        </dgm:presLayoutVars>
      </dgm:prSet>
      <dgm:spPr/>
    </dgm:pt>
    <dgm:pt modelId="{9795795A-FF96-4967-B885-0A89A55BC10A}" type="pres">
      <dgm:prSet presAssocID="{4B5E8FFE-11FA-4412-AE2D-23F2F2DFF018}" presName="desTx" presStyleLbl="revTx" presStyleIdx="2" presStyleCnt="3" custScaleX="149126" custLinFactNeighborX="53793">
        <dgm:presLayoutVars/>
      </dgm:prSet>
      <dgm:spPr/>
    </dgm:pt>
  </dgm:ptLst>
  <dgm:cxnLst>
    <dgm:cxn modelId="{04774D49-CE0A-4953-849A-71AEAA3D5D60}" srcId="{1C555B1C-2529-4703-BA7A-DE9AB8F3B4EA}" destId="{4B5E8FFE-11FA-4412-AE2D-23F2F2DFF018}" srcOrd="1" destOrd="0" parTransId="{373364CA-074A-410A-97D3-F5573FCDA772}" sibTransId="{487E6698-ACAE-423E-8EB3-ADC4E335E23D}"/>
    <dgm:cxn modelId="{0DC20189-0A78-4A55-A75D-73EE67A93DAB}" type="presOf" srcId="{85E12180-933B-40DE-A971-1A289DD0680A}" destId="{9795795A-FF96-4967-B885-0A89A55BC10A}" srcOrd="0" destOrd="1" presId="urn:microsoft.com/office/officeart/2018/2/layout/IconVerticalSolidList"/>
    <dgm:cxn modelId="{5C9AD089-532F-4F00-AEAD-7C569A05F920}" type="presOf" srcId="{1C555B1C-2529-4703-BA7A-DE9AB8F3B4EA}" destId="{18AB1C2E-6D1F-47DB-9FF2-963F7B0040CA}" srcOrd="0" destOrd="0" presId="urn:microsoft.com/office/officeart/2018/2/layout/IconVerticalSolidList"/>
    <dgm:cxn modelId="{80A5D195-7423-4524-B02B-5926F41BF899}" srcId="{4B5E8FFE-11FA-4412-AE2D-23F2F2DFF018}" destId="{88131D64-EB12-4372-9CA0-B4C7183EE3E6}" srcOrd="2" destOrd="0" parTransId="{146A1457-9A1F-4B5F-B2E8-D24F4E8352E9}" sibTransId="{DD3C4159-7985-42F8-A532-86ADE13BE735}"/>
    <dgm:cxn modelId="{6F236EA0-A343-4B95-BEB2-AB8A12063839}" type="presOf" srcId="{4B5E8FFE-11FA-4412-AE2D-23F2F2DFF018}" destId="{A71372D3-C461-41EB-ADAF-8787B17E6162}" srcOrd="0" destOrd="0" presId="urn:microsoft.com/office/officeart/2018/2/layout/IconVerticalSolidList"/>
    <dgm:cxn modelId="{1DBAB7AE-3518-4D83-9F70-5F907C278D33}" type="presOf" srcId="{1927F148-B815-4BB7-BCEE-405E0C9036CA}" destId="{9795795A-FF96-4967-B885-0A89A55BC10A}" srcOrd="0" destOrd="0" presId="urn:microsoft.com/office/officeart/2018/2/layout/IconVerticalSolidList"/>
    <dgm:cxn modelId="{EEFC1CBF-9DD0-45CC-B742-6E11276CA254}" type="presOf" srcId="{CB46C688-B240-47B4-91E1-E01CE2123DFF}" destId="{52AD9167-4529-48CB-BCD1-0876A8CDAB1B}" srcOrd="0" destOrd="0" presId="urn:microsoft.com/office/officeart/2018/2/layout/IconVerticalSolidList"/>
    <dgm:cxn modelId="{A978D7C1-294B-4673-88AA-DD64ADCCE4B2}" srcId="{4B5E8FFE-11FA-4412-AE2D-23F2F2DFF018}" destId="{1927F148-B815-4BB7-BCEE-405E0C9036CA}" srcOrd="0" destOrd="0" parTransId="{0310F9A4-2E56-4633-8477-39012BECCAB0}" sibTransId="{009B06E9-E159-4A30-811B-BBF4F22F31E4}"/>
    <dgm:cxn modelId="{B6A74EDC-1BAA-47EE-9D61-FDB62709D685}" srcId="{1C555B1C-2529-4703-BA7A-DE9AB8F3B4EA}" destId="{CB46C688-B240-47B4-91E1-E01CE2123DFF}" srcOrd="0" destOrd="0" parTransId="{14FEA3A4-7E21-4597-BE6E-E55604A79369}" sibTransId="{9ADBB0F9-21BC-458E-82B8-E308661312DD}"/>
    <dgm:cxn modelId="{0CBE3FF3-F038-434E-823E-5AF8209F6DAE}" type="presOf" srcId="{88131D64-EB12-4372-9CA0-B4C7183EE3E6}" destId="{9795795A-FF96-4967-B885-0A89A55BC10A}" srcOrd="0" destOrd="2" presId="urn:microsoft.com/office/officeart/2018/2/layout/IconVerticalSolidList"/>
    <dgm:cxn modelId="{075C37FC-5A17-475E-B803-270243276799}" srcId="{4B5E8FFE-11FA-4412-AE2D-23F2F2DFF018}" destId="{85E12180-933B-40DE-A971-1A289DD0680A}" srcOrd="1" destOrd="0" parTransId="{60222C1B-4585-43E9-9E88-E33A0EFB3AA8}" sibTransId="{92D880B3-6DF9-477B-B1D0-5ECC71BB09F1}"/>
    <dgm:cxn modelId="{EBF7F26A-5944-44B2-9CCC-ACE9F7B3122F}" type="presParOf" srcId="{18AB1C2E-6D1F-47DB-9FF2-963F7B0040CA}" destId="{78DD1C8F-45BD-4B81-AF0E-3BDB9655B46E}" srcOrd="0" destOrd="0" presId="urn:microsoft.com/office/officeart/2018/2/layout/IconVerticalSolidList"/>
    <dgm:cxn modelId="{5927E9CA-E212-4025-B509-C31E42E0E4F3}" type="presParOf" srcId="{78DD1C8F-45BD-4B81-AF0E-3BDB9655B46E}" destId="{831084BC-70BF-40AE-A6C2-AD717EDFF5C0}" srcOrd="0" destOrd="0" presId="urn:microsoft.com/office/officeart/2018/2/layout/IconVerticalSolidList"/>
    <dgm:cxn modelId="{F36955CC-BE29-47A7-BC0D-7100A14C975A}" type="presParOf" srcId="{78DD1C8F-45BD-4B81-AF0E-3BDB9655B46E}" destId="{CC0651F5-DE7A-4D4E-A90C-AD735247D3C4}" srcOrd="1" destOrd="0" presId="urn:microsoft.com/office/officeart/2018/2/layout/IconVerticalSolidList"/>
    <dgm:cxn modelId="{A9B5AC47-03B1-42B6-84E4-763A8A658C35}" type="presParOf" srcId="{78DD1C8F-45BD-4B81-AF0E-3BDB9655B46E}" destId="{A2E87B73-5371-4177-B411-89A86D31A9AE}" srcOrd="2" destOrd="0" presId="urn:microsoft.com/office/officeart/2018/2/layout/IconVerticalSolidList"/>
    <dgm:cxn modelId="{F6FBDCC4-AAC5-4168-8FE3-5802D63F6FC5}" type="presParOf" srcId="{78DD1C8F-45BD-4B81-AF0E-3BDB9655B46E}" destId="{52AD9167-4529-48CB-BCD1-0876A8CDAB1B}" srcOrd="3" destOrd="0" presId="urn:microsoft.com/office/officeart/2018/2/layout/IconVerticalSolidList"/>
    <dgm:cxn modelId="{2D02416C-79F0-4D70-8773-2632EC275A4A}" type="presParOf" srcId="{18AB1C2E-6D1F-47DB-9FF2-963F7B0040CA}" destId="{03D85787-99A5-4722-92F4-05AC5CF64F5E}" srcOrd="1" destOrd="0" presId="urn:microsoft.com/office/officeart/2018/2/layout/IconVerticalSolidList"/>
    <dgm:cxn modelId="{E663C69F-1DBB-4B3D-87F8-1C82764D432C}" type="presParOf" srcId="{18AB1C2E-6D1F-47DB-9FF2-963F7B0040CA}" destId="{D04CE13D-6770-42E4-84D1-4F0CBF4BEE94}" srcOrd="2" destOrd="0" presId="urn:microsoft.com/office/officeart/2018/2/layout/IconVerticalSolidList"/>
    <dgm:cxn modelId="{0492AC36-CFED-43E8-B2D0-0320E22FD3C1}" type="presParOf" srcId="{D04CE13D-6770-42E4-84D1-4F0CBF4BEE94}" destId="{C6AA5BDE-6466-4906-9839-716D0BA507EB}" srcOrd="0" destOrd="0" presId="urn:microsoft.com/office/officeart/2018/2/layout/IconVerticalSolidList"/>
    <dgm:cxn modelId="{A188F809-3CFD-4BED-8046-220E2F498AAE}" type="presParOf" srcId="{D04CE13D-6770-42E4-84D1-4F0CBF4BEE94}" destId="{B3E8634B-AA85-493C-831E-627ECB68477F}" srcOrd="1" destOrd="0" presId="urn:microsoft.com/office/officeart/2018/2/layout/IconVerticalSolidList"/>
    <dgm:cxn modelId="{286F20A1-F982-4BF8-B611-EA5242A30996}" type="presParOf" srcId="{D04CE13D-6770-42E4-84D1-4F0CBF4BEE94}" destId="{E45C1A65-17AF-45DD-8AFC-9523B3C569CE}" srcOrd="2" destOrd="0" presId="urn:microsoft.com/office/officeart/2018/2/layout/IconVerticalSolidList"/>
    <dgm:cxn modelId="{2AB503FF-A4DE-433C-9D78-2D1928539DC2}" type="presParOf" srcId="{D04CE13D-6770-42E4-84D1-4F0CBF4BEE94}" destId="{A71372D3-C461-41EB-ADAF-8787B17E6162}" srcOrd="3" destOrd="0" presId="urn:microsoft.com/office/officeart/2018/2/layout/IconVerticalSolidList"/>
    <dgm:cxn modelId="{852E08D8-428D-4605-AA2A-F842B8F8C1C3}" type="presParOf" srcId="{D04CE13D-6770-42E4-84D1-4F0CBF4BEE94}" destId="{9795795A-FF96-4967-B885-0A89A55BC10A}"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0E87AE1-0548-4646-9D21-FE07E8CB07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B911876-8B79-4AB3-B38D-45F7CCBD79DB}">
      <dgm:prSet phldrT="[Text]" phldr="0"/>
      <dgm:spPr/>
      <dgm:t>
        <a:bodyPr/>
        <a:lstStyle/>
        <a:p>
          <a:pPr rtl="0"/>
          <a:r>
            <a:rPr lang="en-US">
              <a:latin typeface="Calibri Light" panose="020F0302020204030204"/>
            </a:rPr>
            <a:t>2 thermocouples</a:t>
          </a:r>
          <a:endParaRPr lang="en-US"/>
        </a:p>
      </dgm:t>
    </dgm:pt>
    <dgm:pt modelId="{46593FC4-E56A-4425-A370-A7835D282161}" type="parTrans" cxnId="{6ACB4C0A-60B4-41A6-B7AD-D047337C8513}">
      <dgm:prSet/>
      <dgm:spPr/>
      <dgm:t>
        <a:bodyPr/>
        <a:lstStyle/>
        <a:p>
          <a:endParaRPr lang="en-US"/>
        </a:p>
      </dgm:t>
    </dgm:pt>
    <dgm:pt modelId="{715F9876-4164-42DA-AEA9-6F646AF84074}" type="sibTrans" cxnId="{6ACB4C0A-60B4-41A6-B7AD-D047337C8513}">
      <dgm:prSet/>
      <dgm:spPr/>
      <dgm:t>
        <a:bodyPr/>
        <a:lstStyle/>
        <a:p>
          <a:endParaRPr lang="en-US"/>
        </a:p>
      </dgm:t>
    </dgm:pt>
    <dgm:pt modelId="{30896CAE-6BB7-48DB-9EED-88CA8E25494D}">
      <dgm:prSet phldrT="[Text]" phldr="0"/>
      <dgm:spPr/>
      <dgm:t>
        <a:bodyPr/>
        <a:lstStyle/>
        <a:p>
          <a:pPr rtl="0"/>
          <a:r>
            <a:rPr lang="en-US">
              <a:latin typeface="Calibri Light" panose="020F0302020204030204"/>
            </a:rPr>
            <a:t>Integrated at Electrolysis and PTFE interface</a:t>
          </a:r>
          <a:endParaRPr lang="en-US"/>
        </a:p>
      </dgm:t>
    </dgm:pt>
    <dgm:pt modelId="{5FA8F11B-7511-400D-918C-2657F8939CBB}" type="parTrans" cxnId="{A75D2508-3E00-4318-A792-38494240167F}">
      <dgm:prSet/>
      <dgm:spPr/>
      <dgm:t>
        <a:bodyPr/>
        <a:lstStyle/>
        <a:p>
          <a:endParaRPr lang="en-US"/>
        </a:p>
      </dgm:t>
    </dgm:pt>
    <dgm:pt modelId="{FE7EAA4F-8A1E-46C5-8B02-26E560969884}" type="sibTrans" cxnId="{A75D2508-3E00-4318-A792-38494240167F}">
      <dgm:prSet/>
      <dgm:spPr/>
      <dgm:t>
        <a:bodyPr/>
        <a:lstStyle/>
        <a:p>
          <a:endParaRPr lang="en-US"/>
        </a:p>
      </dgm:t>
    </dgm:pt>
    <dgm:pt modelId="{90DA1F40-8538-4D8B-AFCF-A73F110FA27B}">
      <dgm:prSet phldrT="[Text]" phldr="0"/>
      <dgm:spPr/>
      <dgm:t>
        <a:bodyPr/>
        <a:lstStyle/>
        <a:p>
          <a:pPr rtl="0"/>
          <a:r>
            <a:rPr lang="en-US">
              <a:latin typeface="Calibri Light" panose="020F0302020204030204"/>
            </a:rPr>
            <a:t>Integrated under insulation in heat zone (high temperature insulated probe)</a:t>
          </a:r>
          <a:endParaRPr lang="en-US"/>
        </a:p>
      </dgm:t>
    </dgm:pt>
    <dgm:pt modelId="{79086123-0C66-4AAB-B048-E58D4B1223F2}" type="parTrans" cxnId="{1A9B870D-71D8-4625-B9B2-4AAB7360A76F}">
      <dgm:prSet/>
      <dgm:spPr/>
      <dgm:t>
        <a:bodyPr/>
        <a:lstStyle/>
        <a:p>
          <a:endParaRPr lang="en-US"/>
        </a:p>
      </dgm:t>
    </dgm:pt>
    <dgm:pt modelId="{E8B2301E-1E7A-4436-AD54-149B6F85DDEC}" type="sibTrans" cxnId="{1A9B870D-71D8-4625-B9B2-4AAB7360A76F}">
      <dgm:prSet/>
      <dgm:spPr/>
      <dgm:t>
        <a:bodyPr/>
        <a:lstStyle/>
        <a:p>
          <a:endParaRPr lang="en-US"/>
        </a:p>
      </dgm:t>
    </dgm:pt>
    <dgm:pt modelId="{00DE8A63-020D-4E0B-8C8E-5B5BC2A10167}" type="pres">
      <dgm:prSet presAssocID="{90E87AE1-0548-4646-9D21-FE07E8CB0788}" presName="diagram" presStyleCnt="0">
        <dgm:presLayoutVars>
          <dgm:dir/>
          <dgm:resizeHandles val="exact"/>
        </dgm:presLayoutVars>
      </dgm:prSet>
      <dgm:spPr/>
    </dgm:pt>
    <dgm:pt modelId="{C7880B06-BB83-464A-8C82-8B0B9E99D62B}" type="pres">
      <dgm:prSet presAssocID="{CB911876-8B79-4AB3-B38D-45F7CCBD79DB}" presName="node" presStyleLbl="node1" presStyleIdx="0" presStyleCnt="3">
        <dgm:presLayoutVars>
          <dgm:bulletEnabled val="1"/>
        </dgm:presLayoutVars>
      </dgm:prSet>
      <dgm:spPr/>
    </dgm:pt>
    <dgm:pt modelId="{ECBC07D1-FF78-49D3-921C-301D1994B4BE}" type="pres">
      <dgm:prSet presAssocID="{715F9876-4164-42DA-AEA9-6F646AF84074}" presName="sibTrans" presStyleCnt="0"/>
      <dgm:spPr/>
    </dgm:pt>
    <dgm:pt modelId="{CE54FE02-1ACD-4350-AE12-80F302E7FECD}" type="pres">
      <dgm:prSet presAssocID="{30896CAE-6BB7-48DB-9EED-88CA8E25494D}" presName="node" presStyleLbl="node1" presStyleIdx="1" presStyleCnt="3">
        <dgm:presLayoutVars>
          <dgm:bulletEnabled val="1"/>
        </dgm:presLayoutVars>
      </dgm:prSet>
      <dgm:spPr/>
    </dgm:pt>
    <dgm:pt modelId="{D2DC40F9-005E-422A-B598-70CD2511538D}" type="pres">
      <dgm:prSet presAssocID="{FE7EAA4F-8A1E-46C5-8B02-26E560969884}" presName="sibTrans" presStyleCnt="0"/>
      <dgm:spPr/>
    </dgm:pt>
    <dgm:pt modelId="{56EC091C-C38F-4A5A-9D13-CFFFF56C54CB}" type="pres">
      <dgm:prSet presAssocID="{90DA1F40-8538-4D8B-AFCF-A73F110FA27B}" presName="node" presStyleLbl="node1" presStyleIdx="2" presStyleCnt="3">
        <dgm:presLayoutVars>
          <dgm:bulletEnabled val="1"/>
        </dgm:presLayoutVars>
      </dgm:prSet>
      <dgm:spPr/>
    </dgm:pt>
  </dgm:ptLst>
  <dgm:cxnLst>
    <dgm:cxn modelId="{A75D2508-3E00-4318-A792-38494240167F}" srcId="{90E87AE1-0548-4646-9D21-FE07E8CB0788}" destId="{30896CAE-6BB7-48DB-9EED-88CA8E25494D}" srcOrd="1" destOrd="0" parTransId="{5FA8F11B-7511-400D-918C-2657F8939CBB}" sibTransId="{FE7EAA4F-8A1E-46C5-8B02-26E560969884}"/>
    <dgm:cxn modelId="{6ACB4C0A-60B4-41A6-B7AD-D047337C8513}" srcId="{90E87AE1-0548-4646-9D21-FE07E8CB0788}" destId="{CB911876-8B79-4AB3-B38D-45F7CCBD79DB}" srcOrd="0" destOrd="0" parTransId="{46593FC4-E56A-4425-A370-A7835D282161}" sibTransId="{715F9876-4164-42DA-AEA9-6F646AF84074}"/>
    <dgm:cxn modelId="{B2AA630C-4011-4168-936B-6E92CD3BB0A3}" type="presOf" srcId="{90DA1F40-8538-4D8B-AFCF-A73F110FA27B}" destId="{56EC091C-C38F-4A5A-9D13-CFFFF56C54CB}" srcOrd="0" destOrd="0" presId="urn:microsoft.com/office/officeart/2005/8/layout/default"/>
    <dgm:cxn modelId="{1A9B870D-71D8-4625-B9B2-4AAB7360A76F}" srcId="{90E87AE1-0548-4646-9D21-FE07E8CB0788}" destId="{90DA1F40-8538-4D8B-AFCF-A73F110FA27B}" srcOrd="2" destOrd="0" parTransId="{79086123-0C66-4AAB-B048-E58D4B1223F2}" sibTransId="{E8B2301E-1E7A-4436-AD54-149B6F85DDEC}"/>
    <dgm:cxn modelId="{3AE3144B-309A-4B7C-9F2E-0CFBFE13AF33}" type="presOf" srcId="{CB911876-8B79-4AB3-B38D-45F7CCBD79DB}" destId="{C7880B06-BB83-464A-8C82-8B0B9E99D62B}" srcOrd="0" destOrd="0" presId="urn:microsoft.com/office/officeart/2005/8/layout/default"/>
    <dgm:cxn modelId="{A31C8A6D-A74C-4E3B-8027-2096F286284B}" type="presOf" srcId="{90E87AE1-0548-4646-9D21-FE07E8CB0788}" destId="{00DE8A63-020D-4E0B-8C8E-5B5BC2A10167}" srcOrd="0" destOrd="0" presId="urn:microsoft.com/office/officeart/2005/8/layout/default"/>
    <dgm:cxn modelId="{5EFD73C0-0EE4-4D88-B9A8-416BB0316D8F}" type="presOf" srcId="{30896CAE-6BB7-48DB-9EED-88CA8E25494D}" destId="{CE54FE02-1ACD-4350-AE12-80F302E7FECD}" srcOrd="0" destOrd="0" presId="urn:microsoft.com/office/officeart/2005/8/layout/default"/>
    <dgm:cxn modelId="{649FB99F-77F3-492C-AA04-82ACAE4DC8DD}" type="presParOf" srcId="{00DE8A63-020D-4E0B-8C8E-5B5BC2A10167}" destId="{C7880B06-BB83-464A-8C82-8B0B9E99D62B}" srcOrd="0" destOrd="0" presId="urn:microsoft.com/office/officeart/2005/8/layout/default"/>
    <dgm:cxn modelId="{030170A7-AF6D-4893-B7B6-E1408007808B}" type="presParOf" srcId="{00DE8A63-020D-4E0B-8C8E-5B5BC2A10167}" destId="{ECBC07D1-FF78-49D3-921C-301D1994B4BE}" srcOrd="1" destOrd="0" presId="urn:microsoft.com/office/officeart/2005/8/layout/default"/>
    <dgm:cxn modelId="{25596164-80CD-4D2F-8CEF-499472B90BB4}" type="presParOf" srcId="{00DE8A63-020D-4E0B-8C8E-5B5BC2A10167}" destId="{CE54FE02-1ACD-4350-AE12-80F302E7FECD}" srcOrd="2" destOrd="0" presId="urn:microsoft.com/office/officeart/2005/8/layout/default"/>
    <dgm:cxn modelId="{B8C54386-9DB3-4C77-8222-710E198B42DC}" type="presParOf" srcId="{00DE8A63-020D-4E0B-8C8E-5B5BC2A10167}" destId="{D2DC40F9-005E-422A-B598-70CD2511538D}" srcOrd="3" destOrd="0" presId="urn:microsoft.com/office/officeart/2005/8/layout/default"/>
    <dgm:cxn modelId="{092C978A-C5F4-4371-B85E-A0018BBE8683}" type="presParOf" srcId="{00DE8A63-020D-4E0B-8C8E-5B5BC2A10167}" destId="{56EC091C-C38F-4A5A-9D13-CFFFF56C54CB}" srcOrd="4"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AA89D3-FCAB-429A-B185-58CFFE32FFA9}" type="doc">
      <dgm:prSet loTypeId="urn:diagrams.loki3.com/VaryingWidthList" loCatId="list" qsTypeId="urn:microsoft.com/office/officeart/2005/8/quickstyle/simple1" qsCatId="simple" csTypeId="urn:microsoft.com/office/officeart/2005/8/colors/accent1_2" csCatId="accent1" phldr="1"/>
      <dgm:spPr/>
    </dgm:pt>
    <dgm:pt modelId="{EC6114C1-A336-4E85-9ED8-269C16666381}">
      <dgm:prSet phldrT="[Text]"/>
      <dgm:spPr/>
      <dgm:t>
        <a:bodyPr/>
        <a:lstStyle/>
        <a:p>
          <a:r>
            <a:rPr lang="en-US"/>
            <a:t>Develop Energy Labs</a:t>
          </a:r>
        </a:p>
      </dgm:t>
    </dgm:pt>
    <dgm:pt modelId="{5F1DA7A4-53A3-43FF-887F-1091D7A9A4DB}" type="parTrans" cxnId="{085D57D5-1E44-4D68-8957-63820E95A6C5}">
      <dgm:prSet/>
      <dgm:spPr/>
      <dgm:t>
        <a:bodyPr/>
        <a:lstStyle/>
        <a:p>
          <a:endParaRPr lang="en-US"/>
        </a:p>
      </dgm:t>
    </dgm:pt>
    <dgm:pt modelId="{AF640950-36D3-47B5-AAAE-4DCD73066187}" type="sibTrans" cxnId="{085D57D5-1E44-4D68-8957-63820E95A6C5}">
      <dgm:prSet/>
      <dgm:spPr/>
      <dgm:t>
        <a:bodyPr/>
        <a:lstStyle/>
        <a:p>
          <a:endParaRPr lang="en-US"/>
        </a:p>
      </dgm:t>
    </dgm:pt>
    <dgm:pt modelId="{CE0A4E97-4348-4410-BDA8-420CC33C8ECC}">
      <dgm:prSet phldrT="[Text]"/>
      <dgm:spPr/>
      <dgm:t>
        <a:bodyPr/>
        <a:lstStyle/>
        <a:p>
          <a:r>
            <a:rPr lang="en-US"/>
            <a:t>Create Interest in the Energy Track</a:t>
          </a:r>
        </a:p>
      </dgm:t>
    </dgm:pt>
    <dgm:pt modelId="{A34389BF-B54B-457F-B9C6-6DF9C9549B3E}" type="parTrans" cxnId="{43ECE22B-F65C-4DD2-A44A-F417548F4EA9}">
      <dgm:prSet/>
      <dgm:spPr/>
      <dgm:t>
        <a:bodyPr/>
        <a:lstStyle/>
        <a:p>
          <a:endParaRPr lang="en-US"/>
        </a:p>
      </dgm:t>
    </dgm:pt>
    <dgm:pt modelId="{13A5E701-995F-493E-8118-4DBBEB2E6DE1}" type="sibTrans" cxnId="{43ECE22B-F65C-4DD2-A44A-F417548F4EA9}">
      <dgm:prSet/>
      <dgm:spPr/>
      <dgm:t>
        <a:bodyPr/>
        <a:lstStyle/>
        <a:p>
          <a:endParaRPr lang="en-US"/>
        </a:p>
      </dgm:t>
    </dgm:pt>
    <dgm:pt modelId="{E532AF7B-7515-4D12-BA2C-1E1FCDDB2622}">
      <dgm:prSet phldrT="[Text]"/>
      <dgm:spPr/>
      <dgm:t>
        <a:bodyPr/>
        <a:lstStyle/>
        <a:p>
          <a:r>
            <a:rPr lang="en-US"/>
            <a:t>Viewable Demonstrations for Visitors</a:t>
          </a:r>
        </a:p>
      </dgm:t>
    </dgm:pt>
    <dgm:pt modelId="{11260920-1770-4B66-9F9C-CB373E8F141B}" type="parTrans" cxnId="{3FFC253C-E716-45B5-8D55-17BC97DCCF3C}">
      <dgm:prSet/>
      <dgm:spPr/>
      <dgm:t>
        <a:bodyPr/>
        <a:lstStyle/>
        <a:p>
          <a:endParaRPr lang="en-US"/>
        </a:p>
      </dgm:t>
    </dgm:pt>
    <dgm:pt modelId="{7D984625-400C-41C4-AAE5-5E3943E1A800}" type="sibTrans" cxnId="{3FFC253C-E716-45B5-8D55-17BC97DCCF3C}">
      <dgm:prSet/>
      <dgm:spPr/>
      <dgm:t>
        <a:bodyPr/>
        <a:lstStyle/>
        <a:p>
          <a:endParaRPr lang="en-US"/>
        </a:p>
      </dgm:t>
    </dgm:pt>
    <dgm:pt modelId="{936841E0-B959-484B-94E1-8386A3219D7F}" type="pres">
      <dgm:prSet presAssocID="{30AA89D3-FCAB-429A-B185-58CFFE32FFA9}" presName="Name0" presStyleCnt="0">
        <dgm:presLayoutVars>
          <dgm:resizeHandles/>
        </dgm:presLayoutVars>
      </dgm:prSet>
      <dgm:spPr/>
    </dgm:pt>
    <dgm:pt modelId="{451F143A-3FAD-4E52-B7CF-0D4E83A17680}" type="pres">
      <dgm:prSet presAssocID="{EC6114C1-A336-4E85-9ED8-269C16666381}" presName="text" presStyleLbl="node1" presStyleIdx="0" presStyleCnt="3">
        <dgm:presLayoutVars>
          <dgm:bulletEnabled val="1"/>
        </dgm:presLayoutVars>
      </dgm:prSet>
      <dgm:spPr/>
    </dgm:pt>
    <dgm:pt modelId="{554792EF-7AA5-45C1-B52B-69AC2DEF7ACC}" type="pres">
      <dgm:prSet presAssocID="{AF640950-36D3-47B5-AAAE-4DCD73066187}" presName="space" presStyleCnt="0"/>
      <dgm:spPr/>
    </dgm:pt>
    <dgm:pt modelId="{D3430061-FDC1-46DE-85D4-92BDC80525C6}" type="pres">
      <dgm:prSet presAssocID="{CE0A4E97-4348-4410-BDA8-420CC33C8ECC}" presName="text" presStyleLbl="node1" presStyleIdx="1" presStyleCnt="3">
        <dgm:presLayoutVars>
          <dgm:bulletEnabled val="1"/>
        </dgm:presLayoutVars>
      </dgm:prSet>
      <dgm:spPr/>
    </dgm:pt>
    <dgm:pt modelId="{671C7222-32EE-40B4-B73B-CA1605E39FCE}" type="pres">
      <dgm:prSet presAssocID="{13A5E701-995F-493E-8118-4DBBEB2E6DE1}" presName="space" presStyleCnt="0"/>
      <dgm:spPr/>
    </dgm:pt>
    <dgm:pt modelId="{54F04E0D-66FF-425A-B5DA-042AA6E9BF89}" type="pres">
      <dgm:prSet presAssocID="{E532AF7B-7515-4D12-BA2C-1E1FCDDB2622}" presName="text" presStyleLbl="node1" presStyleIdx="2" presStyleCnt="3">
        <dgm:presLayoutVars>
          <dgm:bulletEnabled val="1"/>
        </dgm:presLayoutVars>
      </dgm:prSet>
      <dgm:spPr/>
    </dgm:pt>
  </dgm:ptLst>
  <dgm:cxnLst>
    <dgm:cxn modelId="{43ECE22B-F65C-4DD2-A44A-F417548F4EA9}" srcId="{30AA89D3-FCAB-429A-B185-58CFFE32FFA9}" destId="{CE0A4E97-4348-4410-BDA8-420CC33C8ECC}" srcOrd="1" destOrd="0" parTransId="{A34389BF-B54B-457F-B9C6-6DF9C9549B3E}" sibTransId="{13A5E701-995F-493E-8118-4DBBEB2E6DE1}"/>
    <dgm:cxn modelId="{3FFC253C-E716-45B5-8D55-17BC97DCCF3C}" srcId="{30AA89D3-FCAB-429A-B185-58CFFE32FFA9}" destId="{E532AF7B-7515-4D12-BA2C-1E1FCDDB2622}" srcOrd="2" destOrd="0" parTransId="{11260920-1770-4B66-9F9C-CB373E8F141B}" sibTransId="{7D984625-400C-41C4-AAE5-5E3943E1A800}"/>
    <dgm:cxn modelId="{6CAAA554-00B0-4091-9D73-9ED14323FEB4}" type="presOf" srcId="{30AA89D3-FCAB-429A-B185-58CFFE32FFA9}" destId="{936841E0-B959-484B-94E1-8386A3219D7F}" srcOrd="0" destOrd="0" presId="urn:diagrams.loki3.com/VaryingWidthList"/>
    <dgm:cxn modelId="{70D463C5-3002-43CB-8745-CF752E7A1687}" type="presOf" srcId="{E532AF7B-7515-4D12-BA2C-1E1FCDDB2622}" destId="{54F04E0D-66FF-425A-B5DA-042AA6E9BF89}" srcOrd="0" destOrd="0" presId="urn:diagrams.loki3.com/VaryingWidthList"/>
    <dgm:cxn modelId="{5F5EC5CD-3870-4EE1-BF03-2D2AC13F2048}" type="presOf" srcId="{CE0A4E97-4348-4410-BDA8-420CC33C8ECC}" destId="{D3430061-FDC1-46DE-85D4-92BDC80525C6}" srcOrd="0" destOrd="0" presId="urn:diagrams.loki3.com/VaryingWidthList"/>
    <dgm:cxn modelId="{085D57D5-1E44-4D68-8957-63820E95A6C5}" srcId="{30AA89D3-FCAB-429A-B185-58CFFE32FFA9}" destId="{EC6114C1-A336-4E85-9ED8-269C16666381}" srcOrd="0" destOrd="0" parTransId="{5F1DA7A4-53A3-43FF-887F-1091D7A9A4DB}" sibTransId="{AF640950-36D3-47B5-AAAE-4DCD73066187}"/>
    <dgm:cxn modelId="{B98DF3F8-50C3-4806-BBA1-2EB744508C6C}" type="presOf" srcId="{EC6114C1-A336-4E85-9ED8-269C16666381}" destId="{451F143A-3FAD-4E52-B7CF-0D4E83A17680}" srcOrd="0" destOrd="0" presId="urn:diagrams.loki3.com/VaryingWidthList"/>
    <dgm:cxn modelId="{0FBC628A-7625-4D88-88E1-BEA530CA7734}" type="presParOf" srcId="{936841E0-B959-484B-94E1-8386A3219D7F}" destId="{451F143A-3FAD-4E52-B7CF-0D4E83A17680}" srcOrd="0" destOrd="0" presId="urn:diagrams.loki3.com/VaryingWidthList"/>
    <dgm:cxn modelId="{ECB5BAB8-74B7-486E-862D-93BB603F6A4C}" type="presParOf" srcId="{936841E0-B959-484B-94E1-8386A3219D7F}" destId="{554792EF-7AA5-45C1-B52B-69AC2DEF7ACC}" srcOrd="1" destOrd="0" presId="urn:diagrams.loki3.com/VaryingWidthList"/>
    <dgm:cxn modelId="{BF9500C1-F3D4-41C1-A603-505EE4A33B6D}" type="presParOf" srcId="{936841E0-B959-484B-94E1-8386A3219D7F}" destId="{D3430061-FDC1-46DE-85D4-92BDC80525C6}" srcOrd="2" destOrd="0" presId="urn:diagrams.loki3.com/VaryingWidthList"/>
    <dgm:cxn modelId="{A324D7E1-C346-4ECA-BBEA-4F45FD472141}" type="presParOf" srcId="{936841E0-B959-484B-94E1-8386A3219D7F}" destId="{671C7222-32EE-40B4-B73B-CA1605E39FCE}" srcOrd="3" destOrd="0" presId="urn:diagrams.loki3.com/VaryingWidthList"/>
    <dgm:cxn modelId="{D4948B95-32DE-48F4-8C31-B5EC629D012A}" type="presParOf" srcId="{936841E0-B959-484B-94E1-8386A3219D7F}" destId="{54F04E0D-66FF-425A-B5DA-042AA6E9BF89}" srcOrd="4"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C555B1C-2529-4703-BA7A-DE9AB8F3B4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46C688-B240-47B4-91E1-E01CE2123DFF}">
      <dgm:prSet phldr="0"/>
      <dgm:spPr/>
      <dgm:t>
        <a:bodyPr/>
        <a:lstStyle/>
        <a:p>
          <a:pPr>
            <a:lnSpc>
              <a:spcPct val="100000"/>
            </a:lnSpc>
          </a:pPr>
          <a:r>
            <a:rPr lang="en-US">
              <a:latin typeface="Calibri Light"/>
              <a:cs typeface="Calibri"/>
            </a:rPr>
            <a:t>Chemistry lab scale to measure storage system mass</a:t>
          </a:r>
        </a:p>
      </dgm:t>
    </dgm:pt>
    <dgm:pt modelId="{14FEA3A4-7E21-4597-BE6E-E55604A79369}" type="parTrans" cxnId="{B6A74EDC-1BAA-47EE-9D61-FDB62709D685}">
      <dgm:prSet/>
      <dgm:spPr/>
      <dgm:t>
        <a:bodyPr/>
        <a:lstStyle/>
        <a:p>
          <a:endParaRPr lang="en-US"/>
        </a:p>
      </dgm:t>
    </dgm:pt>
    <dgm:pt modelId="{9ADBB0F9-21BC-458E-82B8-E308661312DD}" type="sibTrans" cxnId="{B6A74EDC-1BAA-47EE-9D61-FDB62709D685}">
      <dgm:prSet/>
      <dgm:spPr/>
      <dgm:t>
        <a:bodyPr/>
        <a:lstStyle/>
        <a:p>
          <a:endParaRPr lang="en-US"/>
        </a:p>
      </dgm:t>
    </dgm:pt>
    <dgm:pt modelId="{4B5E8FFE-11FA-4412-AE2D-23F2F2DFF018}">
      <dgm:prSet phldr="0"/>
      <dgm:spPr/>
      <dgm:t>
        <a:bodyPr/>
        <a:lstStyle/>
        <a:p>
          <a:pPr>
            <a:lnSpc>
              <a:spcPct val="100000"/>
            </a:lnSpc>
          </a:pPr>
          <a:r>
            <a:rPr lang="en-US" b="0" i="0">
              <a:latin typeface="Calibri Light"/>
              <a:cs typeface="Calibri"/>
            </a:rPr>
            <a:t>±0.0001 accuracy, 220 g Max</a:t>
          </a:r>
        </a:p>
      </dgm:t>
    </dgm:pt>
    <dgm:pt modelId="{373364CA-074A-410A-97D3-F5573FCDA772}" type="parTrans" cxnId="{04774D49-CE0A-4953-849A-71AEAA3D5D60}">
      <dgm:prSet/>
      <dgm:spPr/>
      <dgm:t>
        <a:bodyPr/>
        <a:lstStyle/>
        <a:p>
          <a:endParaRPr lang="en-US"/>
        </a:p>
      </dgm:t>
    </dgm:pt>
    <dgm:pt modelId="{487E6698-ACAE-423E-8EB3-ADC4E335E23D}" type="sibTrans" cxnId="{04774D49-CE0A-4953-849A-71AEAA3D5D60}">
      <dgm:prSet/>
      <dgm:spPr/>
      <dgm:t>
        <a:bodyPr/>
        <a:lstStyle/>
        <a:p>
          <a:endParaRPr lang="en-US"/>
        </a:p>
      </dgm:t>
    </dgm:pt>
    <dgm:pt modelId="{AC7E84E3-7E96-4B45-B771-A2E285F72F34}">
      <dgm:prSet phldr="0"/>
      <dgm:spPr/>
      <dgm:t>
        <a:bodyPr/>
        <a:lstStyle/>
        <a:p>
          <a:pPr>
            <a:lnSpc>
              <a:spcPct val="100000"/>
            </a:lnSpc>
          </a:pPr>
          <a:r>
            <a:rPr lang="en-US" b="0" i="0">
              <a:latin typeface="Calibri Light"/>
              <a:cs typeface="Calibri"/>
            </a:rPr>
            <a:t>Storage capsule is about 20 grams</a:t>
          </a:r>
        </a:p>
      </dgm:t>
    </dgm:pt>
    <dgm:pt modelId="{6A559E8E-4A9A-4CAB-AF97-2DD2DE54EBA3}" type="parTrans" cxnId="{78CEADEA-D17E-4D89-8C35-C728A161DD1F}">
      <dgm:prSet/>
      <dgm:spPr/>
    </dgm:pt>
    <dgm:pt modelId="{A715BB43-E81F-4F6F-86B2-12F5A86F5AE6}" type="sibTrans" cxnId="{78CEADEA-D17E-4D89-8C35-C728A161DD1F}">
      <dgm:prSet/>
      <dgm:spPr/>
    </dgm:pt>
    <dgm:pt modelId="{18AB1C2E-6D1F-47DB-9FF2-963F7B0040CA}" type="pres">
      <dgm:prSet presAssocID="{1C555B1C-2529-4703-BA7A-DE9AB8F3B4EA}" presName="root" presStyleCnt="0">
        <dgm:presLayoutVars>
          <dgm:dir/>
          <dgm:resizeHandles val="exact"/>
        </dgm:presLayoutVars>
      </dgm:prSet>
      <dgm:spPr/>
    </dgm:pt>
    <dgm:pt modelId="{78DD1C8F-45BD-4B81-AF0E-3BDB9655B46E}" type="pres">
      <dgm:prSet presAssocID="{CB46C688-B240-47B4-91E1-E01CE2123DFF}" presName="compNode" presStyleCnt="0"/>
      <dgm:spPr/>
    </dgm:pt>
    <dgm:pt modelId="{831084BC-70BF-40AE-A6C2-AD717EDFF5C0}" type="pres">
      <dgm:prSet presAssocID="{CB46C688-B240-47B4-91E1-E01CE2123DFF}" presName="bgRect" presStyleLbl="bgShp" presStyleIdx="0" presStyleCnt="2" custLinFactX="-78637" custLinFactY="-300000" custLinFactNeighborX="-100000" custLinFactNeighborY="-326219"/>
      <dgm:spPr/>
    </dgm:pt>
    <dgm:pt modelId="{CC0651F5-DE7A-4D4E-A90C-AD735247D3C4}" type="pres">
      <dgm:prSet presAssocID="{CB46C688-B240-47B4-91E1-E01CE2123DFF}" presName="iconRect" presStyleLbl="node1" presStyleIdx="0" presStyleCnt="2" custLinFactNeighborY="-9204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ale with solid fill"/>
        </a:ext>
      </dgm:extLst>
    </dgm:pt>
    <dgm:pt modelId="{A2E87B73-5371-4177-B411-89A86D31A9AE}" type="pres">
      <dgm:prSet presAssocID="{CB46C688-B240-47B4-91E1-E01CE2123DFF}" presName="spaceRect" presStyleCnt="0"/>
      <dgm:spPr/>
    </dgm:pt>
    <dgm:pt modelId="{52AD9167-4529-48CB-BCD1-0876A8CDAB1B}" type="pres">
      <dgm:prSet presAssocID="{CB46C688-B240-47B4-91E1-E01CE2123DFF}" presName="parTx" presStyleLbl="revTx" presStyleIdx="0" presStyleCnt="3" custLinFactNeighborX="-1618" custLinFactNeighborY="-55608">
        <dgm:presLayoutVars>
          <dgm:chMax val="0"/>
          <dgm:chPref val="0"/>
        </dgm:presLayoutVars>
      </dgm:prSet>
      <dgm:spPr/>
    </dgm:pt>
    <dgm:pt modelId="{03D85787-99A5-4722-92F4-05AC5CF64F5E}" type="pres">
      <dgm:prSet presAssocID="{9ADBB0F9-21BC-458E-82B8-E308661312DD}" presName="sibTrans" presStyleCnt="0"/>
      <dgm:spPr/>
    </dgm:pt>
    <dgm:pt modelId="{D04CE13D-6770-42E4-84D1-4F0CBF4BEE94}" type="pres">
      <dgm:prSet presAssocID="{4B5E8FFE-11FA-4412-AE2D-23F2F2DFF018}" presName="compNode" presStyleCnt="0"/>
      <dgm:spPr/>
    </dgm:pt>
    <dgm:pt modelId="{C6AA5BDE-6466-4906-9839-716D0BA507EB}" type="pres">
      <dgm:prSet presAssocID="{4B5E8FFE-11FA-4412-AE2D-23F2F2DFF018}" presName="bgRect" presStyleLbl="bgShp" presStyleIdx="1" presStyleCnt="2" custLinFactNeighborX="-179"/>
      <dgm:spPr/>
    </dgm:pt>
    <dgm:pt modelId="{B3E8634B-AA85-493C-831E-627ECB68477F}" type="pres">
      <dgm:prSet presAssocID="{4B5E8FFE-11FA-4412-AE2D-23F2F2DFF01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with solid fill"/>
        </a:ext>
      </dgm:extLst>
    </dgm:pt>
    <dgm:pt modelId="{E45C1A65-17AF-45DD-8AFC-9523B3C569CE}" type="pres">
      <dgm:prSet presAssocID="{4B5E8FFE-11FA-4412-AE2D-23F2F2DFF018}" presName="spaceRect" presStyleCnt="0"/>
      <dgm:spPr/>
    </dgm:pt>
    <dgm:pt modelId="{A71372D3-C461-41EB-ADAF-8787B17E6162}" type="pres">
      <dgm:prSet presAssocID="{4B5E8FFE-11FA-4412-AE2D-23F2F2DFF018}" presName="parTx" presStyleLbl="revTx" presStyleIdx="1" presStyleCnt="3" custScaleX="90882" custLinFactNeighborX="-756">
        <dgm:presLayoutVars>
          <dgm:chMax val="0"/>
          <dgm:chPref val="0"/>
        </dgm:presLayoutVars>
      </dgm:prSet>
      <dgm:spPr/>
    </dgm:pt>
    <dgm:pt modelId="{16ECABEE-6AC9-4380-888C-E43EEDC76564}" type="pres">
      <dgm:prSet presAssocID="{4B5E8FFE-11FA-4412-AE2D-23F2F2DFF018}" presName="desTx" presStyleLbl="revTx" presStyleIdx="2" presStyleCnt="3">
        <dgm:presLayoutVars/>
      </dgm:prSet>
      <dgm:spPr/>
    </dgm:pt>
  </dgm:ptLst>
  <dgm:cxnLst>
    <dgm:cxn modelId="{04774D49-CE0A-4953-849A-71AEAA3D5D60}" srcId="{1C555B1C-2529-4703-BA7A-DE9AB8F3B4EA}" destId="{4B5E8FFE-11FA-4412-AE2D-23F2F2DFF018}" srcOrd="1" destOrd="0" parTransId="{373364CA-074A-410A-97D3-F5573FCDA772}" sibTransId="{487E6698-ACAE-423E-8EB3-ADC4E335E23D}"/>
    <dgm:cxn modelId="{5C9AD089-532F-4F00-AEAD-7C569A05F920}" type="presOf" srcId="{1C555B1C-2529-4703-BA7A-DE9AB8F3B4EA}" destId="{18AB1C2E-6D1F-47DB-9FF2-963F7B0040CA}" srcOrd="0" destOrd="0" presId="urn:microsoft.com/office/officeart/2018/2/layout/IconVerticalSolidList"/>
    <dgm:cxn modelId="{6F236EA0-A343-4B95-BEB2-AB8A12063839}" type="presOf" srcId="{4B5E8FFE-11FA-4412-AE2D-23F2F2DFF018}" destId="{A71372D3-C461-41EB-ADAF-8787B17E6162}" srcOrd="0" destOrd="0" presId="urn:microsoft.com/office/officeart/2018/2/layout/IconVerticalSolidList"/>
    <dgm:cxn modelId="{EEFC1CBF-9DD0-45CC-B742-6E11276CA254}" type="presOf" srcId="{CB46C688-B240-47B4-91E1-E01CE2123DFF}" destId="{52AD9167-4529-48CB-BCD1-0876A8CDAB1B}" srcOrd="0" destOrd="0" presId="urn:microsoft.com/office/officeart/2018/2/layout/IconVerticalSolidList"/>
    <dgm:cxn modelId="{B6A74EDC-1BAA-47EE-9D61-FDB62709D685}" srcId="{1C555B1C-2529-4703-BA7A-DE9AB8F3B4EA}" destId="{CB46C688-B240-47B4-91E1-E01CE2123DFF}" srcOrd="0" destOrd="0" parTransId="{14FEA3A4-7E21-4597-BE6E-E55604A79369}" sibTransId="{9ADBB0F9-21BC-458E-82B8-E308661312DD}"/>
    <dgm:cxn modelId="{523655E8-6176-4747-B120-8AAEAA6B6D12}" type="presOf" srcId="{AC7E84E3-7E96-4B45-B771-A2E285F72F34}" destId="{16ECABEE-6AC9-4380-888C-E43EEDC76564}" srcOrd="0" destOrd="0" presId="urn:microsoft.com/office/officeart/2018/2/layout/IconVerticalSolidList"/>
    <dgm:cxn modelId="{78CEADEA-D17E-4D89-8C35-C728A161DD1F}" srcId="{4B5E8FFE-11FA-4412-AE2D-23F2F2DFF018}" destId="{AC7E84E3-7E96-4B45-B771-A2E285F72F34}" srcOrd="0" destOrd="0" parTransId="{6A559E8E-4A9A-4CAB-AF97-2DD2DE54EBA3}" sibTransId="{A715BB43-E81F-4F6F-86B2-12F5A86F5AE6}"/>
    <dgm:cxn modelId="{EBF7F26A-5944-44B2-9CCC-ACE9F7B3122F}" type="presParOf" srcId="{18AB1C2E-6D1F-47DB-9FF2-963F7B0040CA}" destId="{78DD1C8F-45BD-4B81-AF0E-3BDB9655B46E}" srcOrd="0" destOrd="0" presId="urn:microsoft.com/office/officeart/2018/2/layout/IconVerticalSolidList"/>
    <dgm:cxn modelId="{5927E9CA-E212-4025-B509-C31E42E0E4F3}" type="presParOf" srcId="{78DD1C8F-45BD-4B81-AF0E-3BDB9655B46E}" destId="{831084BC-70BF-40AE-A6C2-AD717EDFF5C0}" srcOrd="0" destOrd="0" presId="urn:microsoft.com/office/officeart/2018/2/layout/IconVerticalSolidList"/>
    <dgm:cxn modelId="{F36955CC-BE29-47A7-BC0D-7100A14C975A}" type="presParOf" srcId="{78DD1C8F-45BD-4B81-AF0E-3BDB9655B46E}" destId="{CC0651F5-DE7A-4D4E-A90C-AD735247D3C4}" srcOrd="1" destOrd="0" presId="urn:microsoft.com/office/officeart/2018/2/layout/IconVerticalSolidList"/>
    <dgm:cxn modelId="{A9B5AC47-03B1-42B6-84E4-763A8A658C35}" type="presParOf" srcId="{78DD1C8F-45BD-4B81-AF0E-3BDB9655B46E}" destId="{A2E87B73-5371-4177-B411-89A86D31A9AE}" srcOrd="2" destOrd="0" presId="urn:microsoft.com/office/officeart/2018/2/layout/IconVerticalSolidList"/>
    <dgm:cxn modelId="{F6FBDCC4-AAC5-4168-8FE3-5802D63F6FC5}" type="presParOf" srcId="{78DD1C8F-45BD-4B81-AF0E-3BDB9655B46E}" destId="{52AD9167-4529-48CB-BCD1-0876A8CDAB1B}" srcOrd="3" destOrd="0" presId="urn:microsoft.com/office/officeart/2018/2/layout/IconVerticalSolidList"/>
    <dgm:cxn modelId="{2D02416C-79F0-4D70-8773-2632EC275A4A}" type="presParOf" srcId="{18AB1C2E-6D1F-47DB-9FF2-963F7B0040CA}" destId="{03D85787-99A5-4722-92F4-05AC5CF64F5E}" srcOrd="1" destOrd="0" presId="urn:microsoft.com/office/officeart/2018/2/layout/IconVerticalSolidList"/>
    <dgm:cxn modelId="{E663C69F-1DBB-4B3D-87F8-1C82764D432C}" type="presParOf" srcId="{18AB1C2E-6D1F-47DB-9FF2-963F7B0040CA}" destId="{D04CE13D-6770-42E4-84D1-4F0CBF4BEE94}" srcOrd="2" destOrd="0" presId="urn:microsoft.com/office/officeart/2018/2/layout/IconVerticalSolidList"/>
    <dgm:cxn modelId="{0492AC36-CFED-43E8-B2D0-0320E22FD3C1}" type="presParOf" srcId="{D04CE13D-6770-42E4-84D1-4F0CBF4BEE94}" destId="{C6AA5BDE-6466-4906-9839-716D0BA507EB}" srcOrd="0" destOrd="0" presId="urn:microsoft.com/office/officeart/2018/2/layout/IconVerticalSolidList"/>
    <dgm:cxn modelId="{A188F809-3CFD-4BED-8046-220E2F498AAE}" type="presParOf" srcId="{D04CE13D-6770-42E4-84D1-4F0CBF4BEE94}" destId="{B3E8634B-AA85-493C-831E-627ECB68477F}" srcOrd="1" destOrd="0" presId="urn:microsoft.com/office/officeart/2018/2/layout/IconVerticalSolidList"/>
    <dgm:cxn modelId="{286F20A1-F982-4BF8-B611-EA5242A30996}" type="presParOf" srcId="{D04CE13D-6770-42E4-84D1-4F0CBF4BEE94}" destId="{E45C1A65-17AF-45DD-8AFC-9523B3C569CE}" srcOrd="2" destOrd="0" presId="urn:microsoft.com/office/officeart/2018/2/layout/IconVerticalSolidList"/>
    <dgm:cxn modelId="{2AB503FF-A4DE-433C-9D78-2D1928539DC2}" type="presParOf" srcId="{D04CE13D-6770-42E4-84D1-4F0CBF4BEE94}" destId="{A71372D3-C461-41EB-ADAF-8787B17E6162}" srcOrd="3" destOrd="0" presId="urn:microsoft.com/office/officeart/2018/2/layout/IconVerticalSolidList"/>
    <dgm:cxn modelId="{89F81043-8431-4F11-A5F4-F2A739344ACF}" type="presParOf" srcId="{D04CE13D-6770-42E4-84D1-4F0CBF4BEE94}" destId="{16ECABEE-6AC9-4380-888C-E43EEDC7656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41AFFF8-8D23-4737-B2A0-547A7C699846}" type="doc">
      <dgm:prSet loTypeId="urn:microsoft.com/office/officeart/2005/8/layout/vList5"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r>
            <a:rPr lang="en-US">
              <a:latin typeface="Calibri Light"/>
              <a:cs typeface="Calibri"/>
            </a:rPr>
            <a:t>1.1.2 Determine rate of hydrogen production</a:t>
          </a: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r>
            <a:rPr lang="en-US">
              <a:effectLst/>
              <a:latin typeface="Calibri Light"/>
              <a:ea typeface="Calibri" panose="020F0502020204030204" pitchFamily="34" charset="0"/>
              <a:cs typeface="Times New Roman"/>
            </a:rPr>
            <a:t>1.2.1 Measure amount of hydrogen stored</a:t>
          </a:r>
          <a:endParaRPr lang="en-US">
            <a:latin typeface="Calibri Light"/>
            <a:cs typeface="Times New Roman"/>
          </a:endParaRP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4651FC07-A94D-4022-97F3-E63297256D9A}">
      <dgm:prSet phldrT="[Text]"/>
      <dgm:spPr/>
      <dgm:t>
        <a:bodyPr/>
        <a:lstStyle/>
        <a:p>
          <a:r>
            <a:rPr lang="en-US" b="0" i="0">
              <a:latin typeface="Calibri Light"/>
              <a:cs typeface="Calibri"/>
            </a:rPr>
            <a:t>6.1 Instrumentation system must be self-reliant</a:t>
          </a:r>
          <a:endParaRPr lang="en-US">
            <a:latin typeface="Calibri Light"/>
            <a:cs typeface="Calibri"/>
          </a:endParaRPr>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24DDF5FD-AAFC-47ED-8E8E-874D459E1CFD}">
      <dgm:prSet phldrT="[Text]"/>
      <dgm:spPr/>
      <dgm:t>
        <a:bodyPr/>
        <a:lstStyle/>
        <a:p>
          <a:pPr rtl="0"/>
          <a:r>
            <a:rPr lang="en-US">
              <a:latin typeface="Calibri Light"/>
              <a:cs typeface="Calibri"/>
            </a:rPr>
            <a:t>Verified with the pressure gauges and thermocouples using the Ideal Gas Law</a:t>
          </a:r>
        </a:p>
      </dgm:t>
    </dgm:pt>
    <dgm:pt modelId="{473AFC22-6A01-4028-A901-F7FC8D2DCB5B}" type="parTrans" cxnId="{73FB7215-8ECB-4D4B-BBC8-D853BC4BCF0C}">
      <dgm:prSet/>
      <dgm:spPr/>
      <dgm:t>
        <a:bodyPr/>
        <a:lstStyle/>
        <a:p>
          <a:endParaRPr lang="en-US"/>
        </a:p>
      </dgm:t>
    </dgm:pt>
    <dgm:pt modelId="{A7E56E8C-8B49-43B2-B98C-644C2B84A6AC}" type="sibTrans" cxnId="{73FB7215-8ECB-4D4B-BBC8-D853BC4BCF0C}">
      <dgm:prSet/>
      <dgm:spPr/>
      <dgm:t>
        <a:bodyPr/>
        <a:lstStyle/>
        <a:p>
          <a:endParaRPr lang="en-US"/>
        </a:p>
      </dgm:t>
    </dgm:pt>
    <dgm:pt modelId="{411A3B00-6F6B-44BA-A54E-ABF3F8A24149}">
      <dgm:prSet phldrT="[Text]"/>
      <dgm:spPr/>
      <dgm:t>
        <a:bodyPr/>
        <a:lstStyle/>
        <a:p>
          <a:pPr rtl="0"/>
          <a:r>
            <a:rPr lang="en-US">
              <a:latin typeface="Calibri Light"/>
              <a:cs typeface="Calibri"/>
            </a:rPr>
            <a:t>Verified with the chemistry scale </a:t>
          </a:r>
        </a:p>
      </dgm:t>
    </dgm:pt>
    <dgm:pt modelId="{CBD89167-98F9-4950-A7D9-AA99C3A81C76}" type="parTrans" cxnId="{B725A4D5-02A2-4078-A60C-466437F77B57}">
      <dgm:prSet/>
      <dgm:spPr/>
      <dgm:t>
        <a:bodyPr/>
        <a:lstStyle/>
        <a:p>
          <a:endParaRPr lang="en-US"/>
        </a:p>
      </dgm:t>
    </dgm:pt>
    <dgm:pt modelId="{C8FDCF14-CD56-41DD-AEC3-3EF379686515}" type="sibTrans" cxnId="{B725A4D5-02A2-4078-A60C-466437F77B57}">
      <dgm:prSet/>
      <dgm:spPr/>
      <dgm:t>
        <a:bodyPr/>
        <a:lstStyle/>
        <a:p>
          <a:endParaRPr lang="en-US"/>
        </a:p>
      </dgm:t>
    </dgm:pt>
    <dgm:pt modelId="{4193920A-9362-4F8E-890F-621FBC8A055C}">
      <dgm:prSet phldrT="[Text]"/>
      <dgm:spPr/>
      <dgm:t>
        <a:bodyPr/>
        <a:lstStyle/>
        <a:p>
          <a:r>
            <a:rPr lang="en-US">
              <a:latin typeface="Calibri Light"/>
              <a:cs typeface="Calibri"/>
            </a:rPr>
            <a:t>All instrumentation is self-contained (analog pressure gauges, battery powered thermocouple reader, battery powered scale)</a:t>
          </a:r>
        </a:p>
      </dgm:t>
    </dgm:pt>
    <dgm:pt modelId="{CCEF79B8-E5A0-4050-82E4-DEE56D664200}" type="parTrans" cxnId="{BC6C0D10-8845-4811-9050-8D03D0E0C26E}">
      <dgm:prSet/>
      <dgm:spPr/>
      <dgm:t>
        <a:bodyPr/>
        <a:lstStyle/>
        <a:p>
          <a:endParaRPr lang="en-US"/>
        </a:p>
      </dgm:t>
    </dgm:pt>
    <dgm:pt modelId="{C1066545-7AAA-48FD-AC88-1EA90A6A5B00}" type="sibTrans" cxnId="{BC6C0D10-8845-4811-9050-8D03D0E0C26E}">
      <dgm:prSet/>
      <dgm:spPr/>
      <dgm:t>
        <a:bodyPr/>
        <a:lstStyle/>
        <a:p>
          <a:endParaRPr lang="en-US"/>
        </a:p>
      </dgm:t>
    </dgm:pt>
    <dgm:pt modelId="{2DBDEC1C-23AC-46E4-A56E-E3718C3D5F85}" type="pres">
      <dgm:prSet presAssocID="{E41AFFF8-8D23-4737-B2A0-547A7C699846}" presName="Name0" presStyleCnt="0">
        <dgm:presLayoutVars>
          <dgm:dir/>
          <dgm:animLvl val="lvl"/>
          <dgm:resizeHandles val="exact"/>
        </dgm:presLayoutVars>
      </dgm:prSet>
      <dgm:spPr/>
    </dgm:pt>
    <dgm:pt modelId="{9D7301B4-FDBC-42F5-8101-9E2EC78C5E51}" type="pres">
      <dgm:prSet presAssocID="{80C8B3AD-ADE6-48CA-BBDF-2D36748A1AAA}" presName="linNode" presStyleCnt="0"/>
      <dgm:spPr/>
    </dgm:pt>
    <dgm:pt modelId="{E72C6F72-73C9-41F4-8CD3-551B50B6C1A3}" type="pres">
      <dgm:prSet presAssocID="{80C8B3AD-ADE6-48CA-BBDF-2D36748A1AAA}" presName="parentText" presStyleLbl="node1" presStyleIdx="0" presStyleCnt="3" custScaleX="195393">
        <dgm:presLayoutVars>
          <dgm:chMax val="1"/>
          <dgm:bulletEnabled val="1"/>
        </dgm:presLayoutVars>
      </dgm:prSet>
      <dgm:spPr/>
    </dgm:pt>
    <dgm:pt modelId="{788B2531-F92F-494F-8202-A1C637DF3583}" type="pres">
      <dgm:prSet presAssocID="{80C8B3AD-ADE6-48CA-BBDF-2D36748A1AAA}" presName="descendantText" presStyleLbl="alignAccFollowNode1" presStyleIdx="0" presStyleCnt="3">
        <dgm:presLayoutVars>
          <dgm:bulletEnabled val="1"/>
        </dgm:presLayoutVars>
      </dgm:prSet>
      <dgm:spPr/>
    </dgm:pt>
    <dgm:pt modelId="{3602CD2D-A251-4967-B6E1-53F2E7ABBF0B}" type="pres">
      <dgm:prSet presAssocID="{BA303939-1F57-411A-B436-910152CF83D3}" presName="sp" presStyleCnt="0"/>
      <dgm:spPr/>
    </dgm:pt>
    <dgm:pt modelId="{BD0C4EB7-18BF-446F-AAB3-7A764B6750D4}" type="pres">
      <dgm:prSet presAssocID="{15504565-299F-4EF0-8E87-B3C70E79735B}" presName="linNode" presStyleCnt="0"/>
      <dgm:spPr/>
    </dgm:pt>
    <dgm:pt modelId="{6C653C0B-5F0D-44DA-A538-E591067253FA}" type="pres">
      <dgm:prSet presAssocID="{15504565-299F-4EF0-8E87-B3C70E79735B}" presName="parentText" presStyleLbl="node1" presStyleIdx="1" presStyleCnt="3" custScaleX="195847">
        <dgm:presLayoutVars>
          <dgm:chMax val="1"/>
          <dgm:bulletEnabled val="1"/>
        </dgm:presLayoutVars>
      </dgm:prSet>
      <dgm:spPr/>
    </dgm:pt>
    <dgm:pt modelId="{BCCC127D-6EC1-403B-947B-670D509A57B5}" type="pres">
      <dgm:prSet presAssocID="{15504565-299F-4EF0-8E87-B3C70E79735B}" presName="descendantText" presStyleLbl="alignAccFollowNode1" presStyleIdx="1" presStyleCnt="3">
        <dgm:presLayoutVars>
          <dgm:bulletEnabled val="1"/>
        </dgm:presLayoutVars>
      </dgm:prSet>
      <dgm:spPr/>
    </dgm:pt>
    <dgm:pt modelId="{A9E3B415-2E49-4A7A-AB69-78373796DA6C}" type="pres">
      <dgm:prSet presAssocID="{F9D577A3-60AD-4613-890C-A1084D4992F7}" presName="sp" presStyleCnt="0"/>
      <dgm:spPr/>
    </dgm:pt>
    <dgm:pt modelId="{FA63447B-5947-49E2-A4F4-242D3D01206A}" type="pres">
      <dgm:prSet presAssocID="{4651FC07-A94D-4022-97F3-E63297256D9A}" presName="linNode" presStyleCnt="0"/>
      <dgm:spPr/>
    </dgm:pt>
    <dgm:pt modelId="{61F40E68-272F-49BF-AB14-B471B1BAF82E}" type="pres">
      <dgm:prSet presAssocID="{4651FC07-A94D-4022-97F3-E63297256D9A}" presName="parentText" presStyleLbl="node1" presStyleIdx="2" presStyleCnt="3" custScaleX="198355">
        <dgm:presLayoutVars>
          <dgm:chMax val="1"/>
          <dgm:bulletEnabled val="1"/>
        </dgm:presLayoutVars>
      </dgm:prSet>
      <dgm:spPr/>
    </dgm:pt>
    <dgm:pt modelId="{6D7CF879-682F-4579-99B7-6CF0CA66D000}" type="pres">
      <dgm:prSet presAssocID="{4651FC07-A94D-4022-97F3-E63297256D9A}" presName="descendantText" presStyleLbl="alignAccFollowNode1" presStyleIdx="2" presStyleCnt="3">
        <dgm:presLayoutVars>
          <dgm:bulletEnabled val="1"/>
        </dgm:presLayoutVars>
      </dgm:prSet>
      <dgm:spPr/>
    </dgm:pt>
  </dgm:ptLst>
  <dgm:cxnLst>
    <dgm:cxn modelId="{A4211708-239D-48E8-88E1-0AA87D77B432}" type="presOf" srcId="{24DDF5FD-AAFC-47ED-8E8E-874D459E1CFD}" destId="{788B2531-F92F-494F-8202-A1C637DF3583}" srcOrd="0" destOrd="0" presId="urn:microsoft.com/office/officeart/2005/8/layout/vList5"/>
    <dgm:cxn modelId="{BC6C0D10-8845-4811-9050-8D03D0E0C26E}" srcId="{4651FC07-A94D-4022-97F3-E63297256D9A}" destId="{4193920A-9362-4F8E-890F-621FBC8A055C}" srcOrd="0" destOrd="0" parTransId="{CCEF79B8-E5A0-4050-82E4-DEE56D664200}" sibTransId="{C1066545-7AAA-48FD-AC88-1EA90A6A5B00}"/>
    <dgm:cxn modelId="{DE2EFD12-32B8-42D3-9026-E9DFF990F62E}" type="presOf" srcId="{4651FC07-A94D-4022-97F3-E63297256D9A}" destId="{61F40E68-272F-49BF-AB14-B471B1BAF82E}" srcOrd="0" destOrd="0" presId="urn:microsoft.com/office/officeart/2005/8/layout/vList5"/>
    <dgm:cxn modelId="{73FB7215-8ECB-4D4B-BBC8-D853BC4BCF0C}" srcId="{80C8B3AD-ADE6-48CA-BBDF-2D36748A1AAA}" destId="{24DDF5FD-AAFC-47ED-8E8E-874D459E1CFD}" srcOrd="0" destOrd="0" parTransId="{473AFC22-6A01-4028-A901-F7FC8D2DCB5B}" sibTransId="{A7E56E8C-8B49-43B2-B98C-644C2B84A6AC}"/>
    <dgm:cxn modelId="{D0702145-BB23-48BF-9B94-6E4FDA034035}" srcId="{E41AFFF8-8D23-4737-B2A0-547A7C699846}" destId="{15504565-299F-4EF0-8E87-B3C70E79735B}" srcOrd="1" destOrd="0" parTransId="{B179C19E-244B-4AE2-9954-BB5203AD81CE}" sibTransId="{F9D577A3-60AD-4613-890C-A1084D4992F7}"/>
    <dgm:cxn modelId="{C423646C-5137-4DF3-A054-CD12B4FEBDC0}" type="presOf" srcId="{411A3B00-6F6B-44BA-A54E-ABF3F8A24149}" destId="{BCCC127D-6EC1-403B-947B-670D509A57B5}" srcOrd="0" destOrd="0" presId="urn:microsoft.com/office/officeart/2005/8/layout/vList5"/>
    <dgm:cxn modelId="{D7E7954D-9253-4979-8A71-889AF53F8BBD}" srcId="{E41AFFF8-8D23-4737-B2A0-547A7C699846}" destId="{80C8B3AD-ADE6-48CA-BBDF-2D36748A1AAA}" srcOrd="0" destOrd="0" parTransId="{461BBAE4-37E1-4B58-AE69-D8BEE2F4A9EA}" sibTransId="{BA303939-1F57-411A-B436-910152CF83D3}"/>
    <dgm:cxn modelId="{6482557B-E511-4B34-89AA-023818DF2F02}" type="presOf" srcId="{15504565-299F-4EF0-8E87-B3C70E79735B}" destId="{6C653C0B-5F0D-44DA-A538-E591067253FA}" srcOrd="0" destOrd="0" presId="urn:microsoft.com/office/officeart/2005/8/layout/vList5"/>
    <dgm:cxn modelId="{8D0D90A0-8147-4680-A86C-98A5294F00B4}" type="presOf" srcId="{80C8B3AD-ADE6-48CA-BBDF-2D36748A1AAA}" destId="{E72C6F72-73C9-41F4-8CD3-551B50B6C1A3}" srcOrd="0" destOrd="0" presId="urn:microsoft.com/office/officeart/2005/8/layout/vList5"/>
    <dgm:cxn modelId="{250BC3C5-0A77-452D-8F06-1BACE62C7636}" type="presOf" srcId="{E41AFFF8-8D23-4737-B2A0-547A7C699846}" destId="{2DBDEC1C-23AC-46E4-A56E-E3718C3D5F85}" srcOrd="0" destOrd="0" presId="urn:microsoft.com/office/officeart/2005/8/layout/vList5"/>
    <dgm:cxn modelId="{747E24C9-13D2-4C87-B0D3-D2D9244578EA}" srcId="{E41AFFF8-8D23-4737-B2A0-547A7C699846}" destId="{4651FC07-A94D-4022-97F3-E63297256D9A}" srcOrd="2" destOrd="0" parTransId="{17686E26-8DFD-4179-8584-73F992FE4EA1}" sibTransId="{D6841201-90D2-47DF-83E5-4BFD839EA0AB}"/>
    <dgm:cxn modelId="{B725A4D5-02A2-4078-A60C-466437F77B57}" srcId="{15504565-299F-4EF0-8E87-B3C70E79735B}" destId="{411A3B00-6F6B-44BA-A54E-ABF3F8A24149}" srcOrd="0" destOrd="0" parTransId="{CBD89167-98F9-4950-A7D9-AA99C3A81C76}" sibTransId="{C8FDCF14-CD56-41DD-AEC3-3EF379686515}"/>
    <dgm:cxn modelId="{65EC73E6-B31A-4C6E-B902-6B040A3920B6}" type="presOf" srcId="{4193920A-9362-4F8E-890F-621FBC8A055C}" destId="{6D7CF879-682F-4579-99B7-6CF0CA66D000}" srcOrd="0" destOrd="0" presId="urn:microsoft.com/office/officeart/2005/8/layout/vList5"/>
    <dgm:cxn modelId="{777B9857-1008-4ED6-A70A-8D3D80538B9D}" type="presParOf" srcId="{2DBDEC1C-23AC-46E4-A56E-E3718C3D5F85}" destId="{9D7301B4-FDBC-42F5-8101-9E2EC78C5E51}" srcOrd="0" destOrd="0" presId="urn:microsoft.com/office/officeart/2005/8/layout/vList5"/>
    <dgm:cxn modelId="{052D083E-3A00-4F00-BEF1-E361CE601CDE}" type="presParOf" srcId="{9D7301B4-FDBC-42F5-8101-9E2EC78C5E51}" destId="{E72C6F72-73C9-41F4-8CD3-551B50B6C1A3}" srcOrd="0" destOrd="0" presId="urn:microsoft.com/office/officeart/2005/8/layout/vList5"/>
    <dgm:cxn modelId="{3B6C065D-25AF-40E7-B339-328239E8D8E1}" type="presParOf" srcId="{9D7301B4-FDBC-42F5-8101-9E2EC78C5E51}" destId="{788B2531-F92F-494F-8202-A1C637DF3583}" srcOrd="1" destOrd="0" presId="urn:microsoft.com/office/officeart/2005/8/layout/vList5"/>
    <dgm:cxn modelId="{0AADF236-8943-4A25-9BCB-9C3A5D5716EB}" type="presParOf" srcId="{2DBDEC1C-23AC-46E4-A56E-E3718C3D5F85}" destId="{3602CD2D-A251-4967-B6E1-53F2E7ABBF0B}" srcOrd="1" destOrd="0" presId="urn:microsoft.com/office/officeart/2005/8/layout/vList5"/>
    <dgm:cxn modelId="{A9AF8CAF-2593-4F8A-BA7E-9FDFDC09C6BB}" type="presParOf" srcId="{2DBDEC1C-23AC-46E4-A56E-E3718C3D5F85}" destId="{BD0C4EB7-18BF-446F-AAB3-7A764B6750D4}" srcOrd="2" destOrd="0" presId="urn:microsoft.com/office/officeart/2005/8/layout/vList5"/>
    <dgm:cxn modelId="{48A07373-3C87-4670-8459-A77672CA6BEA}" type="presParOf" srcId="{BD0C4EB7-18BF-446F-AAB3-7A764B6750D4}" destId="{6C653C0B-5F0D-44DA-A538-E591067253FA}" srcOrd="0" destOrd="0" presId="urn:microsoft.com/office/officeart/2005/8/layout/vList5"/>
    <dgm:cxn modelId="{F16EA03B-CA93-4BCA-AA8F-67C7BD02C8EB}" type="presParOf" srcId="{BD0C4EB7-18BF-446F-AAB3-7A764B6750D4}" destId="{BCCC127D-6EC1-403B-947B-670D509A57B5}" srcOrd="1" destOrd="0" presId="urn:microsoft.com/office/officeart/2005/8/layout/vList5"/>
    <dgm:cxn modelId="{42155757-6C54-452B-81D4-5491D4924C95}" type="presParOf" srcId="{2DBDEC1C-23AC-46E4-A56E-E3718C3D5F85}" destId="{A9E3B415-2E49-4A7A-AB69-78373796DA6C}" srcOrd="3" destOrd="0" presId="urn:microsoft.com/office/officeart/2005/8/layout/vList5"/>
    <dgm:cxn modelId="{66BF9451-182E-467D-A0D3-F449C5035E5B}" type="presParOf" srcId="{2DBDEC1C-23AC-46E4-A56E-E3718C3D5F85}" destId="{FA63447B-5947-49E2-A4F4-242D3D01206A}" srcOrd="4" destOrd="0" presId="urn:microsoft.com/office/officeart/2005/8/layout/vList5"/>
    <dgm:cxn modelId="{7B95667E-6C07-4C12-90F9-1B818918E33F}" type="presParOf" srcId="{FA63447B-5947-49E2-A4F4-242D3D01206A}" destId="{61F40E68-272F-49BF-AB14-B471B1BAF82E}" srcOrd="0" destOrd="0" presId="urn:microsoft.com/office/officeart/2005/8/layout/vList5"/>
    <dgm:cxn modelId="{FFB6A1EE-D6B0-4AAC-B4A9-E214C65BCA78}" type="presParOf" srcId="{FA63447B-5947-49E2-A4F4-242D3D01206A}" destId="{6D7CF879-682F-4579-99B7-6CF0CA66D00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B2F94DE-A090-465A-ABDE-A1DBDECF676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9141BD09-93D1-4B13-A866-0D217A5DDC74}">
      <dgm:prSet phldrT="[Text]"/>
      <dgm:spPr/>
      <dgm:t>
        <a:bodyPr/>
        <a:lstStyle/>
        <a:p>
          <a:r>
            <a:rPr lang="en-US"/>
            <a:t>Methane Resource</a:t>
          </a:r>
        </a:p>
      </dgm:t>
    </dgm:pt>
    <dgm:pt modelId="{5949EF02-BF89-4112-AD0A-6AB7E3DFC4CD}" type="parTrans" cxnId="{5926C1A5-3F47-4CFA-A572-EAB0FF0BB240}">
      <dgm:prSet/>
      <dgm:spPr/>
      <dgm:t>
        <a:bodyPr/>
        <a:lstStyle/>
        <a:p>
          <a:endParaRPr lang="en-US"/>
        </a:p>
      </dgm:t>
    </dgm:pt>
    <dgm:pt modelId="{16A28120-7006-45D6-BB4A-1F88C7F7B1DA}" type="sibTrans" cxnId="{5926C1A5-3F47-4CFA-A572-EAB0FF0BB240}">
      <dgm:prSet/>
      <dgm:spPr/>
      <dgm:t>
        <a:bodyPr/>
        <a:lstStyle/>
        <a:p>
          <a:endParaRPr lang="en-US"/>
        </a:p>
      </dgm:t>
    </dgm:pt>
    <dgm:pt modelId="{EE7246F3-1306-4EA4-A045-68B45E52978A}">
      <dgm:prSet phldrT="[Text]"/>
      <dgm:spPr/>
      <dgm:t>
        <a:bodyPr/>
        <a:lstStyle/>
        <a:p>
          <a:r>
            <a:rPr lang="en-US"/>
            <a:t>Methane is collected from a source (usually from natural gas)</a:t>
          </a:r>
        </a:p>
      </dgm:t>
    </dgm:pt>
    <dgm:pt modelId="{545853F9-4948-4DA8-9ED3-744CF47D4EE4}" type="parTrans" cxnId="{3C9196B1-1CD7-4F05-A9AC-159E61E87438}">
      <dgm:prSet/>
      <dgm:spPr/>
      <dgm:t>
        <a:bodyPr/>
        <a:lstStyle/>
        <a:p>
          <a:endParaRPr lang="en-US"/>
        </a:p>
      </dgm:t>
    </dgm:pt>
    <dgm:pt modelId="{6BD2B1EE-B343-4FD0-BB23-2FA0EA246885}" type="sibTrans" cxnId="{3C9196B1-1CD7-4F05-A9AC-159E61E87438}">
      <dgm:prSet/>
      <dgm:spPr/>
      <dgm:t>
        <a:bodyPr/>
        <a:lstStyle/>
        <a:p>
          <a:endParaRPr lang="en-US"/>
        </a:p>
      </dgm:t>
    </dgm:pt>
    <dgm:pt modelId="{D310E76A-66B7-4FC8-8BDC-F8E2F3A06C6E}">
      <dgm:prSet phldrT="[Text]"/>
      <dgm:spPr/>
      <dgm:t>
        <a:bodyPr/>
        <a:lstStyle/>
        <a:p>
          <a:r>
            <a:rPr lang="en-US"/>
            <a:t>Steam-Methane Reforming</a:t>
          </a:r>
        </a:p>
      </dgm:t>
    </dgm:pt>
    <dgm:pt modelId="{74BBF7D0-723A-44F5-A7F4-911060A98D90}" type="parTrans" cxnId="{F19B218F-134B-43BC-91FD-2B9A84DA2902}">
      <dgm:prSet/>
      <dgm:spPr/>
      <dgm:t>
        <a:bodyPr/>
        <a:lstStyle/>
        <a:p>
          <a:endParaRPr lang="en-US"/>
        </a:p>
      </dgm:t>
    </dgm:pt>
    <dgm:pt modelId="{963317E9-01A7-43F2-9D06-FE9473E11FC0}" type="sibTrans" cxnId="{F19B218F-134B-43BC-91FD-2B9A84DA2902}">
      <dgm:prSet/>
      <dgm:spPr/>
      <dgm:t>
        <a:bodyPr/>
        <a:lstStyle/>
        <a:p>
          <a:endParaRPr lang="en-US"/>
        </a:p>
      </dgm:t>
    </dgm:pt>
    <dgm:pt modelId="{174B9CE2-B810-4CC7-B010-4111CAAE7A52}">
      <dgm:prSet phldrT="[Text]"/>
      <dgm:spPr/>
      <dgm:t>
        <a:bodyPr/>
        <a:lstStyle/>
        <a:p>
          <a:r>
            <a:rPr lang="en-US"/>
            <a:t>High temperature steam (at 700-1,000 </a:t>
          </a:r>
          <a:r>
            <a:rPr lang="en-US">
              <a:latin typeface="Calibri" panose="020F0502020204030204" pitchFamily="34" charset="0"/>
              <a:cs typeface="Calibri" panose="020F0502020204030204" pitchFamily="34" charset="0"/>
            </a:rPr>
            <a:t>°C) is added to the methane gas</a:t>
          </a:r>
          <a:endParaRPr lang="en-US"/>
        </a:p>
      </dgm:t>
    </dgm:pt>
    <dgm:pt modelId="{6E1E16B8-2770-4D6E-9B0A-34373D14AC6C}" type="parTrans" cxnId="{D0C81C1E-1417-499E-869B-B20F32EC5785}">
      <dgm:prSet/>
      <dgm:spPr/>
      <dgm:t>
        <a:bodyPr/>
        <a:lstStyle/>
        <a:p>
          <a:endParaRPr lang="en-US"/>
        </a:p>
      </dgm:t>
    </dgm:pt>
    <dgm:pt modelId="{39467A36-AF31-4A89-93F2-2E85F1186987}" type="sibTrans" cxnId="{D0C81C1E-1417-499E-869B-B20F32EC5785}">
      <dgm:prSet/>
      <dgm:spPr/>
      <dgm:t>
        <a:bodyPr/>
        <a:lstStyle/>
        <a:p>
          <a:endParaRPr lang="en-US"/>
        </a:p>
      </dgm:t>
    </dgm:pt>
    <dgm:pt modelId="{85BA0210-CAC6-41CB-949F-A68DC85B8D0E}">
      <dgm:prSet phldrT="[Text]"/>
      <dgm:spPr/>
      <dgm:t>
        <a:bodyPr/>
        <a:lstStyle/>
        <a:p>
          <a:r>
            <a:rPr lang="en-US"/>
            <a:t>Hydrogen Extraction</a:t>
          </a:r>
        </a:p>
      </dgm:t>
    </dgm:pt>
    <dgm:pt modelId="{6910FF78-A699-495E-88F5-0F3AA3A17041}" type="parTrans" cxnId="{52169F35-7E5F-43B0-A61B-D7EACA7E27B5}">
      <dgm:prSet/>
      <dgm:spPr/>
      <dgm:t>
        <a:bodyPr/>
        <a:lstStyle/>
        <a:p>
          <a:endParaRPr lang="en-US"/>
        </a:p>
      </dgm:t>
    </dgm:pt>
    <dgm:pt modelId="{A087D96F-6FC2-494A-BB0C-1C24D5E51029}" type="sibTrans" cxnId="{52169F35-7E5F-43B0-A61B-D7EACA7E27B5}">
      <dgm:prSet/>
      <dgm:spPr/>
      <dgm:t>
        <a:bodyPr/>
        <a:lstStyle/>
        <a:p>
          <a:endParaRPr lang="en-US"/>
        </a:p>
      </dgm:t>
    </dgm:pt>
    <dgm:pt modelId="{79F01800-4A5A-4D09-B5CD-1B9BB604BE1A}">
      <dgm:prSet phldrT="[Text]"/>
      <dgm:spPr/>
      <dgm:t>
        <a:bodyPr/>
        <a:lstStyle/>
        <a:p>
          <a:r>
            <a:rPr lang="en-US"/>
            <a:t>Hydrogen gas is extracted from the steam-methane mix from an added catalyst</a:t>
          </a:r>
        </a:p>
      </dgm:t>
    </dgm:pt>
    <dgm:pt modelId="{51800684-1142-40CE-B9D4-54861FB99ABF}" type="parTrans" cxnId="{F6378B9C-B387-42A5-99D3-7E60D7CA6612}">
      <dgm:prSet/>
      <dgm:spPr/>
      <dgm:t>
        <a:bodyPr/>
        <a:lstStyle/>
        <a:p>
          <a:endParaRPr lang="en-US"/>
        </a:p>
      </dgm:t>
    </dgm:pt>
    <dgm:pt modelId="{0C70F278-0BF6-4F58-9FB1-DDAEDE2C85B5}" type="sibTrans" cxnId="{F6378B9C-B387-42A5-99D3-7E60D7CA6612}">
      <dgm:prSet/>
      <dgm:spPr/>
      <dgm:t>
        <a:bodyPr/>
        <a:lstStyle/>
        <a:p>
          <a:endParaRPr lang="en-US"/>
        </a:p>
      </dgm:t>
    </dgm:pt>
    <dgm:pt modelId="{C49113E6-561D-46C8-A22A-0D8B75298382}" type="pres">
      <dgm:prSet presAssocID="{BB2F94DE-A090-465A-ABDE-A1DBDECF676C}" presName="rootnode" presStyleCnt="0">
        <dgm:presLayoutVars>
          <dgm:chMax/>
          <dgm:chPref/>
          <dgm:dir/>
          <dgm:animLvl val="lvl"/>
        </dgm:presLayoutVars>
      </dgm:prSet>
      <dgm:spPr/>
    </dgm:pt>
    <dgm:pt modelId="{F6D164C5-93BF-483F-9BBB-A86BE64DFC41}" type="pres">
      <dgm:prSet presAssocID="{9141BD09-93D1-4B13-A866-0D217A5DDC74}" presName="composite" presStyleCnt="0"/>
      <dgm:spPr/>
    </dgm:pt>
    <dgm:pt modelId="{60F8381B-71BE-4730-A306-58CBC07F7596}" type="pres">
      <dgm:prSet presAssocID="{9141BD09-93D1-4B13-A866-0D217A5DDC74}" presName="bentUpArrow1" presStyleLbl="alignImgPlace1" presStyleIdx="0" presStyleCnt="2"/>
      <dgm:spPr/>
    </dgm:pt>
    <dgm:pt modelId="{AD9F75BD-7780-4FE6-982E-B8CADB24C047}" type="pres">
      <dgm:prSet presAssocID="{9141BD09-93D1-4B13-A866-0D217A5DDC74}" presName="ParentText" presStyleLbl="node1" presStyleIdx="0" presStyleCnt="3">
        <dgm:presLayoutVars>
          <dgm:chMax val="1"/>
          <dgm:chPref val="1"/>
          <dgm:bulletEnabled val="1"/>
        </dgm:presLayoutVars>
      </dgm:prSet>
      <dgm:spPr/>
    </dgm:pt>
    <dgm:pt modelId="{702C2DFB-6407-4D45-B444-E1994744D7C0}" type="pres">
      <dgm:prSet presAssocID="{9141BD09-93D1-4B13-A866-0D217A5DDC74}" presName="ChildText" presStyleLbl="revTx" presStyleIdx="0" presStyleCnt="3" custScaleX="189636" custLinFactNeighborX="44229" custLinFactNeighborY="-1800">
        <dgm:presLayoutVars>
          <dgm:chMax val="0"/>
          <dgm:chPref val="0"/>
          <dgm:bulletEnabled val="1"/>
        </dgm:presLayoutVars>
      </dgm:prSet>
      <dgm:spPr/>
    </dgm:pt>
    <dgm:pt modelId="{8D13E55B-9911-4CAE-AF18-89680289752B}" type="pres">
      <dgm:prSet presAssocID="{16A28120-7006-45D6-BB4A-1F88C7F7B1DA}" presName="sibTrans" presStyleCnt="0"/>
      <dgm:spPr/>
    </dgm:pt>
    <dgm:pt modelId="{EAF5ED17-1465-4E69-AEE7-3D006BED6168}" type="pres">
      <dgm:prSet presAssocID="{D310E76A-66B7-4FC8-8BDC-F8E2F3A06C6E}" presName="composite" presStyleCnt="0"/>
      <dgm:spPr/>
    </dgm:pt>
    <dgm:pt modelId="{2C925EBC-6FB6-41EE-8C7B-F07F537826FC}" type="pres">
      <dgm:prSet presAssocID="{D310E76A-66B7-4FC8-8BDC-F8E2F3A06C6E}" presName="bentUpArrow1" presStyleLbl="alignImgPlace1" presStyleIdx="1" presStyleCnt="2"/>
      <dgm:spPr/>
    </dgm:pt>
    <dgm:pt modelId="{C2E09CBA-DFCC-4C30-8D21-4641BC74D761}" type="pres">
      <dgm:prSet presAssocID="{D310E76A-66B7-4FC8-8BDC-F8E2F3A06C6E}" presName="ParentText" presStyleLbl="node1" presStyleIdx="1" presStyleCnt="3">
        <dgm:presLayoutVars>
          <dgm:chMax val="1"/>
          <dgm:chPref val="1"/>
          <dgm:bulletEnabled val="1"/>
        </dgm:presLayoutVars>
      </dgm:prSet>
      <dgm:spPr/>
    </dgm:pt>
    <dgm:pt modelId="{E30D49FE-B8C6-4911-9E17-EEF53EAC4697}" type="pres">
      <dgm:prSet presAssocID="{D310E76A-66B7-4FC8-8BDC-F8E2F3A06C6E}" presName="ChildText" presStyleLbl="revTx" presStyleIdx="1" presStyleCnt="3" custScaleX="166545" custLinFactNeighborX="47863">
        <dgm:presLayoutVars>
          <dgm:chMax val="0"/>
          <dgm:chPref val="0"/>
          <dgm:bulletEnabled val="1"/>
        </dgm:presLayoutVars>
      </dgm:prSet>
      <dgm:spPr/>
    </dgm:pt>
    <dgm:pt modelId="{56ED3395-A769-4A98-8122-B2FC1AF2A0C2}" type="pres">
      <dgm:prSet presAssocID="{963317E9-01A7-43F2-9D06-FE9473E11FC0}" presName="sibTrans" presStyleCnt="0"/>
      <dgm:spPr/>
    </dgm:pt>
    <dgm:pt modelId="{D7D06902-840A-4480-BE47-E07E1331B83D}" type="pres">
      <dgm:prSet presAssocID="{85BA0210-CAC6-41CB-949F-A68DC85B8D0E}" presName="composite" presStyleCnt="0"/>
      <dgm:spPr/>
    </dgm:pt>
    <dgm:pt modelId="{B0BA0CC0-BB9B-45FB-AE4A-4F40D1ECAF0E}" type="pres">
      <dgm:prSet presAssocID="{85BA0210-CAC6-41CB-949F-A68DC85B8D0E}" presName="ParentText" presStyleLbl="node1" presStyleIdx="2" presStyleCnt="3">
        <dgm:presLayoutVars>
          <dgm:chMax val="1"/>
          <dgm:chPref val="1"/>
          <dgm:bulletEnabled val="1"/>
        </dgm:presLayoutVars>
      </dgm:prSet>
      <dgm:spPr/>
    </dgm:pt>
    <dgm:pt modelId="{D4D21215-840D-41A2-981B-F82CE7FABF25}" type="pres">
      <dgm:prSet presAssocID="{85BA0210-CAC6-41CB-949F-A68DC85B8D0E}" presName="FinalChildText" presStyleLbl="revTx" presStyleIdx="2" presStyleCnt="3" custScaleX="199046" custLinFactNeighborX="51754" custLinFactNeighborY="3502">
        <dgm:presLayoutVars>
          <dgm:chMax val="0"/>
          <dgm:chPref val="0"/>
          <dgm:bulletEnabled val="1"/>
        </dgm:presLayoutVars>
      </dgm:prSet>
      <dgm:spPr/>
    </dgm:pt>
  </dgm:ptLst>
  <dgm:cxnLst>
    <dgm:cxn modelId="{3CD10515-4E7A-419D-B81F-B9F2999E34E2}" type="presOf" srcId="{D310E76A-66B7-4FC8-8BDC-F8E2F3A06C6E}" destId="{C2E09CBA-DFCC-4C30-8D21-4641BC74D761}" srcOrd="0" destOrd="0" presId="urn:microsoft.com/office/officeart/2005/8/layout/StepDownProcess"/>
    <dgm:cxn modelId="{D0C81C1E-1417-499E-869B-B20F32EC5785}" srcId="{D310E76A-66B7-4FC8-8BDC-F8E2F3A06C6E}" destId="{174B9CE2-B810-4CC7-B010-4111CAAE7A52}" srcOrd="0" destOrd="0" parTransId="{6E1E16B8-2770-4D6E-9B0A-34373D14AC6C}" sibTransId="{39467A36-AF31-4A89-93F2-2E85F1186987}"/>
    <dgm:cxn modelId="{52169F35-7E5F-43B0-A61B-D7EACA7E27B5}" srcId="{BB2F94DE-A090-465A-ABDE-A1DBDECF676C}" destId="{85BA0210-CAC6-41CB-949F-A68DC85B8D0E}" srcOrd="2" destOrd="0" parTransId="{6910FF78-A699-495E-88F5-0F3AA3A17041}" sibTransId="{A087D96F-6FC2-494A-BB0C-1C24D5E51029}"/>
    <dgm:cxn modelId="{29B23650-8CB1-4153-9E21-B5C630C3E919}" type="presOf" srcId="{BB2F94DE-A090-465A-ABDE-A1DBDECF676C}" destId="{C49113E6-561D-46C8-A22A-0D8B75298382}" srcOrd="0" destOrd="0" presId="urn:microsoft.com/office/officeart/2005/8/layout/StepDownProcess"/>
    <dgm:cxn modelId="{8C480357-8F17-4E96-8A46-0DBBCB72640B}" type="presOf" srcId="{79F01800-4A5A-4D09-B5CD-1B9BB604BE1A}" destId="{D4D21215-840D-41A2-981B-F82CE7FABF25}" srcOrd="0" destOrd="0" presId="urn:microsoft.com/office/officeart/2005/8/layout/StepDownProcess"/>
    <dgm:cxn modelId="{91D4D27C-9ADD-47F8-AB07-7FF4A37DC3BD}" type="presOf" srcId="{9141BD09-93D1-4B13-A866-0D217A5DDC74}" destId="{AD9F75BD-7780-4FE6-982E-B8CADB24C047}" srcOrd="0" destOrd="0" presId="urn:microsoft.com/office/officeart/2005/8/layout/StepDownProcess"/>
    <dgm:cxn modelId="{F19B218F-134B-43BC-91FD-2B9A84DA2902}" srcId="{BB2F94DE-A090-465A-ABDE-A1DBDECF676C}" destId="{D310E76A-66B7-4FC8-8BDC-F8E2F3A06C6E}" srcOrd="1" destOrd="0" parTransId="{74BBF7D0-723A-44F5-A7F4-911060A98D90}" sibTransId="{963317E9-01A7-43F2-9D06-FE9473E11FC0}"/>
    <dgm:cxn modelId="{F6378B9C-B387-42A5-99D3-7E60D7CA6612}" srcId="{85BA0210-CAC6-41CB-949F-A68DC85B8D0E}" destId="{79F01800-4A5A-4D09-B5CD-1B9BB604BE1A}" srcOrd="0" destOrd="0" parTransId="{51800684-1142-40CE-B9D4-54861FB99ABF}" sibTransId="{0C70F278-0BF6-4F58-9FB1-DDAEDE2C85B5}"/>
    <dgm:cxn modelId="{55EC8D9C-4AB8-462C-B0C4-B0FE50ABB2AB}" type="presOf" srcId="{EE7246F3-1306-4EA4-A045-68B45E52978A}" destId="{702C2DFB-6407-4D45-B444-E1994744D7C0}" srcOrd="0" destOrd="0" presId="urn:microsoft.com/office/officeart/2005/8/layout/StepDownProcess"/>
    <dgm:cxn modelId="{5926C1A5-3F47-4CFA-A572-EAB0FF0BB240}" srcId="{BB2F94DE-A090-465A-ABDE-A1DBDECF676C}" destId="{9141BD09-93D1-4B13-A866-0D217A5DDC74}" srcOrd="0" destOrd="0" parTransId="{5949EF02-BF89-4112-AD0A-6AB7E3DFC4CD}" sibTransId="{16A28120-7006-45D6-BB4A-1F88C7F7B1DA}"/>
    <dgm:cxn modelId="{3C9196B1-1CD7-4F05-A9AC-159E61E87438}" srcId="{9141BD09-93D1-4B13-A866-0D217A5DDC74}" destId="{EE7246F3-1306-4EA4-A045-68B45E52978A}" srcOrd="0" destOrd="0" parTransId="{545853F9-4948-4DA8-9ED3-744CF47D4EE4}" sibTransId="{6BD2B1EE-B343-4FD0-BB23-2FA0EA246885}"/>
    <dgm:cxn modelId="{88F483B7-2BEC-4FFC-9799-3D9B9D6FD9A1}" type="presOf" srcId="{85BA0210-CAC6-41CB-949F-A68DC85B8D0E}" destId="{B0BA0CC0-BB9B-45FB-AE4A-4F40D1ECAF0E}" srcOrd="0" destOrd="0" presId="urn:microsoft.com/office/officeart/2005/8/layout/StepDownProcess"/>
    <dgm:cxn modelId="{4123D3D4-08E1-4B8C-B37F-DB35779B7AAD}" type="presOf" srcId="{174B9CE2-B810-4CC7-B010-4111CAAE7A52}" destId="{E30D49FE-B8C6-4911-9E17-EEF53EAC4697}" srcOrd="0" destOrd="0" presId="urn:microsoft.com/office/officeart/2005/8/layout/StepDownProcess"/>
    <dgm:cxn modelId="{9C73F0E9-8D8E-47BD-AA5C-0129BABA492A}" type="presParOf" srcId="{C49113E6-561D-46C8-A22A-0D8B75298382}" destId="{F6D164C5-93BF-483F-9BBB-A86BE64DFC41}" srcOrd="0" destOrd="0" presId="urn:microsoft.com/office/officeart/2005/8/layout/StepDownProcess"/>
    <dgm:cxn modelId="{6C61BA2E-0441-4442-91EA-53D14AC6E45F}" type="presParOf" srcId="{F6D164C5-93BF-483F-9BBB-A86BE64DFC41}" destId="{60F8381B-71BE-4730-A306-58CBC07F7596}" srcOrd="0" destOrd="0" presId="urn:microsoft.com/office/officeart/2005/8/layout/StepDownProcess"/>
    <dgm:cxn modelId="{2FE5CDCD-5644-4DB3-A347-4A4133C91B0C}" type="presParOf" srcId="{F6D164C5-93BF-483F-9BBB-A86BE64DFC41}" destId="{AD9F75BD-7780-4FE6-982E-B8CADB24C047}" srcOrd="1" destOrd="0" presId="urn:microsoft.com/office/officeart/2005/8/layout/StepDownProcess"/>
    <dgm:cxn modelId="{368F1D80-B7C3-42F0-A033-401BC321C4BF}" type="presParOf" srcId="{F6D164C5-93BF-483F-9BBB-A86BE64DFC41}" destId="{702C2DFB-6407-4D45-B444-E1994744D7C0}" srcOrd="2" destOrd="0" presId="urn:microsoft.com/office/officeart/2005/8/layout/StepDownProcess"/>
    <dgm:cxn modelId="{A42799E1-C9A1-4588-8C34-E17F321E0F67}" type="presParOf" srcId="{C49113E6-561D-46C8-A22A-0D8B75298382}" destId="{8D13E55B-9911-4CAE-AF18-89680289752B}" srcOrd="1" destOrd="0" presId="urn:microsoft.com/office/officeart/2005/8/layout/StepDownProcess"/>
    <dgm:cxn modelId="{1B877373-1DFE-400C-A6AC-B0937CBACFE4}" type="presParOf" srcId="{C49113E6-561D-46C8-A22A-0D8B75298382}" destId="{EAF5ED17-1465-4E69-AEE7-3D006BED6168}" srcOrd="2" destOrd="0" presId="urn:microsoft.com/office/officeart/2005/8/layout/StepDownProcess"/>
    <dgm:cxn modelId="{30F99AAA-3566-473E-A59E-C46E43AEB873}" type="presParOf" srcId="{EAF5ED17-1465-4E69-AEE7-3D006BED6168}" destId="{2C925EBC-6FB6-41EE-8C7B-F07F537826FC}" srcOrd="0" destOrd="0" presId="urn:microsoft.com/office/officeart/2005/8/layout/StepDownProcess"/>
    <dgm:cxn modelId="{C96987BA-0E54-4177-86B8-C94F748DC395}" type="presParOf" srcId="{EAF5ED17-1465-4E69-AEE7-3D006BED6168}" destId="{C2E09CBA-DFCC-4C30-8D21-4641BC74D761}" srcOrd="1" destOrd="0" presId="urn:microsoft.com/office/officeart/2005/8/layout/StepDownProcess"/>
    <dgm:cxn modelId="{B5760636-05D3-4277-B53F-A213E8F4F958}" type="presParOf" srcId="{EAF5ED17-1465-4E69-AEE7-3D006BED6168}" destId="{E30D49FE-B8C6-4911-9E17-EEF53EAC4697}" srcOrd="2" destOrd="0" presId="urn:microsoft.com/office/officeart/2005/8/layout/StepDownProcess"/>
    <dgm:cxn modelId="{E564D202-ED8B-44C3-967E-90413661FB5E}" type="presParOf" srcId="{C49113E6-561D-46C8-A22A-0D8B75298382}" destId="{56ED3395-A769-4A98-8122-B2FC1AF2A0C2}" srcOrd="3" destOrd="0" presId="urn:microsoft.com/office/officeart/2005/8/layout/StepDownProcess"/>
    <dgm:cxn modelId="{F8AA3D6E-FCF8-4BA1-A3FC-BB54EC47D23D}" type="presParOf" srcId="{C49113E6-561D-46C8-A22A-0D8B75298382}" destId="{D7D06902-840A-4480-BE47-E07E1331B83D}" srcOrd="4" destOrd="0" presId="urn:microsoft.com/office/officeart/2005/8/layout/StepDownProcess"/>
    <dgm:cxn modelId="{73A9E4DE-F183-4835-A95B-09BC12E1831A}" type="presParOf" srcId="{D7D06902-840A-4480-BE47-E07E1331B83D}" destId="{B0BA0CC0-BB9B-45FB-AE4A-4F40D1ECAF0E}" srcOrd="0" destOrd="0" presId="urn:microsoft.com/office/officeart/2005/8/layout/StepDownProcess"/>
    <dgm:cxn modelId="{C746976B-3C2B-4834-BC7C-CF68294456E1}" type="presParOf" srcId="{D7D06902-840A-4480-BE47-E07E1331B83D}" destId="{D4D21215-840D-41A2-981B-F82CE7FABF25}"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Water is Supplied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Photosynthesis</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Water is Broken Down into its Elemental Form</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is Released</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Hydrocarbon is Added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Fermentation</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After Fermentation, the Bacteria Leaves Behind Several Elements</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can be Filtered Out.</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Compressed</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5,000-10,000 PSI</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79B0BF92-5ABA-4FA5-BC50-047419B7915F}">
      <dgm:prSet phldrT="[Text]"/>
      <dgm:spPr/>
      <dgm:t>
        <a:bodyPr/>
        <a:lstStyle/>
        <a:p>
          <a:r>
            <a:rPr lang="en-US"/>
            <a:t>Unique Pressure Vessels</a:t>
          </a:r>
        </a:p>
      </dgm:t>
    </dgm:pt>
    <dgm:pt modelId="{0F2C54FD-DC33-400C-934A-9BBC0B0C2D7A}" type="parTrans" cxnId="{FA231462-09F1-46C8-8155-083D8025CE5F}">
      <dgm:prSet/>
      <dgm:spPr/>
      <dgm:t>
        <a:bodyPr/>
        <a:lstStyle/>
        <a:p>
          <a:endParaRPr lang="en-US"/>
        </a:p>
      </dgm:t>
    </dgm:pt>
    <dgm:pt modelId="{C0AB03A5-4E61-4F03-8DF3-1C6A680F3E64}" type="sibTrans" cxnId="{FA231462-09F1-46C8-8155-083D8025CE5F}">
      <dgm:prSet/>
      <dgm:spPr/>
      <dgm:t>
        <a:bodyPr/>
        <a:lstStyle/>
        <a:p>
          <a:endParaRPr lang="en-US"/>
        </a:p>
      </dgm:t>
    </dgm:pt>
    <dgm:pt modelId="{E93410D8-553E-4FB6-BADC-719C344410CC}">
      <dgm:prSet phldrT="[Text]"/>
      <dgm:spPr/>
      <dgm:t>
        <a:bodyPr/>
        <a:lstStyle/>
        <a:p>
          <a:r>
            <a:rPr lang="en-US"/>
            <a:t>Cryogenic</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Liquid H2 at -252.2 </a:t>
          </a:r>
          <a:r>
            <a:rPr lang="en-US">
              <a:latin typeface="Calibri" panose="020F0502020204030204" pitchFamily="34" charset="0"/>
              <a:cs typeface="Calibri" panose="020F0502020204030204" pitchFamily="34" charset="0"/>
            </a:rPr>
            <a:t>°C</a:t>
          </a:r>
          <a:endParaRPr lang="en-US"/>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90696CBF-3FCC-45C1-8DD1-F5FA0E24DE51}">
      <dgm:prSet phldrT="[Text]"/>
      <dgm:spPr/>
      <dgm:t>
        <a:bodyPr/>
        <a:lstStyle/>
        <a:p>
          <a:r>
            <a:rPr lang="en-US"/>
            <a:t>Solid H2 at  -259.14</a:t>
          </a:r>
          <a:r>
            <a:rPr lang="en-US">
              <a:latin typeface="Calibri" panose="020F0502020204030204" pitchFamily="34" charset="0"/>
              <a:cs typeface="Calibri" panose="020F0502020204030204" pitchFamily="34" charset="0"/>
            </a:rPr>
            <a:t>°C</a:t>
          </a:r>
          <a:endParaRPr lang="en-US"/>
        </a:p>
      </dgm:t>
    </dgm:pt>
    <dgm:pt modelId="{84B5DDA4-F303-43C9-8B58-DF2FCE1542B0}" type="parTrans" cxnId="{E90EFF05-20AE-4A8A-B369-2A2DDB20F621}">
      <dgm:prSet/>
      <dgm:spPr/>
      <dgm:t>
        <a:bodyPr/>
        <a:lstStyle/>
        <a:p>
          <a:endParaRPr lang="en-US"/>
        </a:p>
      </dgm:t>
    </dgm:pt>
    <dgm:pt modelId="{CD1390EB-6F47-46F8-8D0D-42338359B40D}" type="sibTrans" cxnId="{E90EFF05-20AE-4A8A-B369-2A2DDB20F621}">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4"/>
      <dgm:spPr/>
    </dgm:pt>
    <dgm:pt modelId="{A323B31B-AE6A-4E2D-AB25-2B25053A938A}" type="pres">
      <dgm:prSet presAssocID="{635A45DA-90AC-40CD-8D1F-EF4C5A0D02B9}" presName="firstChildTx" presStyleLbl="bgAccFollowNode1" presStyleIdx="0" presStyleCnt="4">
        <dgm:presLayoutVars>
          <dgm:bulletEnabled val="1"/>
        </dgm:presLayoutVars>
      </dgm:prSet>
      <dgm:spPr/>
    </dgm:pt>
    <dgm:pt modelId="{B86AB70D-5F40-497E-A3C4-98A1A0691BD0}" type="pres">
      <dgm:prSet presAssocID="{79B0BF92-5ABA-4FA5-BC50-047419B7915F}" presName="comp" presStyleCnt="0"/>
      <dgm:spPr/>
    </dgm:pt>
    <dgm:pt modelId="{C7A4558D-3C9D-42E4-B647-2951AAF45570}" type="pres">
      <dgm:prSet presAssocID="{79B0BF92-5ABA-4FA5-BC50-047419B7915F}" presName="child" presStyleLbl="bgAccFollowNode1" presStyleIdx="1" presStyleCnt="4"/>
      <dgm:spPr/>
    </dgm:pt>
    <dgm:pt modelId="{7F062DDE-51E9-4467-B4AE-22B4C5510FBB}" type="pres">
      <dgm:prSet presAssocID="{79B0BF92-5ABA-4FA5-BC50-047419B7915F}" presName="childTx" presStyleLbl="bgAccFollowNode1" presStyleIdx="1" presStyleCnt="4">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2" presStyleCnt="4"/>
      <dgm:spPr/>
    </dgm:pt>
    <dgm:pt modelId="{8C8DC336-B5CA-4723-9D6C-86CFAF903E82}" type="pres">
      <dgm:prSet presAssocID="{E93410D8-553E-4FB6-BADC-719C344410CC}" presName="firstChildTx" presStyleLbl="bgAccFollowNode1" presStyleIdx="2" presStyleCnt="4">
        <dgm:presLayoutVars>
          <dgm:bulletEnabled val="1"/>
        </dgm:presLayoutVars>
      </dgm:prSet>
      <dgm:spPr/>
    </dgm:pt>
    <dgm:pt modelId="{7BF09B06-F51D-4291-AFDF-BC98515984F0}" type="pres">
      <dgm:prSet presAssocID="{90696CBF-3FCC-45C1-8DD1-F5FA0E24DE51}" presName="comp" presStyleCnt="0"/>
      <dgm:spPr/>
    </dgm:pt>
    <dgm:pt modelId="{CDC397E2-0C59-4CD2-8335-07EFB80BADFB}" type="pres">
      <dgm:prSet presAssocID="{90696CBF-3FCC-45C1-8DD1-F5FA0E24DE51}" presName="child" presStyleLbl="bgAccFollowNode1" presStyleIdx="3" presStyleCnt="4"/>
      <dgm:spPr/>
    </dgm:pt>
    <dgm:pt modelId="{ADEAD26C-D64B-4D26-B82C-39B39FFCF2D3}" type="pres">
      <dgm:prSet presAssocID="{90696CBF-3FCC-45C1-8DD1-F5FA0E24DE51}" presName="childTx" presStyleLbl="bgAccFollowNode1" presStyleIdx="3" presStyleCnt="4">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90EFF05-20AE-4A8A-B369-2A2DDB20F621}" srcId="{E93410D8-553E-4FB6-BADC-719C344410CC}" destId="{90696CBF-3FCC-45C1-8DD1-F5FA0E24DE51}" srcOrd="1" destOrd="0" parTransId="{84B5DDA4-F303-43C9-8B58-DF2FCE1542B0}" sibTransId="{CD1390EB-6F47-46F8-8D0D-42338359B40D}"/>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B9B1A027-8A07-43A5-98A7-4B148EE54174}" type="presOf" srcId="{79B0BF92-5ABA-4FA5-BC50-047419B7915F}" destId="{7F062DDE-51E9-4467-B4AE-22B4C5510FBB}" srcOrd="1" destOrd="0" presId="urn:microsoft.com/office/officeart/2005/8/layout/hList9"/>
    <dgm:cxn modelId="{E4206330-C059-4C12-B5CE-B27869627A85}" type="presOf" srcId="{90696CBF-3FCC-45C1-8DD1-F5FA0E24DE51}" destId="{CDC397E2-0C59-4CD2-8335-07EFB80BADFB}" srcOrd="0" destOrd="0" presId="urn:microsoft.com/office/officeart/2005/8/layout/hList9"/>
    <dgm:cxn modelId="{FA231462-09F1-46C8-8155-083D8025CE5F}" srcId="{635A45DA-90AC-40CD-8D1F-EF4C5A0D02B9}" destId="{79B0BF92-5ABA-4FA5-BC50-047419B7915F}" srcOrd="1" destOrd="0" parTransId="{0F2C54FD-DC33-400C-934A-9BBC0B0C2D7A}" sibTransId="{C0AB03A5-4E61-4F03-8DF3-1C6A680F3E64}"/>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6269D6B-91FA-4283-9EA8-A23393682794}" type="presOf" srcId="{90696CBF-3FCC-45C1-8DD1-F5FA0E24DE51}" destId="{ADEAD26C-D64B-4D26-B82C-39B39FFCF2D3}" srcOrd="1" destOrd="0" presId="urn:microsoft.com/office/officeart/2005/8/layout/hList9"/>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376F16F6-3B23-4959-87E1-62DE0128F815}" type="presOf" srcId="{79B0BF92-5ABA-4FA5-BC50-047419B7915F}" destId="{C7A4558D-3C9D-42E4-B647-2951AAF45570}" srcOrd="0" destOrd="0" presId="urn:microsoft.com/office/officeart/2005/8/layout/hList9"/>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BA1FAB09-0CC8-4892-81D5-B548309F7BCD}" type="presParOf" srcId="{E5053019-2D77-4B40-BC5C-98F3355CF108}" destId="{B86AB70D-5F40-497E-A3C4-98A1A0691BD0}" srcOrd="2" destOrd="0" presId="urn:microsoft.com/office/officeart/2005/8/layout/hList9"/>
    <dgm:cxn modelId="{DE9DC58B-5CE4-4F17-9F22-8F3B413ABBFB}" type="presParOf" srcId="{B86AB70D-5F40-497E-A3C4-98A1A0691BD0}" destId="{C7A4558D-3C9D-42E4-B647-2951AAF45570}" srcOrd="0" destOrd="0" presId="urn:microsoft.com/office/officeart/2005/8/layout/hList9"/>
    <dgm:cxn modelId="{E1F3F4A4-6098-4602-975F-8EF2FE178CC0}" type="presParOf" srcId="{B86AB70D-5F40-497E-A3C4-98A1A0691BD0}" destId="{7F062DDE-51E9-4467-B4AE-22B4C5510FBB}"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EDBD22A-2AB7-40A3-B8CE-A19B45C5AAA9}" type="presParOf" srcId="{F4AF05A0-F0F5-4E0E-ADDA-970978106E42}" destId="{7BF09B06-F51D-4291-AFDF-BC98515984F0}" srcOrd="2" destOrd="0" presId="urn:microsoft.com/office/officeart/2005/8/layout/hList9"/>
    <dgm:cxn modelId="{AFB808F1-7E68-439E-9521-E41402145CDF}" type="presParOf" srcId="{7BF09B06-F51D-4291-AFDF-BC98515984F0}" destId="{CDC397E2-0C59-4CD2-8335-07EFB80BADFB}" srcOrd="0" destOrd="0" presId="urn:microsoft.com/office/officeart/2005/8/layout/hList9"/>
    <dgm:cxn modelId="{CE8A66D9-84FE-4F9C-97AE-85C03022FDE3}" type="presParOf" srcId="{7BF09B06-F51D-4291-AFDF-BC98515984F0}" destId="{ADEAD26C-D64B-4D26-B82C-39B39FFCF2D3}"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Adsorbtion</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Hydrogen is Stuck to the Compound’s Surface</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E93410D8-553E-4FB6-BADC-719C344410CC}">
      <dgm:prSet phldrT="[Text]"/>
      <dgm:spPr/>
      <dgm:t>
        <a:bodyPr/>
        <a:lstStyle/>
        <a:p>
          <a:r>
            <a:rPr lang="en-US"/>
            <a:t>Absorption</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Hydrogen is Encased by the Compound</a:t>
          </a:r>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2"/>
      <dgm:spPr/>
    </dgm:pt>
    <dgm:pt modelId="{A323B31B-AE6A-4E2D-AB25-2B25053A938A}" type="pres">
      <dgm:prSet presAssocID="{635A45DA-90AC-40CD-8D1F-EF4C5A0D02B9}" presName="firstChildTx" presStyleLbl="bgAccFollowNode1" presStyleIdx="0" presStyleCnt="2">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1" presStyleCnt="2"/>
      <dgm:spPr/>
    </dgm:pt>
    <dgm:pt modelId="{8C8DC336-B5CA-4723-9D6C-86CFAF903E82}" type="pres">
      <dgm:prSet presAssocID="{E93410D8-553E-4FB6-BADC-719C344410CC}" presName="firstChildTx" presStyleLbl="bgAccFollowNode1" presStyleIdx="1" presStyleCnt="2">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BB938D-B0E2-47FC-A63D-1E965C2A44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2F44037A-5373-459B-8A22-25BF95C55F2E}">
      <dgm:prSet/>
      <dgm:spPr/>
      <dgm:t>
        <a:bodyPr/>
        <a:lstStyle/>
        <a:p>
          <a:pPr rtl="0"/>
          <a:r>
            <a:rPr lang="en-US">
              <a:latin typeface="+mn-lt"/>
            </a:rPr>
            <a:t> ERH2’s purpose is to create an energy demonstrator to generate and store hydrogen.</a:t>
          </a:r>
        </a:p>
      </dgm:t>
    </dgm:pt>
    <dgm:pt modelId="{077E0A25-9228-499F-8C84-1BB2820C5353}" type="parTrans" cxnId="{3B853DDD-15C1-4878-9CF0-78826C241FC5}">
      <dgm:prSet/>
      <dgm:spPr/>
      <dgm:t>
        <a:bodyPr/>
        <a:lstStyle/>
        <a:p>
          <a:endParaRPr lang="en-US"/>
        </a:p>
      </dgm:t>
    </dgm:pt>
    <dgm:pt modelId="{FBCA8CCF-25BA-4D05-B205-E9A51AE291B0}" type="sibTrans" cxnId="{3B853DDD-15C1-4878-9CF0-78826C241FC5}">
      <dgm:prSet/>
      <dgm:spPr/>
      <dgm:t>
        <a:bodyPr/>
        <a:lstStyle/>
        <a:p>
          <a:endParaRPr lang="en-US"/>
        </a:p>
      </dgm:t>
    </dgm:pt>
    <dgm:pt modelId="{109669FA-3C66-473F-87EE-C49E380F4763}" type="pres">
      <dgm:prSet presAssocID="{DFBB938D-B0E2-47FC-A63D-1E965C2A44EA}" presName="compositeShape" presStyleCnt="0">
        <dgm:presLayoutVars>
          <dgm:chMax val="7"/>
          <dgm:dir/>
          <dgm:resizeHandles val="exact"/>
        </dgm:presLayoutVars>
      </dgm:prSet>
      <dgm:spPr/>
    </dgm:pt>
    <dgm:pt modelId="{789C2D9C-CE1B-4217-9A67-3666418A9EB4}" type="pres">
      <dgm:prSet presAssocID="{2F44037A-5373-459B-8A22-25BF95C55F2E}" presName="circ1TxSh" presStyleLbl="vennNode1" presStyleIdx="0" presStyleCnt="1"/>
      <dgm:spPr/>
    </dgm:pt>
  </dgm:ptLst>
  <dgm:cxnLst>
    <dgm:cxn modelId="{7659D426-4150-4E2B-8243-937B4CEADF9A}" type="presOf" srcId="{DFBB938D-B0E2-47FC-A63D-1E965C2A44EA}" destId="{109669FA-3C66-473F-87EE-C49E380F4763}" srcOrd="0" destOrd="0" presId="urn:microsoft.com/office/officeart/2005/8/layout/venn1"/>
    <dgm:cxn modelId="{206BC8B2-3456-48C9-A73B-4B9F6DAFDFAB}" type="presOf" srcId="{2F44037A-5373-459B-8A22-25BF95C55F2E}" destId="{789C2D9C-CE1B-4217-9A67-3666418A9EB4}" srcOrd="0" destOrd="0" presId="urn:microsoft.com/office/officeart/2005/8/layout/venn1"/>
    <dgm:cxn modelId="{3B853DDD-15C1-4878-9CF0-78826C241FC5}" srcId="{DFBB938D-B0E2-47FC-A63D-1E965C2A44EA}" destId="{2F44037A-5373-459B-8A22-25BF95C55F2E}" srcOrd="0" destOrd="0" parTransId="{077E0A25-9228-499F-8C84-1BB2820C5353}" sibTransId="{FBCA8CCF-25BA-4D05-B205-E9A51AE291B0}"/>
    <dgm:cxn modelId="{85B268B8-076C-44E9-BF4A-ECC8279679E7}" type="presParOf" srcId="{109669FA-3C66-473F-87EE-C49E380F4763}" destId="{789C2D9C-CE1B-4217-9A67-3666418A9EB4}" srcOrd="0"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9EE16A5-157E-4D41-9641-14851A7170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08BD0A-B835-4F6A-AD00-23908408302F}">
      <dgm:prSet phldrT="[Text]"/>
      <dgm:spPr/>
      <dgm:t>
        <a:bodyPr/>
        <a:lstStyle/>
        <a:p>
          <a:r>
            <a:rPr lang="en-US"/>
            <a:t>R1 = R3</a:t>
          </a:r>
        </a:p>
      </dgm:t>
    </dgm:pt>
    <dgm:pt modelId="{CC952D4B-AF75-4D46-9989-95467C0D29D2}" type="parTrans" cxnId="{D964674F-B028-4161-8F5D-21A1265B72DC}">
      <dgm:prSet/>
      <dgm:spPr/>
      <dgm:t>
        <a:bodyPr/>
        <a:lstStyle/>
        <a:p>
          <a:endParaRPr lang="en-US"/>
        </a:p>
      </dgm:t>
    </dgm:pt>
    <dgm:pt modelId="{D07AAF4F-88E7-41B7-BDB0-D29ACFF74048}" type="sibTrans" cxnId="{D964674F-B028-4161-8F5D-21A1265B72DC}">
      <dgm:prSet/>
      <dgm:spPr/>
      <dgm:t>
        <a:bodyPr/>
        <a:lstStyle/>
        <a:p>
          <a:endParaRPr lang="en-US"/>
        </a:p>
      </dgm:t>
    </dgm:pt>
    <dgm:pt modelId="{DB5B0D36-A689-4E48-B06F-129A3D31ABB1}">
      <dgm:prSet phldrT="[Text]"/>
      <dgm:spPr/>
      <dgm:t>
        <a:bodyPr/>
        <a:lstStyle/>
        <a:p>
          <a:r>
            <a:rPr lang="en-US"/>
            <a:t>Nickel Mesh</a:t>
          </a:r>
        </a:p>
      </dgm:t>
    </dgm:pt>
    <dgm:pt modelId="{51B5D355-1D3E-4337-8DDA-C20F59CD08AF}" type="parTrans" cxnId="{83112F9A-838D-425B-979A-DC928D5372D0}">
      <dgm:prSet/>
      <dgm:spPr/>
      <dgm:t>
        <a:bodyPr/>
        <a:lstStyle/>
        <a:p>
          <a:endParaRPr lang="en-US"/>
        </a:p>
      </dgm:t>
    </dgm:pt>
    <dgm:pt modelId="{C822B8B5-6810-444D-9F3F-6ABDAF621EA6}" type="sibTrans" cxnId="{83112F9A-838D-425B-979A-DC928D5372D0}">
      <dgm:prSet/>
      <dgm:spPr/>
      <dgm:t>
        <a:bodyPr/>
        <a:lstStyle/>
        <a:p>
          <a:endParaRPr lang="en-US"/>
        </a:p>
      </dgm:t>
    </dgm:pt>
    <dgm:pt modelId="{5EC24303-4B31-4753-B49F-9795B9E8F3DC}">
      <dgm:prSet phldrT="[Text]"/>
      <dgm:spPr/>
      <dgm:t>
        <a:bodyPr/>
        <a:lstStyle/>
        <a:p>
          <a:r>
            <a:rPr lang="en-US"/>
            <a:t>R2</a:t>
          </a:r>
        </a:p>
      </dgm:t>
    </dgm:pt>
    <dgm:pt modelId="{73371EDC-59AC-426E-B02D-6CB0A1142091}" type="parTrans" cxnId="{1728E3EE-DD3D-4F77-9644-63F66154C556}">
      <dgm:prSet/>
      <dgm:spPr/>
      <dgm:t>
        <a:bodyPr/>
        <a:lstStyle/>
        <a:p>
          <a:endParaRPr lang="en-US"/>
        </a:p>
      </dgm:t>
    </dgm:pt>
    <dgm:pt modelId="{829E1FE0-1CE6-4500-9E24-B5D913A12DF0}" type="sibTrans" cxnId="{1728E3EE-DD3D-4F77-9644-63F66154C556}">
      <dgm:prSet/>
      <dgm:spPr/>
      <dgm:t>
        <a:bodyPr/>
        <a:lstStyle/>
        <a:p>
          <a:endParaRPr lang="en-US"/>
        </a:p>
      </dgm:t>
    </dgm:pt>
    <dgm:pt modelId="{8E5BB7D8-402A-434A-8542-E61A3F52248B}">
      <dgm:prSet phldrT="[Text]"/>
      <dgm:spPr/>
      <dgm:t>
        <a:bodyPr/>
        <a:lstStyle/>
        <a:p>
          <a:r>
            <a:rPr lang="en-US"/>
            <a:t>Salt Water</a:t>
          </a:r>
        </a:p>
      </dgm:t>
    </dgm:pt>
    <dgm:pt modelId="{8E70D9FF-5C39-492C-915F-5CF19CBA297D}" type="parTrans" cxnId="{52BC8BDE-B811-4242-A4F6-91EB9E85E8BB}">
      <dgm:prSet/>
      <dgm:spPr/>
      <dgm:t>
        <a:bodyPr/>
        <a:lstStyle/>
        <a:p>
          <a:endParaRPr lang="en-US"/>
        </a:p>
      </dgm:t>
    </dgm:pt>
    <dgm:pt modelId="{26C3F241-E627-45F7-A9BD-6452F8EF8FAD}" type="sibTrans" cxnId="{52BC8BDE-B811-4242-A4F6-91EB9E85E8BB}">
      <dgm:prSet/>
      <dgm:spPr/>
      <dgm:t>
        <a:bodyPr/>
        <a:lstStyle/>
        <a:p>
          <a:endParaRPr lang="en-US"/>
        </a:p>
      </dgm:t>
    </dgm:pt>
    <dgm:pt modelId="{019816B8-7AAF-40B1-AFF5-D06FFCCBF092}" type="pres">
      <dgm:prSet presAssocID="{99EE16A5-157E-4D41-9641-14851A717070}" presName="linear" presStyleCnt="0">
        <dgm:presLayoutVars>
          <dgm:animLvl val="lvl"/>
          <dgm:resizeHandles val="exact"/>
        </dgm:presLayoutVars>
      </dgm:prSet>
      <dgm:spPr/>
    </dgm:pt>
    <dgm:pt modelId="{E32CBA0E-A061-4861-9501-6E733AD2702C}" type="pres">
      <dgm:prSet presAssocID="{7B08BD0A-B835-4F6A-AD00-23908408302F}" presName="parentText" presStyleLbl="node1" presStyleIdx="0" presStyleCnt="2">
        <dgm:presLayoutVars>
          <dgm:chMax val="0"/>
          <dgm:bulletEnabled val="1"/>
        </dgm:presLayoutVars>
      </dgm:prSet>
      <dgm:spPr/>
    </dgm:pt>
    <dgm:pt modelId="{6A430D9E-214A-4277-B9FC-BEEA5D6DFCAD}" type="pres">
      <dgm:prSet presAssocID="{7B08BD0A-B835-4F6A-AD00-23908408302F}" presName="childText" presStyleLbl="revTx" presStyleIdx="0" presStyleCnt="2">
        <dgm:presLayoutVars>
          <dgm:bulletEnabled val="1"/>
        </dgm:presLayoutVars>
      </dgm:prSet>
      <dgm:spPr/>
    </dgm:pt>
    <dgm:pt modelId="{338FBE7C-0F0F-49AF-98B4-9AC95B68CF6C}" type="pres">
      <dgm:prSet presAssocID="{5EC24303-4B31-4753-B49F-9795B9E8F3DC}" presName="parentText" presStyleLbl="node1" presStyleIdx="1" presStyleCnt="2">
        <dgm:presLayoutVars>
          <dgm:chMax val="0"/>
          <dgm:bulletEnabled val="1"/>
        </dgm:presLayoutVars>
      </dgm:prSet>
      <dgm:spPr/>
    </dgm:pt>
    <dgm:pt modelId="{D9DF635D-2DEE-40A3-A10D-5224A4DA97C7}" type="pres">
      <dgm:prSet presAssocID="{5EC24303-4B31-4753-B49F-9795B9E8F3DC}" presName="childText" presStyleLbl="revTx" presStyleIdx="1" presStyleCnt="2">
        <dgm:presLayoutVars>
          <dgm:bulletEnabled val="1"/>
        </dgm:presLayoutVars>
      </dgm:prSet>
      <dgm:spPr/>
    </dgm:pt>
  </dgm:ptLst>
  <dgm:cxnLst>
    <dgm:cxn modelId="{32628B26-479A-5D44-A602-B2E0F4C95048}" type="presOf" srcId="{DB5B0D36-A689-4E48-B06F-129A3D31ABB1}" destId="{6A430D9E-214A-4277-B9FC-BEEA5D6DFCAD}" srcOrd="0" destOrd="0" presId="urn:microsoft.com/office/officeart/2005/8/layout/vList2"/>
    <dgm:cxn modelId="{0B0AAC2E-8A05-44DA-94A9-6E69AC2E87CB}" type="presOf" srcId="{99EE16A5-157E-4D41-9641-14851A717070}" destId="{019816B8-7AAF-40B1-AFF5-D06FFCCBF092}" srcOrd="0" destOrd="0" presId="urn:microsoft.com/office/officeart/2005/8/layout/vList2"/>
    <dgm:cxn modelId="{CEEA4C36-7831-403A-8DD3-1BECC519C5CD}" type="presOf" srcId="{8E5BB7D8-402A-434A-8542-E61A3F52248B}" destId="{D9DF635D-2DEE-40A3-A10D-5224A4DA97C7}" srcOrd="0" destOrd="0" presId="urn:microsoft.com/office/officeart/2005/8/layout/vList2"/>
    <dgm:cxn modelId="{58B3133F-C2AA-47AC-B4C7-3C08750EBD2B}" type="presOf" srcId="{5EC24303-4B31-4753-B49F-9795B9E8F3DC}" destId="{338FBE7C-0F0F-49AF-98B4-9AC95B68CF6C}" srcOrd="0" destOrd="0" presId="urn:microsoft.com/office/officeart/2005/8/layout/vList2"/>
    <dgm:cxn modelId="{D964674F-B028-4161-8F5D-21A1265B72DC}" srcId="{99EE16A5-157E-4D41-9641-14851A717070}" destId="{7B08BD0A-B835-4F6A-AD00-23908408302F}" srcOrd="0" destOrd="0" parTransId="{CC952D4B-AF75-4D46-9989-95467C0D29D2}" sibTransId="{D07AAF4F-88E7-41B7-BDB0-D29ACFF74048}"/>
    <dgm:cxn modelId="{83112F9A-838D-425B-979A-DC928D5372D0}" srcId="{7B08BD0A-B835-4F6A-AD00-23908408302F}" destId="{DB5B0D36-A689-4E48-B06F-129A3D31ABB1}" srcOrd="0" destOrd="0" parTransId="{51B5D355-1D3E-4337-8DDA-C20F59CD08AF}" sibTransId="{C822B8B5-6810-444D-9F3F-6ABDAF621EA6}"/>
    <dgm:cxn modelId="{1295A7CA-E376-433A-A108-B7F380A67B7A}" type="presOf" srcId="{7B08BD0A-B835-4F6A-AD00-23908408302F}" destId="{E32CBA0E-A061-4861-9501-6E733AD2702C}" srcOrd="0" destOrd="0" presId="urn:microsoft.com/office/officeart/2005/8/layout/vList2"/>
    <dgm:cxn modelId="{52BC8BDE-B811-4242-A4F6-91EB9E85E8BB}" srcId="{5EC24303-4B31-4753-B49F-9795B9E8F3DC}" destId="{8E5BB7D8-402A-434A-8542-E61A3F52248B}" srcOrd="0" destOrd="0" parTransId="{8E70D9FF-5C39-492C-915F-5CF19CBA297D}" sibTransId="{26C3F241-E627-45F7-A9BD-6452F8EF8FAD}"/>
    <dgm:cxn modelId="{1728E3EE-DD3D-4F77-9644-63F66154C556}" srcId="{99EE16A5-157E-4D41-9641-14851A717070}" destId="{5EC24303-4B31-4753-B49F-9795B9E8F3DC}" srcOrd="1" destOrd="0" parTransId="{73371EDC-59AC-426E-B02D-6CB0A1142091}" sibTransId="{829E1FE0-1CE6-4500-9E24-B5D913A12DF0}"/>
    <dgm:cxn modelId="{4D3D34E5-8ED2-406C-A3A3-566850D19670}" type="presParOf" srcId="{019816B8-7AAF-40B1-AFF5-D06FFCCBF092}" destId="{E32CBA0E-A061-4861-9501-6E733AD2702C}" srcOrd="0" destOrd="0" presId="urn:microsoft.com/office/officeart/2005/8/layout/vList2"/>
    <dgm:cxn modelId="{A0232B83-0B3D-6A43-9CDA-93BCF03A4271}" type="presParOf" srcId="{019816B8-7AAF-40B1-AFF5-D06FFCCBF092}" destId="{6A430D9E-214A-4277-B9FC-BEEA5D6DFCAD}" srcOrd="1" destOrd="0" presId="urn:microsoft.com/office/officeart/2005/8/layout/vList2"/>
    <dgm:cxn modelId="{930365D2-0857-41E0-956B-D6E3AAEF6405}" type="presParOf" srcId="{019816B8-7AAF-40B1-AFF5-D06FFCCBF092}" destId="{338FBE7C-0F0F-49AF-98B4-9AC95B68CF6C}" srcOrd="2" destOrd="0" presId="urn:microsoft.com/office/officeart/2005/8/layout/vList2"/>
    <dgm:cxn modelId="{7569F02A-36D3-47F1-8587-14B043B8BB3F}" type="presParOf" srcId="{019816B8-7AAF-40B1-AFF5-D06FFCCBF092}" destId="{D9DF635D-2DEE-40A3-A10D-5224A4DA97C7}"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139409-FBF5-4C51-B5B1-D318F5FB137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8ED9C8F-59F3-469F-9E4B-F11B7601EB35}">
      <dgm:prSet phldrT="[Text]"/>
      <dgm:spPr/>
      <dgm:t>
        <a:bodyPr/>
        <a:lstStyle/>
        <a:p>
          <a:r>
            <a:rPr lang="en-US"/>
            <a:t>Produce Hydrogen</a:t>
          </a:r>
        </a:p>
      </dgm:t>
    </dgm:pt>
    <dgm:pt modelId="{617A900D-80F4-4232-8996-1CB0D1EBB3D8}" type="parTrans" cxnId="{FE6126A8-0F06-4A66-8986-530DE1216E27}">
      <dgm:prSet/>
      <dgm:spPr/>
      <dgm:t>
        <a:bodyPr/>
        <a:lstStyle/>
        <a:p>
          <a:endParaRPr lang="en-US"/>
        </a:p>
      </dgm:t>
    </dgm:pt>
    <dgm:pt modelId="{0DFCEA06-31CB-4BE3-AB5C-BEAF6BB94346}" type="sibTrans" cxnId="{FE6126A8-0F06-4A66-8986-530DE1216E27}">
      <dgm:prSet/>
      <dgm:spPr/>
      <dgm:t>
        <a:bodyPr/>
        <a:lstStyle/>
        <a:p>
          <a:endParaRPr lang="en-US"/>
        </a:p>
      </dgm:t>
    </dgm:pt>
    <dgm:pt modelId="{DE963C11-9638-4400-AC12-78DE622FACCE}">
      <dgm:prSet phldrT="[Text]"/>
      <dgm:spPr/>
      <dgm:t>
        <a:bodyPr/>
        <a:lstStyle/>
        <a:p>
          <a:r>
            <a:rPr lang="en-US">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a:p>
      </dgm:t>
    </dgm:pt>
    <dgm:pt modelId="{3947B68C-6236-47EB-8FA5-036D5EB77F3E}" type="parTrans" cxnId="{B4C59EEE-65D5-4E9C-878B-DDE2BB6244E3}">
      <dgm:prSet/>
      <dgm:spPr/>
      <dgm:t>
        <a:bodyPr/>
        <a:lstStyle/>
        <a:p>
          <a:endParaRPr lang="en-US"/>
        </a:p>
      </dgm:t>
    </dgm:pt>
    <dgm:pt modelId="{88AA18F0-988E-4149-921F-2ECCED51F00D}" type="sibTrans" cxnId="{B4C59EEE-65D5-4E9C-878B-DDE2BB6244E3}">
      <dgm:prSet/>
      <dgm:spPr/>
      <dgm:t>
        <a:bodyPr/>
        <a:lstStyle/>
        <a:p>
          <a:endParaRPr lang="en-US"/>
        </a:p>
      </dgm:t>
    </dgm:pt>
    <dgm:pt modelId="{9A7AB790-479F-4C21-B111-C19416C191B7}">
      <dgm:prSet phldrT="[Text]"/>
      <dgm:spPr/>
      <dgm:t>
        <a:bodyPr/>
        <a:lstStyle/>
        <a:p>
          <a:r>
            <a:rPr lang="en-US"/>
            <a:t>Store Hydrogen</a:t>
          </a:r>
        </a:p>
      </dgm:t>
    </dgm:pt>
    <dgm:pt modelId="{444D8691-D2B0-4B78-8D99-4DACEA266D8D}" type="parTrans" cxnId="{21EC0C2A-7E5B-4181-91F9-2FD4E38D0E68}">
      <dgm:prSet/>
      <dgm:spPr/>
      <dgm:t>
        <a:bodyPr/>
        <a:lstStyle/>
        <a:p>
          <a:endParaRPr lang="en-US"/>
        </a:p>
      </dgm:t>
    </dgm:pt>
    <dgm:pt modelId="{CF671013-81AA-4520-8418-FBDC2F6F2519}" type="sibTrans" cxnId="{21EC0C2A-7E5B-4181-91F9-2FD4E38D0E68}">
      <dgm:prSet/>
      <dgm:spPr/>
      <dgm:t>
        <a:bodyPr/>
        <a:lstStyle/>
        <a:p>
          <a:endParaRPr lang="en-US"/>
        </a:p>
      </dgm:t>
    </dgm:pt>
    <dgm:pt modelId="{1BC8AA92-9BEC-404E-BBE8-3652DFBCA8F3}">
      <dgm:prSet phldrT="[Text]"/>
      <dgm:spPr/>
      <dgm:t>
        <a:bodyPr/>
        <a:lstStyle/>
        <a:p>
          <a:r>
            <a:rPr lang="en-US">
              <a:effectLst/>
              <a:ea typeface="Calibri" panose="020F0502020204030204" pitchFamily="34" charset="0"/>
              <a:cs typeface="Times New Roman" panose="02020603050405020304" pitchFamily="18" charset="0"/>
            </a:rPr>
            <a:t>1.2 The storage method must run the fuel cell for a minimum of 5 minutes</a:t>
          </a:r>
          <a:endParaRPr lang="en-US"/>
        </a:p>
      </dgm:t>
    </dgm:pt>
    <dgm:pt modelId="{B3052B04-BC38-4846-B504-1F854FB4A754}" type="parTrans" cxnId="{13BF8970-1910-46AD-B75A-CCD3A4B2923A}">
      <dgm:prSet/>
      <dgm:spPr/>
      <dgm:t>
        <a:bodyPr/>
        <a:lstStyle/>
        <a:p>
          <a:endParaRPr lang="en-US"/>
        </a:p>
      </dgm:t>
    </dgm:pt>
    <dgm:pt modelId="{58014AD2-5604-45D4-8296-703AE5BB120A}" type="sibTrans" cxnId="{13BF8970-1910-46AD-B75A-CCD3A4B2923A}">
      <dgm:prSet/>
      <dgm:spPr/>
      <dgm:t>
        <a:bodyPr/>
        <a:lstStyle/>
        <a:p>
          <a:endParaRPr lang="en-US"/>
        </a:p>
      </dgm:t>
    </dgm:pt>
    <dgm:pt modelId="{88CF4697-4255-4349-B4A5-093B8A995DD3}">
      <dgm:prSet phldrT="[Text]"/>
      <dgm:spPr/>
      <dgm:t>
        <a:bodyPr/>
        <a:lstStyle/>
        <a:p>
          <a:r>
            <a:rPr lang="en-US">
              <a:effectLst/>
              <a:ea typeface="Calibri" panose="020F0502020204030204" pitchFamily="34" charset="0"/>
              <a:cs typeface="Times New Roman" panose="02020603050405020304" pitchFamily="18" charset="0"/>
            </a:rPr>
            <a:t>1.2.1 The system must measure the amount of hydrogen stored. </a:t>
          </a:r>
          <a:endParaRPr lang="en-US"/>
        </a:p>
      </dgm:t>
    </dgm:pt>
    <dgm:pt modelId="{161751B4-DD3E-40A7-B03A-A479961ECC6A}" type="parTrans" cxnId="{E9198F47-9730-424A-8DED-B60413D807F1}">
      <dgm:prSet/>
      <dgm:spPr/>
      <dgm:t>
        <a:bodyPr/>
        <a:lstStyle/>
        <a:p>
          <a:endParaRPr lang="en-US"/>
        </a:p>
      </dgm:t>
    </dgm:pt>
    <dgm:pt modelId="{85DCA2C4-86B7-4A27-8611-0C2583244F92}" type="sibTrans" cxnId="{E9198F47-9730-424A-8DED-B60413D807F1}">
      <dgm:prSet/>
      <dgm:spPr/>
      <dgm:t>
        <a:bodyPr/>
        <a:lstStyle/>
        <a:p>
          <a:endParaRPr lang="en-US"/>
        </a:p>
      </dgm:t>
    </dgm:pt>
    <dgm:pt modelId="{4EFF3C1B-CACB-4032-AF7D-9E7FE5399B82}">
      <dgm:prSet phldrT="[Text]"/>
      <dgm:spPr/>
      <dgm:t>
        <a:bodyPr/>
        <a:lstStyle/>
        <a:p>
          <a:r>
            <a:rPr lang="en-US"/>
            <a:t>Run Fuel Cell</a:t>
          </a:r>
        </a:p>
      </dgm:t>
    </dgm:pt>
    <dgm:pt modelId="{86A382A1-EE46-4E1A-B786-C1C25954B22C}" type="parTrans" cxnId="{1869F59D-6F32-4607-80F7-5754CB08B38D}">
      <dgm:prSet/>
      <dgm:spPr/>
      <dgm:t>
        <a:bodyPr/>
        <a:lstStyle/>
        <a:p>
          <a:endParaRPr lang="en-US"/>
        </a:p>
      </dgm:t>
    </dgm:pt>
    <dgm:pt modelId="{C703567E-31D3-460F-A6CD-C6BE44579DCA}" type="sibTrans" cxnId="{1869F59D-6F32-4607-80F7-5754CB08B38D}">
      <dgm:prSet/>
      <dgm:spPr/>
      <dgm:t>
        <a:bodyPr/>
        <a:lstStyle/>
        <a:p>
          <a:endParaRPr lang="en-US"/>
        </a:p>
      </dgm:t>
    </dgm:pt>
    <dgm:pt modelId="{CA2A69E4-406C-4141-A864-1AED4F97F3BA}">
      <dgm:prSet phldrT="[Text]"/>
      <dgm:spPr/>
      <dgm:t>
        <a:bodyPr/>
        <a:lstStyle/>
        <a:p>
          <a:r>
            <a:rPr lang="en-US">
              <a:effectLst/>
              <a:ea typeface="Calibri" panose="020F0502020204030204" pitchFamily="34" charset="0"/>
              <a:cs typeface="Times New Roman" panose="02020603050405020304" pitchFamily="18" charset="0"/>
            </a:rPr>
            <a:t>1.4 The system must interface with the Embry-Riddle fuel cell.</a:t>
          </a:r>
          <a:endParaRPr lang="en-US"/>
        </a:p>
      </dgm:t>
    </dgm:pt>
    <dgm:pt modelId="{4D174D39-C071-447A-B52B-840DCA47B8B1}" type="parTrans" cxnId="{6A76DC89-7886-4405-BFFA-69AA29717BEF}">
      <dgm:prSet/>
      <dgm:spPr/>
      <dgm:t>
        <a:bodyPr/>
        <a:lstStyle/>
        <a:p>
          <a:endParaRPr lang="en-US"/>
        </a:p>
      </dgm:t>
    </dgm:pt>
    <dgm:pt modelId="{487E8D57-2380-48E5-90D7-82C05831C784}" type="sibTrans" cxnId="{6A76DC89-7886-4405-BFFA-69AA29717BEF}">
      <dgm:prSet/>
      <dgm:spPr/>
      <dgm:t>
        <a:bodyPr/>
        <a:lstStyle/>
        <a:p>
          <a:endParaRPr lang="en-US"/>
        </a:p>
      </dgm:t>
    </dgm:pt>
    <dgm:pt modelId="{66A4BAD2-4BBF-4F23-8947-A4D17A1B0CF2}">
      <dgm:prSet phldrT="[Text]"/>
      <dgm:spPr/>
      <dgm:t>
        <a:bodyPr/>
        <a:lstStyle/>
        <a:p>
          <a:r>
            <a:rPr lang="en-US">
              <a:effectLst/>
              <a:ea typeface="Calibri" panose="020F0502020204030204" pitchFamily="34" charset="0"/>
            </a:rPr>
            <a:t>1.4.1 The system output must be a ¼” PTFE tube.</a:t>
          </a:r>
          <a:endParaRPr lang="en-US"/>
        </a:p>
      </dgm:t>
    </dgm:pt>
    <dgm:pt modelId="{C84237F9-E4D9-472D-831E-40843ADAD4CE}" type="parTrans" cxnId="{EF1D95B9-E820-4B70-A0F4-22B96966D6B0}">
      <dgm:prSet/>
      <dgm:spPr/>
      <dgm:t>
        <a:bodyPr/>
        <a:lstStyle/>
        <a:p>
          <a:endParaRPr lang="en-US"/>
        </a:p>
      </dgm:t>
    </dgm:pt>
    <dgm:pt modelId="{1834FF36-47B3-4B04-AB40-53C647159A84}" type="sibTrans" cxnId="{EF1D95B9-E820-4B70-A0F4-22B96966D6B0}">
      <dgm:prSet/>
      <dgm:spPr/>
      <dgm:t>
        <a:bodyPr/>
        <a:lstStyle/>
        <a:p>
          <a:endParaRPr lang="en-US"/>
        </a:p>
      </dgm:t>
    </dgm:pt>
    <dgm:pt modelId="{CC6173D9-EF6A-4F81-AE43-9B1E89D63583}">
      <dgm:prSet phldrT="[Text]"/>
      <dgm:spPr/>
      <dgm:t>
        <a:bodyPr/>
        <a:lstStyle/>
        <a:p>
          <a:r>
            <a:rPr lang="en-US">
              <a:effectLst/>
              <a:ea typeface="Calibri" panose="020F0502020204030204" pitchFamily="34" charset="0"/>
              <a:cs typeface="Times New Roman" panose="02020603050405020304" pitchFamily="18" charset="0"/>
            </a:rPr>
            <a:t>1.1.2 The system must be able to determine the rate of hydrogen gas produced.</a:t>
          </a:r>
          <a:endParaRPr lang="en-US"/>
        </a:p>
      </dgm:t>
    </dgm:pt>
    <dgm:pt modelId="{FAC0404D-C960-4399-AE33-2010C69B137F}" type="parTrans" cxnId="{348F3AAD-2F25-41F9-A9B9-8FCB4E1472FA}">
      <dgm:prSet/>
      <dgm:spPr/>
      <dgm:t>
        <a:bodyPr/>
        <a:lstStyle/>
        <a:p>
          <a:endParaRPr lang="en-US"/>
        </a:p>
      </dgm:t>
    </dgm:pt>
    <dgm:pt modelId="{424A5139-64F7-413C-8276-AEF8EF65F98F}" type="sibTrans" cxnId="{348F3AAD-2F25-41F9-A9B9-8FCB4E1472FA}">
      <dgm:prSet/>
      <dgm:spPr/>
      <dgm:t>
        <a:bodyPr/>
        <a:lstStyle/>
        <a:p>
          <a:endParaRPr lang="en-US"/>
        </a:p>
      </dgm:t>
    </dgm:pt>
    <dgm:pt modelId="{C1776E27-CE05-4FEC-9874-B96705E035D4}">
      <dgm:prSet phldrT="[Text]"/>
      <dgm:spPr/>
      <dgm:t>
        <a:bodyPr/>
        <a:lstStyle/>
        <a:p>
          <a:r>
            <a:rPr lang="en-US"/>
            <a:t>Energy Demonstrator</a:t>
          </a:r>
        </a:p>
      </dgm:t>
    </dgm:pt>
    <dgm:pt modelId="{2282507C-BAD0-425B-9379-59A1CD2241D7}" type="parTrans" cxnId="{E72818E1-C14D-40A9-A371-3E89DFBFABC2}">
      <dgm:prSet/>
      <dgm:spPr/>
      <dgm:t>
        <a:bodyPr/>
        <a:lstStyle/>
        <a:p>
          <a:endParaRPr lang="en-US"/>
        </a:p>
      </dgm:t>
    </dgm:pt>
    <dgm:pt modelId="{BDD9D376-0161-4057-871B-981A28345044}" type="sibTrans" cxnId="{E72818E1-C14D-40A9-A371-3E89DFBFABC2}">
      <dgm:prSet/>
      <dgm:spPr/>
      <dgm:t>
        <a:bodyPr/>
        <a:lstStyle/>
        <a:p>
          <a:endParaRPr lang="en-US"/>
        </a:p>
      </dgm:t>
    </dgm:pt>
    <dgm:pt modelId="{C0BFF8BF-3874-4B50-803A-D9A175AB594F}">
      <dgm:prSet phldrT="[Text]"/>
      <dgm:spPr/>
      <dgm:t>
        <a:bodyPr/>
        <a:lstStyle/>
        <a:p>
          <a:r>
            <a:rPr lang="en-US">
              <a:effectLst/>
              <a:ea typeface="Calibri" panose="020F0502020204030204" pitchFamily="34" charset="0"/>
              <a:cs typeface="Times New Roman" panose="02020603050405020304" pitchFamily="18" charset="0"/>
            </a:rPr>
            <a:t>1.3 The system must fit into a 45”x25” box.</a:t>
          </a:r>
          <a:endParaRPr lang="en-US"/>
        </a:p>
      </dgm:t>
    </dgm:pt>
    <dgm:pt modelId="{22CC97B3-37EF-41EB-903D-35E99872C1FD}" type="parTrans" cxnId="{48936166-2AA7-4F08-A2D8-4BE8EAF4607A}">
      <dgm:prSet/>
      <dgm:spPr/>
      <dgm:t>
        <a:bodyPr/>
        <a:lstStyle/>
        <a:p>
          <a:endParaRPr lang="en-US"/>
        </a:p>
      </dgm:t>
    </dgm:pt>
    <dgm:pt modelId="{93BA6311-4F2A-4F11-9C18-8A2110149770}" type="sibTrans" cxnId="{48936166-2AA7-4F08-A2D8-4BE8EAF4607A}">
      <dgm:prSet/>
      <dgm:spPr/>
      <dgm:t>
        <a:bodyPr/>
        <a:lstStyle/>
        <a:p>
          <a:endParaRPr lang="en-US"/>
        </a:p>
      </dgm:t>
    </dgm:pt>
    <dgm:pt modelId="{B9A5A43F-10FD-405D-9A8C-C4BC5C26EFFA}" type="pres">
      <dgm:prSet presAssocID="{A5139409-FBF5-4C51-B5B1-D318F5FB137B}" presName="theList" presStyleCnt="0">
        <dgm:presLayoutVars>
          <dgm:dir/>
          <dgm:animLvl val="lvl"/>
          <dgm:resizeHandles val="exact"/>
        </dgm:presLayoutVars>
      </dgm:prSet>
      <dgm:spPr/>
    </dgm:pt>
    <dgm:pt modelId="{E4DD5E99-3C9E-4801-B7A6-6CBE5AC10D19}" type="pres">
      <dgm:prSet presAssocID="{28ED9C8F-59F3-469F-9E4B-F11B7601EB35}" presName="compNode" presStyleCnt="0"/>
      <dgm:spPr/>
    </dgm:pt>
    <dgm:pt modelId="{48150933-7700-4766-86FC-5A4F5CD6306E}" type="pres">
      <dgm:prSet presAssocID="{28ED9C8F-59F3-469F-9E4B-F11B7601EB35}" presName="aNode" presStyleLbl="bgShp" presStyleIdx="0" presStyleCnt="4"/>
      <dgm:spPr/>
    </dgm:pt>
    <dgm:pt modelId="{D22ECB6B-CC4D-49D6-9A27-2E17A78CC726}" type="pres">
      <dgm:prSet presAssocID="{28ED9C8F-59F3-469F-9E4B-F11B7601EB35}" presName="textNode" presStyleLbl="bgShp" presStyleIdx="0" presStyleCnt="4"/>
      <dgm:spPr/>
    </dgm:pt>
    <dgm:pt modelId="{A38A86C9-25BA-459B-88BA-ACD522775C4C}" type="pres">
      <dgm:prSet presAssocID="{28ED9C8F-59F3-469F-9E4B-F11B7601EB35}" presName="compChildNode" presStyleCnt="0"/>
      <dgm:spPr/>
    </dgm:pt>
    <dgm:pt modelId="{02696989-394A-4F7F-B628-84C61709A600}" type="pres">
      <dgm:prSet presAssocID="{28ED9C8F-59F3-469F-9E4B-F11B7601EB35}" presName="theInnerList" presStyleCnt="0"/>
      <dgm:spPr/>
    </dgm:pt>
    <dgm:pt modelId="{64B673AA-5F8B-41FA-84D1-C5E0BC8F5F7F}" type="pres">
      <dgm:prSet presAssocID="{DE963C11-9638-4400-AC12-78DE622FACCE}" presName="childNode" presStyleLbl="node1" presStyleIdx="0" presStyleCnt="7">
        <dgm:presLayoutVars>
          <dgm:bulletEnabled val="1"/>
        </dgm:presLayoutVars>
      </dgm:prSet>
      <dgm:spPr/>
    </dgm:pt>
    <dgm:pt modelId="{5A019B99-2191-43C3-92EA-B080DA2D8B73}" type="pres">
      <dgm:prSet presAssocID="{DE963C11-9638-4400-AC12-78DE622FACCE}" presName="aSpace2" presStyleCnt="0"/>
      <dgm:spPr/>
    </dgm:pt>
    <dgm:pt modelId="{DD2AB472-2476-4D45-BE52-B71AD83392F2}" type="pres">
      <dgm:prSet presAssocID="{CC6173D9-EF6A-4F81-AE43-9B1E89D63583}" presName="childNode" presStyleLbl="node1" presStyleIdx="1" presStyleCnt="7">
        <dgm:presLayoutVars>
          <dgm:bulletEnabled val="1"/>
        </dgm:presLayoutVars>
      </dgm:prSet>
      <dgm:spPr/>
    </dgm:pt>
    <dgm:pt modelId="{5EFC919D-D891-434A-A766-80F3889CA9B2}" type="pres">
      <dgm:prSet presAssocID="{28ED9C8F-59F3-469F-9E4B-F11B7601EB35}" presName="aSpace" presStyleCnt="0"/>
      <dgm:spPr/>
    </dgm:pt>
    <dgm:pt modelId="{EE8D3FFF-8F03-4C52-BFB6-D74CC5B76E20}" type="pres">
      <dgm:prSet presAssocID="{9A7AB790-479F-4C21-B111-C19416C191B7}" presName="compNode" presStyleCnt="0"/>
      <dgm:spPr/>
    </dgm:pt>
    <dgm:pt modelId="{8C414CBE-DC87-4C7B-A345-DD9BB6D6D251}" type="pres">
      <dgm:prSet presAssocID="{9A7AB790-479F-4C21-B111-C19416C191B7}" presName="aNode" presStyleLbl="bgShp" presStyleIdx="1" presStyleCnt="4"/>
      <dgm:spPr/>
    </dgm:pt>
    <dgm:pt modelId="{0A1C9AEF-A67C-440D-8BAF-5CF19CA653C0}" type="pres">
      <dgm:prSet presAssocID="{9A7AB790-479F-4C21-B111-C19416C191B7}" presName="textNode" presStyleLbl="bgShp" presStyleIdx="1" presStyleCnt="4"/>
      <dgm:spPr/>
    </dgm:pt>
    <dgm:pt modelId="{763B54E5-9D29-4642-8D6A-942BDD1A9FB3}" type="pres">
      <dgm:prSet presAssocID="{9A7AB790-479F-4C21-B111-C19416C191B7}" presName="compChildNode" presStyleCnt="0"/>
      <dgm:spPr/>
    </dgm:pt>
    <dgm:pt modelId="{B799FD0E-4397-48AA-9026-342FBE2CC3AB}" type="pres">
      <dgm:prSet presAssocID="{9A7AB790-479F-4C21-B111-C19416C191B7}" presName="theInnerList" presStyleCnt="0"/>
      <dgm:spPr/>
    </dgm:pt>
    <dgm:pt modelId="{03A0F1AC-B622-47CF-9D5A-A923A7219CAA}" type="pres">
      <dgm:prSet presAssocID="{1BC8AA92-9BEC-404E-BBE8-3652DFBCA8F3}" presName="childNode" presStyleLbl="node1" presStyleIdx="2" presStyleCnt="7">
        <dgm:presLayoutVars>
          <dgm:bulletEnabled val="1"/>
        </dgm:presLayoutVars>
      </dgm:prSet>
      <dgm:spPr/>
    </dgm:pt>
    <dgm:pt modelId="{FC029287-FE2F-477E-8952-CBD11C10D6FB}" type="pres">
      <dgm:prSet presAssocID="{1BC8AA92-9BEC-404E-BBE8-3652DFBCA8F3}" presName="aSpace2" presStyleCnt="0"/>
      <dgm:spPr/>
    </dgm:pt>
    <dgm:pt modelId="{034AACA2-ACA7-493B-A6F1-C0AE8178D026}" type="pres">
      <dgm:prSet presAssocID="{88CF4697-4255-4349-B4A5-093B8A995DD3}" presName="childNode" presStyleLbl="node1" presStyleIdx="3" presStyleCnt="7">
        <dgm:presLayoutVars>
          <dgm:bulletEnabled val="1"/>
        </dgm:presLayoutVars>
      </dgm:prSet>
      <dgm:spPr/>
    </dgm:pt>
    <dgm:pt modelId="{216E9065-98DA-4031-86D2-31F4CCD62895}" type="pres">
      <dgm:prSet presAssocID="{9A7AB790-479F-4C21-B111-C19416C191B7}" presName="aSpace" presStyleCnt="0"/>
      <dgm:spPr/>
    </dgm:pt>
    <dgm:pt modelId="{9B0DA1A5-7D0F-4D39-ACD5-6A79EAB88656}" type="pres">
      <dgm:prSet presAssocID="{4EFF3C1B-CACB-4032-AF7D-9E7FE5399B82}" presName="compNode" presStyleCnt="0"/>
      <dgm:spPr/>
    </dgm:pt>
    <dgm:pt modelId="{E4334693-4317-4D79-9CEB-F64403186B14}" type="pres">
      <dgm:prSet presAssocID="{4EFF3C1B-CACB-4032-AF7D-9E7FE5399B82}" presName="aNode" presStyleLbl="bgShp" presStyleIdx="2" presStyleCnt="4"/>
      <dgm:spPr/>
    </dgm:pt>
    <dgm:pt modelId="{7088FCE5-80F2-4927-BE6D-1E3200407DFA}" type="pres">
      <dgm:prSet presAssocID="{4EFF3C1B-CACB-4032-AF7D-9E7FE5399B82}" presName="textNode" presStyleLbl="bgShp" presStyleIdx="2" presStyleCnt="4"/>
      <dgm:spPr/>
    </dgm:pt>
    <dgm:pt modelId="{9D2E75CC-393B-48F2-B403-C7C060803A7C}" type="pres">
      <dgm:prSet presAssocID="{4EFF3C1B-CACB-4032-AF7D-9E7FE5399B82}" presName="compChildNode" presStyleCnt="0"/>
      <dgm:spPr/>
    </dgm:pt>
    <dgm:pt modelId="{A968FDBE-A934-4E03-A611-877B7A6F33DF}" type="pres">
      <dgm:prSet presAssocID="{4EFF3C1B-CACB-4032-AF7D-9E7FE5399B82}" presName="theInnerList" presStyleCnt="0"/>
      <dgm:spPr/>
    </dgm:pt>
    <dgm:pt modelId="{48121F5C-2C84-4A54-8520-F32BE39C51DB}" type="pres">
      <dgm:prSet presAssocID="{CA2A69E4-406C-4141-A864-1AED4F97F3BA}" presName="childNode" presStyleLbl="node1" presStyleIdx="4" presStyleCnt="7">
        <dgm:presLayoutVars>
          <dgm:bulletEnabled val="1"/>
        </dgm:presLayoutVars>
      </dgm:prSet>
      <dgm:spPr/>
    </dgm:pt>
    <dgm:pt modelId="{F2FA3CCA-7D16-4952-9681-08351FA9A64B}" type="pres">
      <dgm:prSet presAssocID="{CA2A69E4-406C-4141-A864-1AED4F97F3BA}" presName="aSpace2" presStyleCnt="0"/>
      <dgm:spPr/>
    </dgm:pt>
    <dgm:pt modelId="{B9F1977B-CBD6-462E-9C85-8BBE523C643D}" type="pres">
      <dgm:prSet presAssocID="{66A4BAD2-4BBF-4F23-8947-A4D17A1B0CF2}" presName="childNode" presStyleLbl="node1" presStyleIdx="5" presStyleCnt="7">
        <dgm:presLayoutVars>
          <dgm:bulletEnabled val="1"/>
        </dgm:presLayoutVars>
      </dgm:prSet>
      <dgm:spPr/>
    </dgm:pt>
    <dgm:pt modelId="{7277B469-1C79-4FB0-896A-784DE016E99A}" type="pres">
      <dgm:prSet presAssocID="{4EFF3C1B-CACB-4032-AF7D-9E7FE5399B82}" presName="aSpace" presStyleCnt="0"/>
      <dgm:spPr/>
    </dgm:pt>
    <dgm:pt modelId="{E1B74E9A-8147-4DF3-8EB2-0B063E67C5E0}" type="pres">
      <dgm:prSet presAssocID="{C1776E27-CE05-4FEC-9874-B96705E035D4}" presName="compNode" presStyleCnt="0"/>
      <dgm:spPr/>
    </dgm:pt>
    <dgm:pt modelId="{473A510B-6B9E-473E-BD80-64D73CD4C951}" type="pres">
      <dgm:prSet presAssocID="{C1776E27-CE05-4FEC-9874-B96705E035D4}" presName="aNode" presStyleLbl="bgShp" presStyleIdx="3" presStyleCnt="4"/>
      <dgm:spPr/>
    </dgm:pt>
    <dgm:pt modelId="{94CE2781-1020-4968-8E25-144141A569B8}" type="pres">
      <dgm:prSet presAssocID="{C1776E27-CE05-4FEC-9874-B96705E035D4}" presName="textNode" presStyleLbl="bgShp" presStyleIdx="3" presStyleCnt="4"/>
      <dgm:spPr/>
    </dgm:pt>
    <dgm:pt modelId="{2102F8B1-3CDC-475B-A2EA-CAB518A64403}" type="pres">
      <dgm:prSet presAssocID="{C1776E27-CE05-4FEC-9874-B96705E035D4}" presName="compChildNode" presStyleCnt="0"/>
      <dgm:spPr/>
    </dgm:pt>
    <dgm:pt modelId="{A64E5F9C-7186-43AF-B5F7-26275262290B}" type="pres">
      <dgm:prSet presAssocID="{C1776E27-CE05-4FEC-9874-B96705E035D4}" presName="theInnerList" presStyleCnt="0"/>
      <dgm:spPr/>
    </dgm:pt>
    <dgm:pt modelId="{1D7CB168-DBA0-436E-8446-75B147BB3D14}" type="pres">
      <dgm:prSet presAssocID="{C0BFF8BF-3874-4B50-803A-D9A175AB594F}" presName="childNode" presStyleLbl="node1" presStyleIdx="6" presStyleCnt="7" custScaleY="51169">
        <dgm:presLayoutVars>
          <dgm:bulletEnabled val="1"/>
        </dgm:presLayoutVars>
      </dgm:prSet>
      <dgm:spPr/>
    </dgm:pt>
  </dgm:ptLst>
  <dgm:cxnLst>
    <dgm:cxn modelId="{BCABE710-3AC0-480B-AC04-84499EDF7654}" type="presOf" srcId="{C1776E27-CE05-4FEC-9874-B96705E035D4}" destId="{473A510B-6B9E-473E-BD80-64D73CD4C951}" srcOrd="0" destOrd="0" presId="urn:microsoft.com/office/officeart/2005/8/layout/lProcess2"/>
    <dgm:cxn modelId="{13C21614-A29F-4223-8343-239509041C62}" type="presOf" srcId="{C0BFF8BF-3874-4B50-803A-D9A175AB594F}" destId="{1D7CB168-DBA0-436E-8446-75B147BB3D14}" srcOrd="0" destOrd="0" presId="urn:microsoft.com/office/officeart/2005/8/layout/lProcess2"/>
    <dgm:cxn modelId="{A6198A1A-B5C4-42E7-B8D0-4973BF512BC7}" type="presOf" srcId="{A5139409-FBF5-4C51-B5B1-D318F5FB137B}" destId="{B9A5A43F-10FD-405D-9A8C-C4BC5C26EFFA}" srcOrd="0" destOrd="0" presId="urn:microsoft.com/office/officeart/2005/8/layout/lProcess2"/>
    <dgm:cxn modelId="{21EC0C2A-7E5B-4181-91F9-2FD4E38D0E68}" srcId="{A5139409-FBF5-4C51-B5B1-D318F5FB137B}" destId="{9A7AB790-479F-4C21-B111-C19416C191B7}" srcOrd="1" destOrd="0" parTransId="{444D8691-D2B0-4B78-8D99-4DACEA266D8D}" sibTransId="{CF671013-81AA-4520-8418-FBDC2F6F2519}"/>
    <dgm:cxn modelId="{108FCF3D-2292-4E5B-96DA-A6CB551B70D8}" type="presOf" srcId="{9A7AB790-479F-4C21-B111-C19416C191B7}" destId="{0A1C9AEF-A67C-440D-8BAF-5CF19CA653C0}" srcOrd="1" destOrd="0" presId="urn:microsoft.com/office/officeart/2005/8/layout/lProcess2"/>
    <dgm:cxn modelId="{7BDC345C-0472-484C-8D5E-97C41367CA53}" type="presOf" srcId="{4EFF3C1B-CACB-4032-AF7D-9E7FE5399B82}" destId="{7088FCE5-80F2-4927-BE6D-1E3200407DFA}" srcOrd="1" destOrd="0" presId="urn:microsoft.com/office/officeart/2005/8/layout/lProcess2"/>
    <dgm:cxn modelId="{5C9C725F-6F3F-4DB7-9EF7-C05FC8A25DBD}" type="presOf" srcId="{28ED9C8F-59F3-469F-9E4B-F11B7601EB35}" destId="{D22ECB6B-CC4D-49D6-9A27-2E17A78CC726}" srcOrd="1" destOrd="0" presId="urn:microsoft.com/office/officeart/2005/8/layout/lProcess2"/>
    <dgm:cxn modelId="{EEDC5342-0C31-4C17-9DF8-C6B38FC0AB0B}" type="presOf" srcId="{CC6173D9-EF6A-4F81-AE43-9B1E89D63583}" destId="{DD2AB472-2476-4D45-BE52-B71AD83392F2}" srcOrd="0" destOrd="0" presId="urn:microsoft.com/office/officeart/2005/8/layout/lProcess2"/>
    <dgm:cxn modelId="{5E610846-5358-4A12-9454-963362059E17}" type="presOf" srcId="{1BC8AA92-9BEC-404E-BBE8-3652DFBCA8F3}" destId="{03A0F1AC-B622-47CF-9D5A-A923A7219CAA}" srcOrd="0" destOrd="0" presId="urn:microsoft.com/office/officeart/2005/8/layout/lProcess2"/>
    <dgm:cxn modelId="{48936166-2AA7-4F08-A2D8-4BE8EAF4607A}" srcId="{C1776E27-CE05-4FEC-9874-B96705E035D4}" destId="{C0BFF8BF-3874-4B50-803A-D9A175AB594F}" srcOrd="0" destOrd="0" parTransId="{22CC97B3-37EF-41EB-903D-35E99872C1FD}" sibTransId="{93BA6311-4F2A-4F11-9C18-8A2110149770}"/>
    <dgm:cxn modelId="{E9198F47-9730-424A-8DED-B60413D807F1}" srcId="{9A7AB790-479F-4C21-B111-C19416C191B7}" destId="{88CF4697-4255-4349-B4A5-093B8A995DD3}" srcOrd="1" destOrd="0" parTransId="{161751B4-DD3E-40A7-B03A-A479961ECC6A}" sibTransId="{85DCA2C4-86B7-4A27-8611-0C2583244F92}"/>
    <dgm:cxn modelId="{939AB767-BB0A-4D4C-B82A-B173D0EF3DFE}" type="presOf" srcId="{28ED9C8F-59F3-469F-9E4B-F11B7601EB35}" destId="{48150933-7700-4766-86FC-5A4F5CD6306E}" srcOrd="0" destOrd="0" presId="urn:microsoft.com/office/officeart/2005/8/layout/lProcess2"/>
    <dgm:cxn modelId="{13BF8970-1910-46AD-B75A-CCD3A4B2923A}" srcId="{9A7AB790-479F-4C21-B111-C19416C191B7}" destId="{1BC8AA92-9BEC-404E-BBE8-3652DFBCA8F3}" srcOrd="0" destOrd="0" parTransId="{B3052B04-BC38-4846-B504-1F854FB4A754}" sibTransId="{58014AD2-5604-45D4-8296-703AE5BB120A}"/>
    <dgm:cxn modelId="{6A76DC89-7886-4405-BFFA-69AA29717BEF}" srcId="{4EFF3C1B-CACB-4032-AF7D-9E7FE5399B82}" destId="{CA2A69E4-406C-4141-A864-1AED4F97F3BA}" srcOrd="0" destOrd="0" parTransId="{4D174D39-C071-447A-B52B-840DCA47B8B1}" sibTransId="{487E8D57-2380-48E5-90D7-82C05831C784}"/>
    <dgm:cxn modelId="{3699AF8E-9C9B-4944-B72B-705B0CE496E0}" type="presOf" srcId="{CA2A69E4-406C-4141-A864-1AED4F97F3BA}" destId="{48121F5C-2C84-4A54-8520-F32BE39C51DB}" srcOrd="0" destOrd="0" presId="urn:microsoft.com/office/officeart/2005/8/layout/lProcess2"/>
    <dgm:cxn modelId="{FAB84E97-2DC4-4D98-95B5-D8513F438529}" type="presOf" srcId="{4EFF3C1B-CACB-4032-AF7D-9E7FE5399B82}" destId="{E4334693-4317-4D79-9CEB-F64403186B14}" srcOrd="0" destOrd="0" presId="urn:microsoft.com/office/officeart/2005/8/layout/lProcess2"/>
    <dgm:cxn modelId="{DD839B99-23FB-47E0-B1D2-664ED1DFD2B0}" type="presOf" srcId="{88CF4697-4255-4349-B4A5-093B8A995DD3}" destId="{034AACA2-ACA7-493B-A6F1-C0AE8178D026}" srcOrd="0" destOrd="0" presId="urn:microsoft.com/office/officeart/2005/8/layout/lProcess2"/>
    <dgm:cxn modelId="{1869F59D-6F32-4607-80F7-5754CB08B38D}" srcId="{A5139409-FBF5-4C51-B5B1-D318F5FB137B}" destId="{4EFF3C1B-CACB-4032-AF7D-9E7FE5399B82}" srcOrd="2" destOrd="0" parTransId="{86A382A1-EE46-4E1A-B786-C1C25954B22C}" sibTransId="{C703567E-31D3-460F-A6CD-C6BE44579DCA}"/>
    <dgm:cxn modelId="{99275F9F-C561-4725-9F03-D263F9EF2515}" type="presOf" srcId="{DE963C11-9638-4400-AC12-78DE622FACCE}" destId="{64B673AA-5F8B-41FA-84D1-C5E0BC8F5F7F}" srcOrd="0" destOrd="0" presId="urn:microsoft.com/office/officeart/2005/8/layout/lProcess2"/>
    <dgm:cxn modelId="{FE6126A8-0F06-4A66-8986-530DE1216E27}" srcId="{A5139409-FBF5-4C51-B5B1-D318F5FB137B}" destId="{28ED9C8F-59F3-469F-9E4B-F11B7601EB35}" srcOrd="0" destOrd="0" parTransId="{617A900D-80F4-4232-8996-1CB0D1EBB3D8}" sibTransId="{0DFCEA06-31CB-4BE3-AB5C-BEAF6BB94346}"/>
    <dgm:cxn modelId="{348F3AAD-2F25-41F9-A9B9-8FCB4E1472FA}" srcId="{28ED9C8F-59F3-469F-9E4B-F11B7601EB35}" destId="{CC6173D9-EF6A-4F81-AE43-9B1E89D63583}" srcOrd="1" destOrd="0" parTransId="{FAC0404D-C960-4399-AE33-2010C69B137F}" sibTransId="{424A5139-64F7-413C-8276-AEF8EF65F98F}"/>
    <dgm:cxn modelId="{EF1D95B9-E820-4B70-A0F4-22B96966D6B0}" srcId="{4EFF3C1B-CACB-4032-AF7D-9E7FE5399B82}" destId="{66A4BAD2-4BBF-4F23-8947-A4D17A1B0CF2}" srcOrd="1" destOrd="0" parTransId="{C84237F9-E4D9-472D-831E-40843ADAD4CE}" sibTransId="{1834FF36-47B3-4B04-AB40-53C647159A84}"/>
    <dgm:cxn modelId="{E29869BE-F52F-4137-82D4-9EE9B035981B}" type="presOf" srcId="{66A4BAD2-4BBF-4F23-8947-A4D17A1B0CF2}" destId="{B9F1977B-CBD6-462E-9C85-8BBE523C643D}" srcOrd="0" destOrd="0" presId="urn:microsoft.com/office/officeart/2005/8/layout/lProcess2"/>
    <dgm:cxn modelId="{1CEF11CA-0868-4BB1-A51D-E7D19023DF2A}" type="presOf" srcId="{9A7AB790-479F-4C21-B111-C19416C191B7}" destId="{8C414CBE-DC87-4C7B-A345-DD9BB6D6D251}" srcOrd="0" destOrd="0" presId="urn:microsoft.com/office/officeart/2005/8/layout/lProcess2"/>
    <dgm:cxn modelId="{E72818E1-C14D-40A9-A371-3E89DFBFABC2}" srcId="{A5139409-FBF5-4C51-B5B1-D318F5FB137B}" destId="{C1776E27-CE05-4FEC-9874-B96705E035D4}" srcOrd="3" destOrd="0" parTransId="{2282507C-BAD0-425B-9379-59A1CD2241D7}" sibTransId="{BDD9D376-0161-4057-871B-981A28345044}"/>
    <dgm:cxn modelId="{B4C59EEE-65D5-4E9C-878B-DDE2BB6244E3}" srcId="{28ED9C8F-59F3-469F-9E4B-F11B7601EB35}" destId="{DE963C11-9638-4400-AC12-78DE622FACCE}" srcOrd="0" destOrd="0" parTransId="{3947B68C-6236-47EB-8FA5-036D5EB77F3E}" sibTransId="{88AA18F0-988E-4149-921F-2ECCED51F00D}"/>
    <dgm:cxn modelId="{4E8251F8-53E7-4482-B342-8CAA03D62047}" type="presOf" srcId="{C1776E27-CE05-4FEC-9874-B96705E035D4}" destId="{94CE2781-1020-4968-8E25-144141A569B8}" srcOrd="1" destOrd="0" presId="urn:microsoft.com/office/officeart/2005/8/layout/lProcess2"/>
    <dgm:cxn modelId="{5B61070B-FC78-4BD5-9630-F76BBAB4E759}" type="presParOf" srcId="{B9A5A43F-10FD-405D-9A8C-C4BC5C26EFFA}" destId="{E4DD5E99-3C9E-4801-B7A6-6CBE5AC10D19}" srcOrd="0" destOrd="0" presId="urn:microsoft.com/office/officeart/2005/8/layout/lProcess2"/>
    <dgm:cxn modelId="{5CC625C1-8226-469F-B1E5-6EB9CD27D443}" type="presParOf" srcId="{E4DD5E99-3C9E-4801-B7A6-6CBE5AC10D19}" destId="{48150933-7700-4766-86FC-5A4F5CD6306E}" srcOrd="0" destOrd="0" presId="urn:microsoft.com/office/officeart/2005/8/layout/lProcess2"/>
    <dgm:cxn modelId="{4CDD9FE9-B7EF-4C52-8BE9-7E4C2D984EE8}" type="presParOf" srcId="{E4DD5E99-3C9E-4801-B7A6-6CBE5AC10D19}" destId="{D22ECB6B-CC4D-49D6-9A27-2E17A78CC726}" srcOrd="1" destOrd="0" presId="urn:microsoft.com/office/officeart/2005/8/layout/lProcess2"/>
    <dgm:cxn modelId="{8B4CA64E-6563-482E-9B1B-3A2FB2DB56F3}" type="presParOf" srcId="{E4DD5E99-3C9E-4801-B7A6-6CBE5AC10D19}" destId="{A38A86C9-25BA-459B-88BA-ACD522775C4C}" srcOrd="2" destOrd="0" presId="urn:microsoft.com/office/officeart/2005/8/layout/lProcess2"/>
    <dgm:cxn modelId="{F7F08DC2-E96E-48DD-94F5-497BCC733C33}" type="presParOf" srcId="{A38A86C9-25BA-459B-88BA-ACD522775C4C}" destId="{02696989-394A-4F7F-B628-84C61709A600}" srcOrd="0" destOrd="0" presId="urn:microsoft.com/office/officeart/2005/8/layout/lProcess2"/>
    <dgm:cxn modelId="{7BAD85E1-7BD4-4101-8942-FD18C30C9487}" type="presParOf" srcId="{02696989-394A-4F7F-B628-84C61709A600}" destId="{64B673AA-5F8B-41FA-84D1-C5E0BC8F5F7F}" srcOrd="0" destOrd="0" presId="urn:microsoft.com/office/officeart/2005/8/layout/lProcess2"/>
    <dgm:cxn modelId="{66089F84-7A81-471A-9EE6-4107C4A3DF37}" type="presParOf" srcId="{02696989-394A-4F7F-B628-84C61709A600}" destId="{5A019B99-2191-43C3-92EA-B080DA2D8B73}" srcOrd="1" destOrd="0" presId="urn:microsoft.com/office/officeart/2005/8/layout/lProcess2"/>
    <dgm:cxn modelId="{9675F82C-E298-4279-A0F4-34FFCCE64FDC}" type="presParOf" srcId="{02696989-394A-4F7F-B628-84C61709A600}" destId="{DD2AB472-2476-4D45-BE52-B71AD83392F2}" srcOrd="2" destOrd="0" presId="urn:microsoft.com/office/officeart/2005/8/layout/lProcess2"/>
    <dgm:cxn modelId="{270395F4-3AF4-479D-835E-4BEB108242B7}" type="presParOf" srcId="{B9A5A43F-10FD-405D-9A8C-C4BC5C26EFFA}" destId="{5EFC919D-D891-434A-A766-80F3889CA9B2}" srcOrd="1" destOrd="0" presId="urn:microsoft.com/office/officeart/2005/8/layout/lProcess2"/>
    <dgm:cxn modelId="{E9EAF45E-0748-4094-A2B3-9F69CA3FF899}" type="presParOf" srcId="{B9A5A43F-10FD-405D-9A8C-C4BC5C26EFFA}" destId="{EE8D3FFF-8F03-4C52-BFB6-D74CC5B76E20}" srcOrd="2" destOrd="0" presId="urn:microsoft.com/office/officeart/2005/8/layout/lProcess2"/>
    <dgm:cxn modelId="{72ED7F97-9E5D-4A76-B4F1-68A2FD566486}" type="presParOf" srcId="{EE8D3FFF-8F03-4C52-BFB6-D74CC5B76E20}" destId="{8C414CBE-DC87-4C7B-A345-DD9BB6D6D251}" srcOrd="0" destOrd="0" presId="urn:microsoft.com/office/officeart/2005/8/layout/lProcess2"/>
    <dgm:cxn modelId="{71A8D723-BCF7-4EDA-976F-C862BBB7CB05}" type="presParOf" srcId="{EE8D3FFF-8F03-4C52-BFB6-D74CC5B76E20}" destId="{0A1C9AEF-A67C-440D-8BAF-5CF19CA653C0}" srcOrd="1" destOrd="0" presId="urn:microsoft.com/office/officeart/2005/8/layout/lProcess2"/>
    <dgm:cxn modelId="{FEFF64DB-3E22-4290-923D-DA5A496C9B6A}" type="presParOf" srcId="{EE8D3FFF-8F03-4C52-BFB6-D74CC5B76E20}" destId="{763B54E5-9D29-4642-8D6A-942BDD1A9FB3}" srcOrd="2" destOrd="0" presId="urn:microsoft.com/office/officeart/2005/8/layout/lProcess2"/>
    <dgm:cxn modelId="{9C182A1F-8860-432D-B2CF-3719D81C368C}" type="presParOf" srcId="{763B54E5-9D29-4642-8D6A-942BDD1A9FB3}" destId="{B799FD0E-4397-48AA-9026-342FBE2CC3AB}" srcOrd="0" destOrd="0" presId="urn:microsoft.com/office/officeart/2005/8/layout/lProcess2"/>
    <dgm:cxn modelId="{3E443E6C-A6CB-44EC-87AA-735C44F97A68}" type="presParOf" srcId="{B799FD0E-4397-48AA-9026-342FBE2CC3AB}" destId="{03A0F1AC-B622-47CF-9D5A-A923A7219CAA}" srcOrd="0" destOrd="0" presId="urn:microsoft.com/office/officeart/2005/8/layout/lProcess2"/>
    <dgm:cxn modelId="{38E9BAA4-A982-456C-A293-C673901D46DB}" type="presParOf" srcId="{B799FD0E-4397-48AA-9026-342FBE2CC3AB}" destId="{FC029287-FE2F-477E-8952-CBD11C10D6FB}" srcOrd="1" destOrd="0" presId="urn:microsoft.com/office/officeart/2005/8/layout/lProcess2"/>
    <dgm:cxn modelId="{998D932F-082A-46BC-9B95-0729EF041072}" type="presParOf" srcId="{B799FD0E-4397-48AA-9026-342FBE2CC3AB}" destId="{034AACA2-ACA7-493B-A6F1-C0AE8178D026}" srcOrd="2" destOrd="0" presId="urn:microsoft.com/office/officeart/2005/8/layout/lProcess2"/>
    <dgm:cxn modelId="{40CF43E4-4079-44AD-A478-05C365581E7A}" type="presParOf" srcId="{B9A5A43F-10FD-405D-9A8C-C4BC5C26EFFA}" destId="{216E9065-98DA-4031-86D2-31F4CCD62895}" srcOrd="3" destOrd="0" presId="urn:microsoft.com/office/officeart/2005/8/layout/lProcess2"/>
    <dgm:cxn modelId="{98B42682-DD8C-40FA-BBC8-53E324C63275}" type="presParOf" srcId="{B9A5A43F-10FD-405D-9A8C-C4BC5C26EFFA}" destId="{9B0DA1A5-7D0F-4D39-ACD5-6A79EAB88656}" srcOrd="4" destOrd="0" presId="urn:microsoft.com/office/officeart/2005/8/layout/lProcess2"/>
    <dgm:cxn modelId="{4C663530-6D0A-492D-86FE-0CB904C3CCA2}" type="presParOf" srcId="{9B0DA1A5-7D0F-4D39-ACD5-6A79EAB88656}" destId="{E4334693-4317-4D79-9CEB-F64403186B14}" srcOrd="0" destOrd="0" presId="urn:microsoft.com/office/officeart/2005/8/layout/lProcess2"/>
    <dgm:cxn modelId="{0309DC38-7B87-4CBA-AF5D-AF3E99155E8A}" type="presParOf" srcId="{9B0DA1A5-7D0F-4D39-ACD5-6A79EAB88656}" destId="{7088FCE5-80F2-4927-BE6D-1E3200407DFA}" srcOrd="1" destOrd="0" presId="urn:microsoft.com/office/officeart/2005/8/layout/lProcess2"/>
    <dgm:cxn modelId="{DA3304B3-0C4A-44F5-9447-A5EF5375B958}" type="presParOf" srcId="{9B0DA1A5-7D0F-4D39-ACD5-6A79EAB88656}" destId="{9D2E75CC-393B-48F2-B403-C7C060803A7C}" srcOrd="2" destOrd="0" presId="urn:microsoft.com/office/officeart/2005/8/layout/lProcess2"/>
    <dgm:cxn modelId="{D9D27E95-8774-4DF2-8C48-159825399191}" type="presParOf" srcId="{9D2E75CC-393B-48F2-B403-C7C060803A7C}" destId="{A968FDBE-A934-4E03-A611-877B7A6F33DF}" srcOrd="0" destOrd="0" presId="urn:microsoft.com/office/officeart/2005/8/layout/lProcess2"/>
    <dgm:cxn modelId="{C2F2DED8-7ED8-4B2A-B4AA-984FF64CB7B2}" type="presParOf" srcId="{A968FDBE-A934-4E03-A611-877B7A6F33DF}" destId="{48121F5C-2C84-4A54-8520-F32BE39C51DB}" srcOrd="0" destOrd="0" presId="urn:microsoft.com/office/officeart/2005/8/layout/lProcess2"/>
    <dgm:cxn modelId="{6E9F989F-E4F7-4C6F-AA29-0951A2882647}" type="presParOf" srcId="{A968FDBE-A934-4E03-A611-877B7A6F33DF}" destId="{F2FA3CCA-7D16-4952-9681-08351FA9A64B}" srcOrd="1" destOrd="0" presId="urn:microsoft.com/office/officeart/2005/8/layout/lProcess2"/>
    <dgm:cxn modelId="{E9D30F23-6CB3-48B8-8586-A1F2408F7101}" type="presParOf" srcId="{A968FDBE-A934-4E03-A611-877B7A6F33DF}" destId="{B9F1977B-CBD6-462E-9C85-8BBE523C643D}" srcOrd="2" destOrd="0" presId="urn:microsoft.com/office/officeart/2005/8/layout/lProcess2"/>
    <dgm:cxn modelId="{B77A9818-3016-4920-AE4F-8047CD06761B}" type="presParOf" srcId="{B9A5A43F-10FD-405D-9A8C-C4BC5C26EFFA}" destId="{7277B469-1C79-4FB0-896A-784DE016E99A}" srcOrd="5" destOrd="0" presId="urn:microsoft.com/office/officeart/2005/8/layout/lProcess2"/>
    <dgm:cxn modelId="{6E6E0532-B3A1-4646-AD4B-DA05FA4B8E97}" type="presParOf" srcId="{B9A5A43F-10FD-405D-9A8C-C4BC5C26EFFA}" destId="{E1B74E9A-8147-4DF3-8EB2-0B063E67C5E0}" srcOrd="6" destOrd="0" presId="urn:microsoft.com/office/officeart/2005/8/layout/lProcess2"/>
    <dgm:cxn modelId="{9E7D909D-CAAF-49C5-BBEF-B559EFA0F39E}" type="presParOf" srcId="{E1B74E9A-8147-4DF3-8EB2-0B063E67C5E0}" destId="{473A510B-6B9E-473E-BD80-64D73CD4C951}" srcOrd="0" destOrd="0" presId="urn:microsoft.com/office/officeart/2005/8/layout/lProcess2"/>
    <dgm:cxn modelId="{07EA243B-01AB-4743-ACF3-8CECB583AC54}" type="presParOf" srcId="{E1B74E9A-8147-4DF3-8EB2-0B063E67C5E0}" destId="{94CE2781-1020-4968-8E25-144141A569B8}" srcOrd="1" destOrd="0" presId="urn:microsoft.com/office/officeart/2005/8/layout/lProcess2"/>
    <dgm:cxn modelId="{4311502D-E19C-4EEE-91D5-44E490847987}" type="presParOf" srcId="{E1B74E9A-8147-4DF3-8EB2-0B063E67C5E0}" destId="{2102F8B1-3CDC-475B-A2EA-CAB518A64403}" srcOrd="2" destOrd="0" presId="urn:microsoft.com/office/officeart/2005/8/layout/lProcess2"/>
    <dgm:cxn modelId="{3177225B-B0B5-4F84-9318-4783C9F8983C}" type="presParOf" srcId="{2102F8B1-3CDC-475B-A2EA-CAB518A64403}" destId="{A64E5F9C-7186-43AF-B5F7-26275262290B}" srcOrd="0" destOrd="0" presId="urn:microsoft.com/office/officeart/2005/8/layout/lProcess2"/>
    <dgm:cxn modelId="{D653587C-78E4-49A6-9C8F-F114BC6034C9}" type="presParOf" srcId="{A64E5F9C-7186-43AF-B5F7-26275262290B}" destId="{1D7CB168-DBA0-436E-8446-75B147BB3D14}"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77FC0A-1A10-4D92-9BDD-BDE9235BA72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89E077B-B7AD-4DEA-AE98-4F4349DD7DFA}">
      <dgm:prSet phldrT="[Text]" custT="1"/>
      <dgm:spPr/>
      <dgm:t>
        <a:bodyPr/>
        <a:lstStyle/>
        <a:p>
          <a:r>
            <a:rPr lang="en-US" sz="1600"/>
            <a:t>Weigh material storage capsule</a:t>
          </a:r>
        </a:p>
      </dgm:t>
    </dgm:pt>
    <dgm:pt modelId="{21346004-A6C2-4741-A4B5-2ECF09EA92B7}" type="parTrans" cxnId="{62AC72DA-A74E-4711-9C25-479EA5657BA3}">
      <dgm:prSet/>
      <dgm:spPr/>
      <dgm:t>
        <a:bodyPr/>
        <a:lstStyle/>
        <a:p>
          <a:endParaRPr lang="en-US" sz="4000"/>
        </a:p>
      </dgm:t>
    </dgm:pt>
    <dgm:pt modelId="{D01DD306-C438-4618-A4E1-A69EFA62C954}" type="sibTrans" cxnId="{62AC72DA-A74E-4711-9C25-479EA5657BA3}">
      <dgm:prSet custT="1"/>
      <dgm:spPr/>
      <dgm:t>
        <a:bodyPr/>
        <a:lstStyle/>
        <a:p>
          <a:endParaRPr lang="en-US" sz="4000"/>
        </a:p>
      </dgm:t>
    </dgm:pt>
    <dgm:pt modelId="{AC7D0584-3791-40F3-B596-547E79C30080}">
      <dgm:prSet phldrT="[Text]" custT="1"/>
      <dgm:spPr/>
      <dgm:t>
        <a:bodyPr/>
        <a:lstStyle/>
        <a:p>
          <a:r>
            <a:rPr lang="en-US" sz="1600"/>
            <a:t>Turn on electrolysis and flush pipe until light turns on</a:t>
          </a:r>
        </a:p>
      </dgm:t>
    </dgm:pt>
    <dgm:pt modelId="{3A94ACAC-4596-4CB8-835C-245C9527A763}" type="parTrans" cxnId="{359F81CB-C556-4D88-8A81-995BAAE73219}">
      <dgm:prSet/>
      <dgm:spPr/>
      <dgm:t>
        <a:bodyPr/>
        <a:lstStyle/>
        <a:p>
          <a:endParaRPr lang="en-US" sz="4000"/>
        </a:p>
      </dgm:t>
    </dgm:pt>
    <dgm:pt modelId="{2947CB81-C4A5-4CBB-AEEB-F582D793E95E}" type="sibTrans" cxnId="{359F81CB-C556-4D88-8A81-995BAAE73219}">
      <dgm:prSet custT="1"/>
      <dgm:spPr/>
      <dgm:t>
        <a:bodyPr/>
        <a:lstStyle/>
        <a:p>
          <a:endParaRPr lang="en-US" sz="4000"/>
        </a:p>
      </dgm:t>
    </dgm:pt>
    <dgm:pt modelId="{732C0B87-967F-40A3-8B82-2FE2651C74FB}">
      <dgm:prSet phldrT="[Text]" custT="1"/>
      <dgm:spPr/>
      <dgm:t>
        <a:bodyPr/>
        <a:lstStyle/>
        <a:p>
          <a:r>
            <a:rPr lang="en-US" sz="1600"/>
            <a:t>Close exit valve to begin loading material storage</a:t>
          </a:r>
        </a:p>
      </dgm:t>
    </dgm:pt>
    <dgm:pt modelId="{968CF501-1DBB-467A-A1C9-3141BE737F5D}" type="parTrans" cxnId="{13635B31-07FC-469C-B28E-1B46C78A57CF}">
      <dgm:prSet/>
      <dgm:spPr/>
      <dgm:t>
        <a:bodyPr/>
        <a:lstStyle/>
        <a:p>
          <a:endParaRPr lang="en-US" sz="4000"/>
        </a:p>
      </dgm:t>
    </dgm:pt>
    <dgm:pt modelId="{6D8A0BB2-4A8F-4EC4-80B9-17062ACEBA16}" type="sibTrans" cxnId="{13635B31-07FC-469C-B28E-1B46C78A57CF}">
      <dgm:prSet custT="1"/>
      <dgm:spPr/>
      <dgm:t>
        <a:bodyPr/>
        <a:lstStyle/>
        <a:p>
          <a:endParaRPr lang="en-US" sz="4000"/>
        </a:p>
      </dgm:t>
    </dgm:pt>
    <dgm:pt modelId="{03D7A0DB-CEEE-4B58-9D71-F2D299024EBC}">
      <dgm:prSet phldrT="[Text]" custT="1"/>
      <dgm:spPr/>
      <dgm:t>
        <a:bodyPr/>
        <a:lstStyle/>
        <a:p>
          <a:r>
            <a:rPr lang="en-US" sz="1600"/>
            <a:t>Run electrolysis until pressure gauge reads maximum pressure</a:t>
          </a:r>
        </a:p>
      </dgm:t>
    </dgm:pt>
    <dgm:pt modelId="{B44B236F-3564-46D8-99E9-EC2612EBF08F}" type="parTrans" cxnId="{81E8DB2E-76A0-49A5-93F8-7017A9617755}">
      <dgm:prSet/>
      <dgm:spPr/>
      <dgm:t>
        <a:bodyPr/>
        <a:lstStyle/>
        <a:p>
          <a:endParaRPr lang="en-US" sz="4000"/>
        </a:p>
      </dgm:t>
    </dgm:pt>
    <dgm:pt modelId="{495EBB0E-1A01-4120-860D-8B948FC7E902}" type="sibTrans" cxnId="{81E8DB2E-76A0-49A5-93F8-7017A9617755}">
      <dgm:prSet custT="1"/>
      <dgm:spPr/>
      <dgm:t>
        <a:bodyPr/>
        <a:lstStyle/>
        <a:p>
          <a:endParaRPr lang="en-US" sz="4000"/>
        </a:p>
      </dgm:t>
    </dgm:pt>
    <dgm:pt modelId="{5F1B675D-4698-4D12-B43C-A917BE3E0F8C}">
      <dgm:prSet phldrT="[Text]" custT="1"/>
      <dgm:spPr/>
      <dgm:t>
        <a:bodyPr/>
        <a:lstStyle/>
        <a:p>
          <a:r>
            <a:rPr lang="en-US" sz="1600"/>
            <a:t>Load material storage capsule into pipe using loading rod</a:t>
          </a:r>
        </a:p>
      </dgm:t>
    </dgm:pt>
    <dgm:pt modelId="{320B32CD-8B73-4744-8C41-1FF9099C133A}" type="parTrans" cxnId="{3FED0BDC-626A-4403-8404-9E3516812C44}">
      <dgm:prSet/>
      <dgm:spPr/>
      <dgm:t>
        <a:bodyPr/>
        <a:lstStyle/>
        <a:p>
          <a:endParaRPr lang="en-US" sz="4000"/>
        </a:p>
      </dgm:t>
    </dgm:pt>
    <dgm:pt modelId="{D078FC59-47F2-4001-91DF-351D65FE58AE}" type="sibTrans" cxnId="{3FED0BDC-626A-4403-8404-9E3516812C44}">
      <dgm:prSet custT="1"/>
      <dgm:spPr/>
      <dgm:t>
        <a:bodyPr/>
        <a:lstStyle/>
        <a:p>
          <a:endParaRPr lang="en-US" sz="4000"/>
        </a:p>
      </dgm:t>
    </dgm:pt>
    <dgm:pt modelId="{99761AA1-A9A1-4C77-803A-A95858D49E18}">
      <dgm:prSet phldrT="[Text]" custT="1"/>
      <dgm:spPr/>
      <dgm:t>
        <a:bodyPr/>
        <a:lstStyle/>
        <a:p>
          <a:r>
            <a:rPr lang="en-US" sz="1600"/>
            <a:t>Attach </a:t>
          </a:r>
          <a:r>
            <a:rPr lang="en-US" sz="1600" err="1"/>
            <a:t>yor</a:t>
          </a:r>
          <a:r>
            <a:rPr lang="en-US" sz="1600"/>
            <a:t>-lock valve onto pipe</a:t>
          </a:r>
        </a:p>
      </dgm:t>
    </dgm:pt>
    <dgm:pt modelId="{8AACC391-93D5-439C-94D7-94ABAEFDFE94}" type="parTrans" cxnId="{DCB92CCC-A958-4C67-93EC-72E9E4CEC52F}">
      <dgm:prSet/>
      <dgm:spPr/>
      <dgm:t>
        <a:bodyPr/>
        <a:lstStyle/>
        <a:p>
          <a:endParaRPr lang="en-US"/>
        </a:p>
      </dgm:t>
    </dgm:pt>
    <dgm:pt modelId="{4FF06D57-4C0F-4115-BF68-D4CF4DF4E7FD}" type="sibTrans" cxnId="{DCB92CCC-A958-4C67-93EC-72E9E4CEC52F}">
      <dgm:prSet/>
      <dgm:spPr/>
      <dgm:t>
        <a:bodyPr/>
        <a:lstStyle/>
        <a:p>
          <a:endParaRPr lang="en-US"/>
        </a:p>
      </dgm:t>
    </dgm:pt>
    <dgm:pt modelId="{7203F56D-55A5-4B7A-80E9-F2FA15828B3B}" type="pres">
      <dgm:prSet presAssocID="{C977FC0A-1A10-4D92-9BDD-BDE9235BA72D}" presName="Name0" presStyleCnt="0">
        <dgm:presLayoutVars>
          <dgm:chMax val="7"/>
          <dgm:chPref val="7"/>
          <dgm:dir/>
        </dgm:presLayoutVars>
      </dgm:prSet>
      <dgm:spPr/>
    </dgm:pt>
    <dgm:pt modelId="{0060E129-2678-4662-99AE-D7533965A30C}" type="pres">
      <dgm:prSet presAssocID="{C977FC0A-1A10-4D92-9BDD-BDE9235BA72D}" presName="Name1" presStyleCnt="0"/>
      <dgm:spPr/>
    </dgm:pt>
    <dgm:pt modelId="{6CA0C7DB-5B59-4CF1-8087-65FFFC27DD76}" type="pres">
      <dgm:prSet presAssocID="{C977FC0A-1A10-4D92-9BDD-BDE9235BA72D}" presName="cycle" presStyleCnt="0"/>
      <dgm:spPr/>
    </dgm:pt>
    <dgm:pt modelId="{F9E302B2-98C7-49E1-AAFC-29850DC54DAC}" type="pres">
      <dgm:prSet presAssocID="{C977FC0A-1A10-4D92-9BDD-BDE9235BA72D}" presName="srcNode" presStyleLbl="node1" presStyleIdx="0" presStyleCnt="6"/>
      <dgm:spPr/>
    </dgm:pt>
    <dgm:pt modelId="{6A6DA321-C9ED-46B4-9466-83CEDE33C6F2}" type="pres">
      <dgm:prSet presAssocID="{C977FC0A-1A10-4D92-9BDD-BDE9235BA72D}" presName="conn" presStyleLbl="parChTrans1D2" presStyleIdx="0" presStyleCnt="1"/>
      <dgm:spPr/>
    </dgm:pt>
    <dgm:pt modelId="{C8C2CDE8-9321-469D-BE8B-D0153D356A78}" type="pres">
      <dgm:prSet presAssocID="{C977FC0A-1A10-4D92-9BDD-BDE9235BA72D}" presName="extraNode" presStyleLbl="node1" presStyleIdx="0" presStyleCnt="6"/>
      <dgm:spPr/>
    </dgm:pt>
    <dgm:pt modelId="{AF17480D-7AC2-4B88-B925-13A085AF4C62}" type="pres">
      <dgm:prSet presAssocID="{C977FC0A-1A10-4D92-9BDD-BDE9235BA72D}" presName="dstNode" presStyleLbl="node1" presStyleIdx="0" presStyleCnt="6"/>
      <dgm:spPr/>
    </dgm:pt>
    <dgm:pt modelId="{45D5951A-F9C4-43BF-8106-1E2159A14E1A}" type="pres">
      <dgm:prSet presAssocID="{489E077B-B7AD-4DEA-AE98-4F4349DD7DFA}" presName="text_1" presStyleLbl="node1" presStyleIdx="0" presStyleCnt="6">
        <dgm:presLayoutVars>
          <dgm:bulletEnabled val="1"/>
        </dgm:presLayoutVars>
      </dgm:prSet>
      <dgm:spPr/>
    </dgm:pt>
    <dgm:pt modelId="{3F6FE537-BBD2-46DC-BEB1-10E3BF5E92A8}" type="pres">
      <dgm:prSet presAssocID="{489E077B-B7AD-4DEA-AE98-4F4349DD7DFA}" presName="accent_1" presStyleCnt="0"/>
      <dgm:spPr/>
    </dgm:pt>
    <dgm:pt modelId="{EA23C1D8-1814-4A56-9BFC-24159F3197ED}" type="pres">
      <dgm:prSet presAssocID="{489E077B-B7AD-4DEA-AE98-4F4349DD7DFA}" presName="accentRepeatNode" presStyleLbl="solidFgAcc1" presStyleIdx="0" presStyleCnt="6"/>
      <dgm:spPr/>
    </dgm:pt>
    <dgm:pt modelId="{45792842-9F68-4C48-A974-F553E6FD0AF3}" type="pres">
      <dgm:prSet presAssocID="{5F1B675D-4698-4D12-B43C-A917BE3E0F8C}" presName="text_2" presStyleLbl="node1" presStyleIdx="1" presStyleCnt="6">
        <dgm:presLayoutVars>
          <dgm:bulletEnabled val="1"/>
        </dgm:presLayoutVars>
      </dgm:prSet>
      <dgm:spPr/>
    </dgm:pt>
    <dgm:pt modelId="{15FF4FD6-8071-4770-A428-7BBBFB6683DF}" type="pres">
      <dgm:prSet presAssocID="{5F1B675D-4698-4D12-B43C-A917BE3E0F8C}" presName="accent_2" presStyleCnt="0"/>
      <dgm:spPr/>
    </dgm:pt>
    <dgm:pt modelId="{F5F24712-E201-4686-B68E-7830ABAF398B}" type="pres">
      <dgm:prSet presAssocID="{5F1B675D-4698-4D12-B43C-A917BE3E0F8C}" presName="accentRepeatNode" presStyleLbl="solidFgAcc1" presStyleIdx="1" presStyleCnt="6"/>
      <dgm:spPr/>
    </dgm:pt>
    <dgm:pt modelId="{2AF0B878-B983-4C1D-814C-C44212B2F2A0}" type="pres">
      <dgm:prSet presAssocID="{99761AA1-A9A1-4C77-803A-A95858D49E18}" presName="text_3" presStyleLbl="node1" presStyleIdx="2" presStyleCnt="6">
        <dgm:presLayoutVars>
          <dgm:bulletEnabled val="1"/>
        </dgm:presLayoutVars>
      </dgm:prSet>
      <dgm:spPr/>
    </dgm:pt>
    <dgm:pt modelId="{4992667C-A000-40C5-ACF5-4615B4BCBCC6}" type="pres">
      <dgm:prSet presAssocID="{99761AA1-A9A1-4C77-803A-A95858D49E18}" presName="accent_3" presStyleCnt="0"/>
      <dgm:spPr/>
    </dgm:pt>
    <dgm:pt modelId="{07E78F2D-0E0D-4546-9993-3CC95EC4F03C}" type="pres">
      <dgm:prSet presAssocID="{99761AA1-A9A1-4C77-803A-A95858D49E18}" presName="accentRepeatNode" presStyleLbl="solidFgAcc1" presStyleIdx="2" presStyleCnt="6"/>
      <dgm:spPr/>
    </dgm:pt>
    <dgm:pt modelId="{A05B6DA1-191E-4202-9317-78181E33767B}" type="pres">
      <dgm:prSet presAssocID="{AC7D0584-3791-40F3-B596-547E79C30080}" presName="text_4" presStyleLbl="node1" presStyleIdx="3" presStyleCnt="6">
        <dgm:presLayoutVars>
          <dgm:bulletEnabled val="1"/>
        </dgm:presLayoutVars>
      </dgm:prSet>
      <dgm:spPr/>
    </dgm:pt>
    <dgm:pt modelId="{99F480F9-4000-448B-8B5C-3207CED096A1}" type="pres">
      <dgm:prSet presAssocID="{AC7D0584-3791-40F3-B596-547E79C30080}" presName="accent_4" presStyleCnt="0"/>
      <dgm:spPr/>
    </dgm:pt>
    <dgm:pt modelId="{FFB5BDF4-E767-4CA9-AEDF-F87B74BFC69C}" type="pres">
      <dgm:prSet presAssocID="{AC7D0584-3791-40F3-B596-547E79C30080}" presName="accentRepeatNode" presStyleLbl="solidFgAcc1" presStyleIdx="3" presStyleCnt="6"/>
      <dgm:spPr/>
    </dgm:pt>
    <dgm:pt modelId="{C80D052F-0838-43E6-B29E-29EF4554C6EF}" type="pres">
      <dgm:prSet presAssocID="{732C0B87-967F-40A3-8B82-2FE2651C74FB}" presName="text_5" presStyleLbl="node1" presStyleIdx="4" presStyleCnt="6">
        <dgm:presLayoutVars>
          <dgm:bulletEnabled val="1"/>
        </dgm:presLayoutVars>
      </dgm:prSet>
      <dgm:spPr/>
    </dgm:pt>
    <dgm:pt modelId="{5380C799-2EB0-4939-A75C-DA055CDB0327}" type="pres">
      <dgm:prSet presAssocID="{732C0B87-967F-40A3-8B82-2FE2651C74FB}" presName="accent_5" presStyleCnt="0"/>
      <dgm:spPr/>
    </dgm:pt>
    <dgm:pt modelId="{0523A0D2-DF93-47B9-A264-AEA8B430C699}" type="pres">
      <dgm:prSet presAssocID="{732C0B87-967F-40A3-8B82-2FE2651C74FB}" presName="accentRepeatNode" presStyleLbl="solidFgAcc1" presStyleIdx="4" presStyleCnt="6"/>
      <dgm:spPr/>
    </dgm:pt>
    <dgm:pt modelId="{6941A9FB-82DF-4388-AB73-DD855B7F2E02}" type="pres">
      <dgm:prSet presAssocID="{03D7A0DB-CEEE-4B58-9D71-F2D299024EBC}" presName="text_6" presStyleLbl="node1" presStyleIdx="5" presStyleCnt="6">
        <dgm:presLayoutVars>
          <dgm:bulletEnabled val="1"/>
        </dgm:presLayoutVars>
      </dgm:prSet>
      <dgm:spPr/>
    </dgm:pt>
    <dgm:pt modelId="{115F5CF8-EDAF-4BEC-A188-612E49A4B392}" type="pres">
      <dgm:prSet presAssocID="{03D7A0DB-CEEE-4B58-9D71-F2D299024EBC}" presName="accent_6" presStyleCnt="0"/>
      <dgm:spPr/>
    </dgm:pt>
    <dgm:pt modelId="{5B8BA32F-45E7-44F3-A51D-EA89BF856D36}" type="pres">
      <dgm:prSet presAssocID="{03D7A0DB-CEEE-4B58-9D71-F2D299024EBC}" presName="accentRepeatNode" presStyleLbl="solidFgAcc1" presStyleIdx="5" presStyleCnt="6"/>
      <dgm:spPr/>
    </dgm:pt>
  </dgm:ptLst>
  <dgm:cxnLst>
    <dgm:cxn modelId="{81E8DB2E-76A0-49A5-93F8-7017A9617755}" srcId="{C977FC0A-1A10-4D92-9BDD-BDE9235BA72D}" destId="{03D7A0DB-CEEE-4B58-9D71-F2D299024EBC}" srcOrd="5" destOrd="0" parTransId="{B44B236F-3564-46D8-99E9-EC2612EBF08F}" sibTransId="{495EBB0E-1A01-4120-860D-8B948FC7E902}"/>
    <dgm:cxn modelId="{13635B31-07FC-469C-B28E-1B46C78A57CF}" srcId="{C977FC0A-1A10-4D92-9BDD-BDE9235BA72D}" destId="{732C0B87-967F-40A3-8B82-2FE2651C74FB}" srcOrd="4" destOrd="0" parTransId="{968CF501-1DBB-467A-A1C9-3141BE737F5D}" sibTransId="{6D8A0BB2-4A8F-4EC4-80B9-17062ACEBA16}"/>
    <dgm:cxn modelId="{A5043D5B-A956-44B4-940F-3BCDFED38312}" type="presOf" srcId="{99761AA1-A9A1-4C77-803A-A95858D49E18}" destId="{2AF0B878-B983-4C1D-814C-C44212B2F2A0}" srcOrd="0" destOrd="0" presId="urn:microsoft.com/office/officeart/2008/layout/VerticalCurvedList"/>
    <dgm:cxn modelId="{54497F46-8BF8-4435-B0C2-95A74523C7F3}" type="presOf" srcId="{5F1B675D-4698-4D12-B43C-A917BE3E0F8C}" destId="{45792842-9F68-4C48-A974-F553E6FD0AF3}" srcOrd="0" destOrd="0" presId="urn:microsoft.com/office/officeart/2008/layout/VerticalCurvedList"/>
    <dgm:cxn modelId="{23D0AD6F-B3A4-418D-B233-6FCF043699DE}" type="presOf" srcId="{C977FC0A-1A10-4D92-9BDD-BDE9235BA72D}" destId="{7203F56D-55A5-4B7A-80E9-F2FA15828B3B}" srcOrd="0" destOrd="0" presId="urn:microsoft.com/office/officeart/2008/layout/VerticalCurvedList"/>
    <dgm:cxn modelId="{A3097E85-C81E-45C0-813D-55E8B200F12E}" type="presOf" srcId="{AC7D0584-3791-40F3-B596-547E79C30080}" destId="{A05B6DA1-191E-4202-9317-78181E33767B}" srcOrd="0" destOrd="0" presId="urn:microsoft.com/office/officeart/2008/layout/VerticalCurvedList"/>
    <dgm:cxn modelId="{1402F58B-DF5B-489C-81AA-C67FE8901E4C}" type="presOf" srcId="{D01DD306-C438-4618-A4E1-A69EFA62C954}" destId="{6A6DA321-C9ED-46B4-9466-83CEDE33C6F2}" srcOrd="0" destOrd="0" presId="urn:microsoft.com/office/officeart/2008/layout/VerticalCurvedList"/>
    <dgm:cxn modelId="{0769B996-FECF-4E4F-8C1B-D4F6C9CE4CD5}" type="presOf" srcId="{489E077B-B7AD-4DEA-AE98-4F4349DD7DFA}" destId="{45D5951A-F9C4-43BF-8106-1E2159A14E1A}" srcOrd="0" destOrd="0" presId="urn:microsoft.com/office/officeart/2008/layout/VerticalCurvedList"/>
    <dgm:cxn modelId="{2FA07397-1F36-4EA3-9007-281289618937}" type="presOf" srcId="{03D7A0DB-CEEE-4B58-9D71-F2D299024EBC}" destId="{6941A9FB-82DF-4388-AB73-DD855B7F2E02}" srcOrd="0" destOrd="0" presId="urn:microsoft.com/office/officeart/2008/layout/VerticalCurvedList"/>
    <dgm:cxn modelId="{359F81CB-C556-4D88-8A81-995BAAE73219}" srcId="{C977FC0A-1A10-4D92-9BDD-BDE9235BA72D}" destId="{AC7D0584-3791-40F3-B596-547E79C30080}" srcOrd="3" destOrd="0" parTransId="{3A94ACAC-4596-4CB8-835C-245C9527A763}" sibTransId="{2947CB81-C4A5-4CBB-AEEB-F582D793E95E}"/>
    <dgm:cxn modelId="{DCB92CCC-A958-4C67-93EC-72E9E4CEC52F}" srcId="{C977FC0A-1A10-4D92-9BDD-BDE9235BA72D}" destId="{99761AA1-A9A1-4C77-803A-A95858D49E18}" srcOrd="2" destOrd="0" parTransId="{8AACC391-93D5-439C-94D7-94ABAEFDFE94}" sibTransId="{4FF06D57-4C0F-4115-BF68-D4CF4DF4E7FD}"/>
    <dgm:cxn modelId="{62AC72DA-A74E-4711-9C25-479EA5657BA3}" srcId="{C977FC0A-1A10-4D92-9BDD-BDE9235BA72D}" destId="{489E077B-B7AD-4DEA-AE98-4F4349DD7DFA}" srcOrd="0" destOrd="0" parTransId="{21346004-A6C2-4741-A4B5-2ECF09EA92B7}" sibTransId="{D01DD306-C438-4618-A4E1-A69EFA62C954}"/>
    <dgm:cxn modelId="{3FED0BDC-626A-4403-8404-9E3516812C44}" srcId="{C977FC0A-1A10-4D92-9BDD-BDE9235BA72D}" destId="{5F1B675D-4698-4D12-B43C-A917BE3E0F8C}" srcOrd="1" destOrd="0" parTransId="{320B32CD-8B73-4744-8C41-1FF9099C133A}" sibTransId="{D078FC59-47F2-4001-91DF-351D65FE58AE}"/>
    <dgm:cxn modelId="{547D9FF0-CEE4-4DFF-B6A1-E360B834ECE6}" type="presOf" srcId="{732C0B87-967F-40A3-8B82-2FE2651C74FB}" destId="{C80D052F-0838-43E6-B29E-29EF4554C6EF}" srcOrd="0" destOrd="0" presId="urn:microsoft.com/office/officeart/2008/layout/VerticalCurvedList"/>
    <dgm:cxn modelId="{BCAD76B0-583B-418C-9734-94E9C59CA660}" type="presParOf" srcId="{7203F56D-55A5-4B7A-80E9-F2FA15828B3B}" destId="{0060E129-2678-4662-99AE-D7533965A30C}" srcOrd="0" destOrd="0" presId="urn:microsoft.com/office/officeart/2008/layout/VerticalCurvedList"/>
    <dgm:cxn modelId="{8BB667FA-DD91-4003-A2C0-60755769DC55}" type="presParOf" srcId="{0060E129-2678-4662-99AE-D7533965A30C}" destId="{6CA0C7DB-5B59-4CF1-8087-65FFFC27DD76}" srcOrd="0" destOrd="0" presId="urn:microsoft.com/office/officeart/2008/layout/VerticalCurvedList"/>
    <dgm:cxn modelId="{A215F947-0BF1-42C5-B7A1-7AE175204DAE}" type="presParOf" srcId="{6CA0C7DB-5B59-4CF1-8087-65FFFC27DD76}" destId="{F9E302B2-98C7-49E1-AAFC-29850DC54DAC}" srcOrd="0" destOrd="0" presId="urn:microsoft.com/office/officeart/2008/layout/VerticalCurvedList"/>
    <dgm:cxn modelId="{A950031C-8607-43E9-84C2-C9F70348DB01}" type="presParOf" srcId="{6CA0C7DB-5B59-4CF1-8087-65FFFC27DD76}" destId="{6A6DA321-C9ED-46B4-9466-83CEDE33C6F2}" srcOrd="1" destOrd="0" presId="urn:microsoft.com/office/officeart/2008/layout/VerticalCurvedList"/>
    <dgm:cxn modelId="{5CA8B4FB-4677-428A-A99C-DA3A48EFD802}" type="presParOf" srcId="{6CA0C7DB-5B59-4CF1-8087-65FFFC27DD76}" destId="{C8C2CDE8-9321-469D-BE8B-D0153D356A78}" srcOrd="2" destOrd="0" presId="urn:microsoft.com/office/officeart/2008/layout/VerticalCurvedList"/>
    <dgm:cxn modelId="{D43CAA98-F8D7-463D-8ECD-65AE23FE24E4}" type="presParOf" srcId="{6CA0C7DB-5B59-4CF1-8087-65FFFC27DD76}" destId="{AF17480D-7AC2-4B88-B925-13A085AF4C62}" srcOrd="3" destOrd="0" presId="urn:microsoft.com/office/officeart/2008/layout/VerticalCurvedList"/>
    <dgm:cxn modelId="{BF3B423B-3399-4BAB-BEDD-3074A92D2AC6}" type="presParOf" srcId="{0060E129-2678-4662-99AE-D7533965A30C}" destId="{45D5951A-F9C4-43BF-8106-1E2159A14E1A}" srcOrd="1" destOrd="0" presId="urn:microsoft.com/office/officeart/2008/layout/VerticalCurvedList"/>
    <dgm:cxn modelId="{5AD834A2-9535-4EC3-BFFE-CA8B68D63C07}" type="presParOf" srcId="{0060E129-2678-4662-99AE-D7533965A30C}" destId="{3F6FE537-BBD2-46DC-BEB1-10E3BF5E92A8}" srcOrd="2" destOrd="0" presId="urn:microsoft.com/office/officeart/2008/layout/VerticalCurvedList"/>
    <dgm:cxn modelId="{47A4A846-2DF9-4CD9-AE85-61F8E6B783C0}" type="presParOf" srcId="{3F6FE537-BBD2-46DC-BEB1-10E3BF5E92A8}" destId="{EA23C1D8-1814-4A56-9BFC-24159F3197ED}" srcOrd="0" destOrd="0" presId="urn:microsoft.com/office/officeart/2008/layout/VerticalCurvedList"/>
    <dgm:cxn modelId="{F6C15AC0-3A36-4C11-A9BA-A97774E37DA1}" type="presParOf" srcId="{0060E129-2678-4662-99AE-D7533965A30C}" destId="{45792842-9F68-4C48-A974-F553E6FD0AF3}" srcOrd="3" destOrd="0" presId="urn:microsoft.com/office/officeart/2008/layout/VerticalCurvedList"/>
    <dgm:cxn modelId="{1E504BE6-8BB0-441E-9A0B-EC630592D896}" type="presParOf" srcId="{0060E129-2678-4662-99AE-D7533965A30C}" destId="{15FF4FD6-8071-4770-A428-7BBBFB6683DF}" srcOrd="4" destOrd="0" presId="urn:microsoft.com/office/officeart/2008/layout/VerticalCurvedList"/>
    <dgm:cxn modelId="{58E057FE-4F9B-4BDB-9ACF-64CB0CEF7118}" type="presParOf" srcId="{15FF4FD6-8071-4770-A428-7BBBFB6683DF}" destId="{F5F24712-E201-4686-B68E-7830ABAF398B}" srcOrd="0" destOrd="0" presId="urn:microsoft.com/office/officeart/2008/layout/VerticalCurvedList"/>
    <dgm:cxn modelId="{7C24E168-BFC1-424F-9CFA-D7FE000FC5C0}" type="presParOf" srcId="{0060E129-2678-4662-99AE-D7533965A30C}" destId="{2AF0B878-B983-4C1D-814C-C44212B2F2A0}" srcOrd="5" destOrd="0" presId="urn:microsoft.com/office/officeart/2008/layout/VerticalCurvedList"/>
    <dgm:cxn modelId="{5A7C8E6E-8A4F-45B7-A82A-4800F8620FEA}" type="presParOf" srcId="{0060E129-2678-4662-99AE-D7533965A30C}" destId="{4992667C-A000-40C5-ACF5-4615B4BCBCC6}" srcOrd="6" destOrd="0" presId="urn:microsoft.com/office/officeart/2008/layout/VerticalCurvedList"/>
    <dgm:cxn modelId="{2AB29648-495B-4CA5-9CAC-77AFFDE6694F}" type="presParOf" srcId="{4992667C-A000-40C5-ACF5-4615B4BCBCC6}" destId="{07E78F2D-0E0D-4546-9993-3CC95EC4F03C}" srcOrd="0" destOrd="0" presId="urn:microsoft.com/office/officeart/2008/layout/VerticalCurvedList"/>
    <dgm:cxn modelId="{A05D7A3C-6544-483B-B0E9-EC9241403ACB}" type="presParOf" srcId="{0060E129-2678-4662-99AE-D7533965A30C}" destId="{A05B6DA1-191E-4202-9317-78181E33767B}" srcOrd="7" destOrd="0" presId="urn:microsoft.com/office/officeart/2008/layout/VerticalCurvedList"/>
    <dgm:cxn modelId="{D50A51BD-6097-4E22-ABA3-87AA802AB33F}" type="presParOf" srcId="{0060E129-2678-4662-99AE-D7533965A30C}" destId="{99F480F9-4000-448B-8B5C-3207CED096A1}" srcOrd="8" destOrd="0" presId="urn:microsoft.com/office/officeart/2008/layout/VerticalCurvedList"/>
    <dgm:cxn modelId="{9127770C-5DED-43E9-898A-91161F1B1077}" type="presParOf" srcId="{99F480F9-4000-448B-8B5C-3207CED096A1}" destId="{FFB5BDF4-E767-4CA9-AEDF-F87B74BFC69C}" srcOrd="0" destOrd="0" presId="urn:microsoft.com/office/officeart/2008/layout/VerticalCurvedList"/>
    <dgm:cxn modelId="{5DE0E843-D602-4C62-89C4-5F49139F7D28}" type="presParOf" srcId="{0060E129-2678-4662-99AE-D7533965A30C}" destId="{C80D052F-0838-43E6-B29E-29EF4554C6EF}" srcOrd="9" destOrd="0" presId="urn:microsoft.com/office/officeart/2008/layout/VerticalCurvedList"/>
    <dgm:cxn modelId="{3CBBD1A0-2110-4D6F-9F49-0E5EC04B5201}" type="presParOf" srcId="{0060E129-2678-4662-99AE-D7533965A30C}" destId="{5380C799-2EB0-4939-A75C-DA055CDB0327}" srcOrd="10" destOrd="0" presId="urn:microsoft.com/office/officeart/2008/layout/VerticalCurvedList"/>
    <dgm:cxn modelId="{B339886A-755E-4DA0-BB18-011E45820C46}" type="presParOf" srcId="{5380C799-2EB0-4939-A75C-DA055CDB0327}" destId="{0523A0D2-DF93-47B9-A264-AEA8B430C699}" srcOrd="0" destOrd="0" presId="urn:microsoft.com/office/officeart/2008/layout/VerticalCurvedList"/>
    <dgm:cxn modelId="{E305563A-0264-431B-9391-454C2F5C3D27}" type="presParOf" srcId="{0060E129-2678-4662-99AE-D7533965A30C}" destId="{6941A9FB-82DF-4388-AB73-DD855B7F2E02}" srcOrd="11" destOrd="0" presId="urn:microsoft.com/office/officeart/2008/layout/VerticalCurvedList"/>
    <dgm:cxn modelId="{3A947360-72A5-4826-ABFC-57906210AB60}" type="presParOf" srcId="{0060E129-2678-4662-99AE-D7533965A30C}" destId="{115F5CF8-EDAF-4BEC-A188-612E49A4B392}" srcOrd="12" destOrd="0" presId="urn:microsoft.com/office/officeart/2008/layout/VerticalCurvedList"/>
    <dgm:cxn modelId="{CE9E82D0-2F3E-44B3-8CA0-CF36BF5FBA48}" type="presParOf" srcId="{115F5CF8-EDAF-4BEC-A188-612E49A4B392}" destId="{5B8BA32F-45E7-44F3-A51D-EA89BF856D3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77FC0A-1A10-4D92-9BDD-BDE9235BA72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32C0B87-967F-40A3-8B82-2FE2651C74FB}">
      <dgm:prSet phldrT="[Text]" custT="1"/>
      <dgm:spPr/>
      <dgm:t>
        <a:bodyPr/>
        <a:lstStyle/>
        <a:p>
          <a:r>
            <a:rPr lang="en-US" sz="1600"/>
            <a:t>Once at 300C, slowly open exit valve to power fuel cell</a:t>
          </a:r>
        </a:p>
      </dgm:t>
    </dgm:pt>
    <dgm:pt modelId="{968CF501-1DBB-467A-A1C9-3141BE737F5D}" type="parTrans" cxnId="{13635B31-07FC-469C-B28E-1B46C78A57CF}">
      <dgm:prSet/>
      <dgm:spPr/>
      <dgm:t>
        <a:bodyPr/>
        <a:lstStyle/>
        <a:p>
          <a:endParaRPr lang="en-US" sz="4000"/>
        </a:p>
      </dgm:t>
    </dgm:pt>
    <dgm:pt modelId="{6D8A0BB2-4A8F-4EC4-80B9-17062ACEBA16}" type="sibTrans" cxnId="{13635B31-07FC-469C-B28E-1B46C78A57CF}">
      <dgm:prSet custT="1"/>
      <dgm:spPr/>
      <dgm:t>
        <a:bodyPr/>
        <a:lstStyle/>
        <a:p>
          <a:endParaRPr lang="en-US" sz="4000"/>
        </a:p>
      </dgm:t>
    </dgm:pt>
    <dgm:pt modelId="{5F1B675D-4698-4D12-B43C-A917BE3E0F8C}">
      <dgm:prSet phldrT="[Text]" custT="1"/>
      <dgm:spPr/>
      <dgm:t>
        <a:bodyPr/>
        <a:lstStyle/>
        <a:p>
          <a:r>
            <a:rPr lang="en-US" sz="1600"/>
            <a:t>Reinsert capsule into pipe using loading rod</a:t>
          </a:r>
        </a:p>
      </dgm:t>
    </dgm:pt>
    <dgm:pt modelId="{320B32CD-8B73-4744-8C41-1FF9099C133A}" type="parTrans" cxnId="{3FED0BDC-626A-4403-8404-9E3516812C44}">
      <dgm:prSet/>
      <dgm:spPr/>
      <dgm:t>
        <a:bodyPr/>
        <a:lstStyle/>
        <a:p>
          <a:endParaRPr lang="en-US" sz="4000"/>
        </a:p>
      </dgm:t>
    </dgm:pt>
    <dgm:pt modelId="{D078FC59-47F2-4001-91DF-351D65FE58AE}" type="sibTrans" cxnId="{3FED0BDC-626A-4403-8404-9E3516812C44}">
      <dgm:prSet custT="1"/>
      <dgm:spPr/>
      <dgm:t>
        <a:bodyPr/>
        <a:lstStyle/>
        <a:p>
          <a:endParaRPr lang="en-US" sz="4000"/>
        </a:p>
      </dgm:t>
    </dgm:pt>
    <dgm:pt modelId="{99761AA1-A9A1-4C77-803A-A95858D49E18}">
      <dgm:prSet phldrT="[Text]" custT="1"/>
      <dgm:spPr/>
      <dgm:t>
        <a:bodyPr/>
        <a:lstStyle/>
        <a:p>
          <a:r>
            <a:rPr lang="en-US" sz="1600"/>
            <a:t>Turn on electrolysis and flush pipe until light turns on</a:t>
          </a:r>
        </a:p>
      </dgm:t>
    </dgm:pt>
    <dgm:pt modelId="{8AACC391-93D5-439C-94D7-94ABAEFDFE94}" type="parTrans" cxnId="{DCB92CCC-A958-4C67-93EC-72E9E4CEC52F}">
      <dgm:prSet/>
      <dgm:spPr/>
      <dgm:t>
        <a:bodyPr/>
        <a:lstStyle/>
        <a:p>
          <a:endParaRPr lang="en-US"/>
        </a:p>
      </dgm:t>
    </dgm:pt>
    <dgm:pt modelId="{4FF06D57-4C0F-4115-BF68-D4CF4DF4E7FD}" type="sibTrans" cxnId="{DCB92CCC-A958-4C67-93EC-72E9E4CEC52F}">
      <dgm:prSet/>
      <dgm:spPr/>
      <dgm:t>
        <a:bodyPr/>
        <a:lstStyle/>
        <a:p>
          <a:endParaRPr lang="en-US"/>
        </a:p>
      </dgm:t>
    </dgm:pt>
    <dgm:pt modelId="{AC7D0584-3791-40F3-B596-547E79C30080}">
      <dgm:prSet phldrT="[Text]" custT="1"/>
      <dgm:spPr/>
      <dgm:t>
        <a:bodyPr/>
        <a:lstStyle/>
        <a:p>
          <a:r>
            <a:rPr lang="en-US" sz="1600"/>
            <a:t>Let fuel cell light turn off, close both valves and turn on heating element</a:t>
          </a:r>
        </a:p>
      </dgm:t>
    </dgm:pt>
    <dgm:pt modelId="{2947CB81-C4A5-4CBB-AEEB-F582D793E95E}" type="sibTrans" cxnId="{359F81CB-C556-4D88-8A81-995BAAE73219}">
      <dgm:prSet custT="1"/>
      <dgm:spPr/>
      <dgm:t>
        <a:bodyPr/>
        <a:lstStyle/>
        <a:p>
          <a:endParaRPr lang="en-US" sz="4000"/>
        </a:p>
      </dgm:t>
    </dgm:pt>
    <dgm:pt modelId="{3A94ACAC-4596-4CB8-835C-245C9527A763}" type="parTrans" cxnId="{359F81CB-C556-4D88-8A81-995BAAE73219}">
      <dgm:prSet/>
      <dgm:spPr/>
      <dgm:t>
        <a:bodyPr/>
        <a:lstStyle/>
        <a:p>
          <a:endParaRPr lang="en-US" sz="4000"/>
        </a:p>
      </dgm:t>
    </dgm:pt>
    <dgm:pt modelId="{3DA68737-0C67-4A53-9B3A-4DDF57420B03}">
      <dgm:prSet phldrT="[Text]" custT="1"/>
      <dgm:spPr/>
      <dgm:t>
        <a:bodyPr/>
        <a:lstStyle/>
        <a:p>
          <a:r>
            <a:rPr lang="en-US" sz="1600"/>
            <a:t>Turn off electrolysis, disconnect pipe from valve, remove and weigh the capsule</a:t>
          </a:r>
        </a:p>
      </dgm:t>
    </dgm:pt>
    <dgm:pt modelId="{8B576159-B386-4408-BE34-958CFB031BE5}" type="parTrans" cxnId="{82C9E4DE-4BA0-459F-9AFD-3F72891AA94B}">
      <dgm:prSet/>
      <dgm:spPr/>
      <dgm:t>
        <a:bodyPr/>
        <a:lstStyle/>
        <a:p>
          <a:endParaRPr lang="en-US"/>
        </a:p>
      </dgm:t>
    </dgm:pt>
    <dgm:pt modelId="{8AB185E3-E9B8-470F-9671-56B0C4A81508}" type="sibTrans" cxnId="{82C9E4DE-4BA0-459F-9AFD-3F72891AA94B}">
      <dgm:prSet/>
      <dgm:spPr/>
      <dgm:t>
        <a:bodyPr/>
        <a:lstStyle/>
        <a:p>
          <a:endParaRPr lang="en-US"/>
        </a:p>
      </dgm:t>
    </dgm:pt>
    <dgm:pt modelId="{7203F56D-55A5-4B7A-80E9-F2FA15828B3B}" type="pres">
      <dgm:prSet presAssocID="{C977FC0A-1A10-4D92-9BDD-BDE9235BA72D}" presName="Name0" presStyleCnt="0">
        <dgm:presLayoutVars>
          <dgm:chMax val="7"/>
          <dgm:chPref val="7"/>
          <dgm:dir/>
        </dgm:presLayoutVars>
      </dgm:prSet>
      <dgm:spPr/>
    </dgm:pt>
    <dgm:pt modelId="{0060E129-2678-4662-99AE-D7533965A30C}" type="pres">
      <dgm:prSet presAssocID="{C977FC0A-1A10-4D92-9BDD-BDE9235BA72D}" presName="Name1" presStyleCnt="0"/>
      <dgm:spPr/>
    </dgm:pt>
    <dgm:pt modelId="{6CA0C7DB-5B59-4CF1-8087-65FFFC27DD76}" type="pres">
      <dgm:prSet presAssocID="{C977FC0A-1A10-4D92-9BDD-BDE9235BA72D}" presName="cycle" presStyleCnt="0"/>
      <dgm:spPr/>
    </dgm:pt>
    <dgm:pt modelId="{F9E302B2-98C7-49E1-AAFC-29850DC54DAC}" type="pres">
      <dgm:prSet presAssocID="{C977FC0A-1A10-4D92-9BDD-BDE9235BA72D}" presName="srcNode" presStyleLbl="node1" presStyleIdx="0" presStyleCnt="5"/>
      <dgm:spPr/>
    </dgm:pt>
    <dgm:pt modelId="{6A6DA321-C9ED-46B4-9466-83CEDE33C6F2}" type="pres">
      <dgm:prSet presAssocID="{C977FC0A-1A10-4D92-9BDD-BDE9235BA72D}" presName="conn" presStyleLbl="parChTrans1D2" presStyleIdx="0" presStyleCnt="1"/>
      <dgm:spPr/>
    </dgm:pt>
    <dgm:pt modelId="{C8C2CDE8-9321-469D-BE8B-D0153D356A78}" type="pres">
      <dgm:prSet presAssocID="{C977FC0A-1A10-4D92-9BDD-BDE9235BA72D}" presName="extraNode" presStyleLbl="node1" presStyleIdx="0" presStyleCnt="5"/>
      <dgm:spPr/>
    </dgm:pt>
    <dgm:pt modelId="{AF17480D-7AC2-4B88-B925-13A085AF4C62}" type="pres">
      <dgm:prSet presAssocID="{C977FC0A-1A10-4D92-9BDD-BDE9235BA72D}" presName="dstNode" presStyleLbl="node1" presStyleIdx="0" presStyleCnt="5"/>
      <dgm:spPr/>
    </dgm:pt>
    <dgm:pt modelId="{B738D1C1-A38E-4A75-B552-71480C06BD03}" type="pres">
      <dgm:prSet presAssocID="{3DA68737-0C67-4A53-9B3A-4DDF57420B03}" presName="text_1" presStyleLbl="node1" presStyleIdx="0" presStyleCnt="5">
        <dgm:presLayoutVars>
          <dgm:bulletEnabled val="1"/>
        </dgm:presLayoutVars>
      </dgm:prSet>
      <dgm:spPr/>
    </dgm:pt>
    <dgm:pt modelId="{FF117B44-2B96-4570-87E5-2AD20E2904A5}" type="pres">
      <dgm:prSet presAssocID="{3DA68737-0C67-4A53-9B3A-4DDF57420B03}" presName="accent_1" presStyleCnt="0"/>
      <dgm:spPr/>
    </dgm:pt>
    <dgm:pt modelId="{B490D88F-FC2E-46D9-84AF-482B35C40E08}" type="pres">
      <dgm:prSet presAssocID="{3DA68737-0C67-4A53-9B3A-4DDF57420B03}" presName="accentRepeatNode" presStyleLbl="solidFgAcc1" presStyleIdx="0" presStyleCnt="5"/>
      <dgm:spPr/>
    </dgm:pt>
    <dgm:pt modelId="{49CCC032-94C1-4716-9AC5-D7949B916044}" type="pres">
      <dgm:prSet presAssocID="{5F1B675D-4698-4D12-B43C-A917BE3E0F8C}" presName="text_2" presStyleLbl="node1" presStyleIdx="1" presStyleCnt="5">
        <dgm:presLayoutVars>
          <dgm:bulletEnabled val="1"/>
        </dgm:presLayoutVars>
      </dgm:prSet>
      <dgm:spPr/>
    </dgm:pt>
    <dgm:pt modelId="{31CFE751-0458-454E-8ED2-593BBD5CF6BE}" type="pres">
      <dgm:prSet presAssocID="{5F1B675D-4698-4D12-B43C-A917BE3E0F8C}" presName="accent_2" presStyleCnt="0"/>
      <dgm:spPr/>
    </dgm:pt>
    <dgm:pt modelId="{F5F24712-E201-4686-B68E-7830ABAF398B}" type="pres">
      <dgm:prSet presAssocID="{5F1B675D-4698-4D12-B43C-A917BE3E0F8C}" presName="accentRepeatNode" presStyleLbl="solidFgAcc1" presStyleIdx="1" presStyleCnt="5"/>
      <dgm:spPr/>
    </dgm:pt>
    <dgm:pt modelId="{8889A1B3-AF5A-4C4C-AAF7-5A8B8590C7F7}" type="pres">
      <dgm:prSet presAssocID="{99761AA1-A9A1-4C77-803A-A95858D49E18}" presName="text_3" presStyleLbl="node1" presStyleIdx="2" presStyleCnt="5">
        <dgm:presLayoutVars>
          <dgm:bulletEnabled val="1"/>
        </dgm:presLayoutVars>
      </dgm:prSet>
      <dgm:spPr/>
    </dgm:pt>
    <dgm:pt modelId="{9DE02A85-6848-4B87-BFE9-DC3116CFC4EA}" type="pres">
      <dgm:prSet presAssocID="{99761AA1-A9A1-4C77-803A-A95858D49E18}" presName="accent_3" presStyleCnt="0"/>
      <dgm:spPr/>
    </dgm:pt>
    <dgm:pt modelId="{07E78F2D-0E0D-4546-9993-3CC95EC4F03C}" type="pres">
      <dgm:prSet presAssocID="{99761AA1-A9A1-4C77-803A-A95858D49E18}" presName="accentRepeatNode" presStyleLbl="solidFgAcc1" presStyleIdx="2" presStyleCnt="5"/>
      <dgm:spPr/>
    </dgm:pt>
    <dgm:pt modelId="{3313BD5B-6CFD-4E9B-AEA9-C89655FAD9C4}" type="pres">
      <dgm:prSet presAssocID="{AC7D0584-3791-40F3-B596-547E79C30080}" presName="text_4" presStyleLbl="node1" presStyleIdx="3" presStyleCnt="5">
        <dgm:presLayoutVars>
          <dgm:bulletEnabled val="1"/>
        </dgm:presLayoutVars>
      </dgm:prSet>
      <dgm:spPr/>
    </dgm:pt>
    <dgm:pt modelId="{25437C92-53F9-412D-B106-08E0F14EE27C}" type="pres">
      <dgm:prSet presAssocID="{AC7D0584-3791-40F3-B596-547E79C30080}" presName="accent_4" presStyleCnt="0"/>
      <dgm:spPr/>
    </dgm:pt>
    <dgm:pt modelId="{FFB5BDF4-E767-4CA9-AEDF-F87B74BFC69C}" type="pres">
      <dgm:prSet presAssocID="{AC7D0584-3791-40F3-B596-547E79C30080}" presName="accentRepeatNode" presStyleLbl="solidFgAcc1" presStyleIdx="3" presStyleCnt="5"/>
      <dgm:spPr/>
    </dgm:pt>
    <dgm:pt modelId="{6FAC44B9-55EB-4C17-BCF4-440CFE8D852F}" type="pres">
      <dgm:prSet presAssocID="{732C0B87-967F-40A3-8B82-2FE2651C74FB}" presName="text_5" presStyleLbl="node1" presStyleIdx="4" presStyleCnt="5">
        <dgm:presLayoutVars>
          <dgm:bulletEnabled val="1"/>
        </dgm:presLayoutVars>
      </dgm:prSet>
      <dgm:spPr/>
    </dgm:pt>
    <dgm:pt modelId="{39503B33-FA13-4717-8AA2-E86685D3BDA4}" type="pres">
      <dgm:prSet presAssocID="{732C0B87-967F-40A3-8B82-2FE2651C74FB}" presName="accent_5" presStyleCnt="0"/>
      <dgm:spPr/>
    </dgm:pt>
    <dgm:pt modelId="{0523A0D2-DF93-47B9-A264-AEA8B430C699}" type="pres">
      <dgm:prSet presAssocID="{732C0B87-967F-40A3-8B82-2FE2651C74FB}" presName="accentRepeatNode" presStyleLbl="solidFgAcc1" presStyleIdx="4" presStyleCnt="5"/>
      <dgm:spPr/>
    </dgm:pt>
  </dgm:ptLst>
  <dgm:cxnLst>
    <dgm:cxn modelId="{D5B57418-A091-41D5-9D43-BB123B673D58}" type="presOf" srcId="{5F1B675D-4698-4D12-B43C-A917BE3E0F8C}" destId="{49CCC032-94C1-4716-9AC5-D7949B916044}" srcOrd="0" destOrd="0" presId="urn:microsoft.com/office/officeart/2008/layout/VerticalCurvedList"/>
    <dgm:cxn modelId="{184B191E-AE60-4D52-A54B-84FD6CD9CDA2}" type="presOf" srcId="{8AB185E3-E9B8-470F-9671-56B0C4A81508}" destId="{6A6DA321-C9ED-46B4-9466-83CEDE33C6F2}" srcOrd="0" destOrd="0" presId="urn:microsoft.com/office/officeart/2008/layout/VerticalCurvedList"/>
    <dgm:cxn modelId="{E6909A2C-8287-43CD-84F7-EE52ED4414FB}" type="presOf" srcId="{99761AA1-A9A1-4C77-803A-A95858D49E18}" destId="{8889A1B3-AF5A-4C4C-AAF7-5A8B8590C7F7}" srcOrd="0" destOrd="0" presId="urn:microsoft.com/office/officeart/2008/layout/VerticalCurvedList"/>
    <dgm:cxn modelId="{13635B31-07FC-469C-B28E-1B46C78A57CF}" srcId="{C977FC0A-1A10-4D92-9BDD-BDE9235BA72D}" destId="{732C0B87-967F-40A3-8B82-2FE2651C74FB}" srcOrd="4" destOrd="0" parTransId="{968CF501-1DBB-467A-A1C9-3141BE737F5D}" sibTransId="{6D8A0BB2-4A8F-4EC4-80B9-17062ACEBA16}"/>
    <dgm:cxn modelId="{3D33BE3B-FE7D-45E2-9EB4-343C302B6DB9}" type="presOf" srcId="{3DA68737-0C67-4A53-9B3A-4DDF57420B03}" destId="{B738D1C1-A38E-4A75-B552-71480C06BD03}" srcOrd="0" destOrd="0" presId="urn:microsoft.com/office/officeart/2008/layout/VerticalCurvedList"/>
    <dgm:cxn modelId="{6839816D-B9B6-4157-9408-C380A5A974F0}" type="presOf" srcId="{AC7D0584-3791-40F3-B596-547E79C30080}" destId="{3313BD5B-6CFD-4E9B-AEA9-C89655FAD9C4}" srcOrd="0" destOrd="0" presId="urn:microsoft.com/office/officeart/2008/layout/VerticalCurvedList"/>
    <dgm:cxn modelId="{23D0AD6F-B3A4-418D-B233-6FCF043699DE}" type="presOf" srcId="{C977FC0A-1A10-4D92-9BDD-BDE9235BA72D}" destId="{7203F56D-55A5-4B7A-80E9-F2FA15828B3B}" srcOrd="0" destOrd="0" presId="urn:microsoft.com/office/officeart/2008/layout/VerticalCurvedList"/>
    <dgm:cxn modelId="{359F81CB-C556-4D88-8A81-995BAAE73219}" srcId="{C977FC0A-1A10-4D92-9BDD-BDE9235BA72D}" destId="{AC7D0584-3791-40F3-B596-547E79C30080}" srcOrd="3" destOrd="0" parTransId="{3A94ACAC-4596-4CB8-835C-245C9527A763}" sibTransId="{2947CB81-C4A5-4CBB-AEEB-F582D793E95E}"/>
    <dgm:cxn modelId="{DCB92CCC-A958-4C67-93EC-72E9E4CEC52F}" srcId="{C977FC0A-1A10-4D92-9BDD-BDE9235BA72D}" destId="{99761AA1-A9A1-4C77-803A-A95858D49E18}" srcOrd="2" destOrd="0" parTransId="{8AACC391-93D5-439C-94D7-94ABAEFDFE94}" sibTransId="{4FF06D57-4C0F-4115-BF68-D4CF4DF4E7FD}"/>
    <dgm:cxn modelId="{3FED0BDC-626A-4403-8404-9E3516812C44}" srcId="{C977FC0A-1A10-4D92-9BDD-BDE9235BA72D}" destId="{5F1B675D-4698-4D12-B43C-A917BE3E0F8C}" srcOrd="1" destOrd="0" parTransId="{320B32CD-8B73-4744-8C41-1FF9099C133A}" sibTransId="{D078FC59-47F2-4001-91DF-351D65FE58AE}"/>
    <dgm:cxn modelId="{012F69DC-A625-4E13-85C1-3A262BA693C8}" type="presOf" srcId="{732C0B87-967F-40A3-8B82-2FE2651C74FB}" destId="{6FAC44B9-55EB-4C17-BCF4-440CFE8D852F}" srcOrd="0" destOrd="0" presId="urn:microsoft.com/office/officeart/2008/layout/VerticalCurvedList"/>
    <dgm:cxn modelId="{82C9E4DE-4BA0-459F-9AFD-3F72891AA94B}" srcId="{C977FC0A-1A10-4D92-9BDD-BDE9235BA72D}" destId="{3DA68737-0C67-4A53-9B3A-4DDF57420B03}" srcOrd="0" destOrd="0" parTransId="{8B576159-B386-4408-BE34-958CFB031BE5}" sibTransId="{8AB185E3-E9B8-470F-9671-56B0C4A81508}"/>
    <dgm:cxn modelId="{BCAD76B0-583B-418C-9734-94E9C59CA660}" type="presParOf" srcId="{7203F56D-55A5-4B7A-80E9-F2FA15828B3B}" destId="{0060E129-2678-4662-99AE-D7533965A30C}" srcOrd="0" destOrd="0" presId="urn:microsoft.com/office/officeart/2008/layout/VerticalCurvedList"/>
    <dgm:cxn modelId="{8BB667FA-DD91-4003-A2C0-60755769DC55}" type="presParOf" srcId="{0060E129-2678-4662-99AE-D7533965A30C}" destId="{6CA0C7DB-5B59-4CF1-8087-65FFFC27DD76}" srcOrd="0" destOrd="0" presId="urn:microsoft.com/office/officeart/2008/layout/VerticalCurvedList"/>
    <dgm:cxn modelId="{A215F947-0BF1-42C5-B7A1-7AE175204DAE}" type="presParOf" srcId="{6CA0C7DB-5B59-4CF1-8087-65FFFC27DD76}" destId="{F9E302B2-98C7-49E1-AAFC-29850DC54DAC}" srcOrd="0" destOrd="0" presId="urn:microsoft.com/office/officeart/2008/layout/VerticalCurvedList"/>
    <dgm:cxn modelId="{A950031C-8607-43E9-84C2-C9F70348DB01}" type="presParOf" srcId="{6CA0C7DB-5B59-4CF1-8087-65FFFC27DD76}" destId="{6A6DA321-C9ED-46B4-9466-83CEDE33C6F2}" srcOrd="1" destOrd="0" presId="urn:microsoft.com/office/officeart/2008/layout/VerticalCurvedList"/>
    <dgm:cxn modelId="{5CA8B4FB-4677-428A-A99C-DA3A48EFD802}" type="presParOf" srcId="{6CA0C7DB-5B59-4CF1-8087-65FFFC27DD76}" destId="{C8C2CDE8-9321-469D-BE8B-D0153D356A78}" srcOrd="2" destOrd="0" presId="urn:microsoft.com/office/officeart/2008/layout/VerticalCurvedList"/>
    <dgm:cxn modelId="{D43CAA98-F8D7-463D-8ECD-65AE23FE24E4}" type="presParOf" srcId="{6CA0C7DB-5B59-4CF1-8087-65FFFC27DD76}" destId="{AF17480D-7AC2-4B88-B925-13A085AF4C62}" srcOrd="3" destOrd="0" presId="urn:microsoft.com/office/officeart/2008/layout/VerticalCurvedList"/>
    <dgm:cxn modelId="{3FCC2204-EEBE-4839-B113-9E4E29194FEF}" type="presParOf" srcId="{0060E129-2678-4662-99AE-D7533965A30C}" destId="{B738D1C1-A38E-4A75-B552-71480C06BD03}" srcOrd="1" destOrd="0" presId="urn:microsoft.com/office/officeart/2008/layout/VerticalCurvedList"/>
    <dgm:cxn modelId="{E1E16F25-F1CD-4EA7-B258-F3A7E15E189A}" type="presParOf" srcId="{0060E129-2678-4662-99AE-D7533965A30C}" destId="{FF117B44-2B96-4570-87E5-2AD20E2904A5}" srcOrd="2" destOrd="0" presId="urn:microsoft.com/office/officeart/2008/layout/VerticalCurvedList"/>
    <dgm:cxn modelId="{EC696F03-90E4-4FB9-B8FA-2345C886D2D2}" type="presParOf" srcId="{FF117B44-2B96-4570-87E5-2AD20E2904A5}" destId="{B490D88F-FC2E-46D9-84AF-482B35C40E08}" srcOrd="0" destOrd="0" presId="urn:microsoft.com/office/officeart/2008/layout/VerticalCurvedList"/>
    <dgm:cxn modelId="{062C0B11-AFF8-40D9-AD70-39E565FEC7A0}" type="presParOf" srcId="{0060E129-2678-4662-99AE-D7533965A30C}" destId="{49CCC032-94C1-4716-9AC5-D7949B916044}" srcOrd="3" destOrd="0" presId="urn:microsoft.com/office/officeart/2008/layout/VerticalCurvedList"/>
    <dgm:cxn modelId="{CC2D90AA-7339-4B1C-A850-28F3A4614424}" type="presParOf" srcId="{0060E129-2678-4662-99AE-D7533965A30C}" destId="{31CFE751-0458-454E-8ED2-593BBD5CF6BE}" srcOrd="4" destOrd="0" presId="urn:microsoft.com/office/officeart/2008/layout/VerticalCurvedList"/>
    <dgm:cxn modelId="{11D3F45C-92D1-4A9E-836A-5FFC945E82CA}" type="presParOf" srcId="{31CFE751-0458-454E-8ED2-593BBD5CF6BE}" destId="{F5F24712-E201-4686-B68E-7830ABAF398B}" srcOrd="0" destOrd="0" presId="urn:microsoft.com/office/officeart/2008/layout/VerticalCurvedList"/>
    <dgm:cxn modelId="{4AEC794D-50BE-45E7-9D4E-694763822017}" type="presParOf" srcId="{0060E129-2678-4662-99AE-D7533965A30C}" destId="{8889A1B3-AF5A-4C4C-AAF7-5A8B8590C7F7}" srcOrd="5" destOrd="0" presId="urn:microsoft.com/office/officeart/2008/layout/VerticalCurvedList"/>
    <dgm:cxn modelId="{7B1CDE70-4C94-44E9-8505-D69F95BAFEEA}" type="presParOf" srcId="{0060E129-2678-4662-99AE-D7533965A30C}" destId="{9DE02A85-6848-4B87-BFE9-DC3116CFC4EA}" srcOrd="6" destOrd="0" presId="urn:microsoft.com/office/officeart/2008/layout/VerticalCurvedList"/>
    <dgm:cxn modelId="{B96BADA8-0BC6-45EC-B520-7060DF523B8B}" type="presParOf" srcId="{9DE02A85-6848-4B87-BFE9-DC3116CFC4EA}" destId="{07E78F2D-0E0D-4546-9993-3CC95EC4F03C}" srcOrd="0" destOrd="0" presId="urn:microsoft.com/office/officeart/2008/layout/VerticalCurvedList"/>
    <dgm:cxn modelId="{4C930A3A-EDCA-46D3-B06E-F0CE611DDF1A}" type="presParOf" srcId="{0060E129-2678-4662-99AE-D7533965A30C}" destId="{3313BD5B-6CFD-4E9B-AEA9-C89655FAD9C4}" srcOrd="7" destOrd="0" presId="urn:microsoft.com/office/officeart/2008/layout/VerticalCurvedList"/>
    <dgm:cxn modelId="{20AFE164-C475-449C-9447-97C8D68FF6B3}" type="presParOf" srcId="{0060E129-2678-4662-99AE-D7533965A30C}" destId="{25437C92-53F9-412D-B106-08E0F14EE27C}" srcOrd="8" destOrd="0" presId="urn:microsoft.com/office/officeart/2008/layout/VerticalCurvedList"/>
    <dgm:cxn modelId="{B14BE827-72C0-4C0D-9B4F-D104EB8A0848}" type="presParOf" srcId="{25437C92-53F9-412D-B106-08E0F14EE27C}" destId="{FFB5BDF4-E767-4CA9-AEDF-F87B74BFC69C}" srcOrd="0" destOrd="0" presId="urn:microsoft.com/office/officeart/2008/layout/VerticalCurvedList"/>
    <dgm:cxn modelId="{B3B2992F-3CD9-4AEA-8E47-7B19D2D82D11}" type="presParOf" srcId="{0060E129-2678-4662-99AE-D7533965A30C}" destId="{6FAC44B9-55EB-4C17-BCF4-440CFE8D852F}" srcOrd="9" destOrd="0" presId="urn:microsoft.com/office/officeart/2008/layout/VerticalCurvedList"/>
    <dgm:cxn modelId="{C7B50B1D-2564-42C1-A374-BDF55613DE64}" type="presParOf" srcId="{0060E129-2678-4662-99AE-D7533965A30C}" destId="{39503B33-FA13-4717-8AA2-E86685D3BDA4}" srcOrd="10" destOrd="0" presId="urn:microsoft.com/office/officeart/2008/layout/VerticalCurvedList"/>
    <dgm:cxn modelId="{613F6BF8-478D-4DF3-A69B-FB5BAFA0627C}" type="presParOf" srcId="{39503B33-FA13-4717-8AA2-E86685D3BDA4}" destId="{0523A0D2-DF93-47B9-A264-AEA8B430C69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1AFFF8-8D23-4737-B2A0-547A7C699846}" type="doc">
      <dgm:prSet loTypeId="urn:microsoft.com/office/officeart/2005/8/layout/vList2" loCatId="list" qsTypeId="urn:microsoft.com/office/officeart/2005/8/quickstyle/simple1" qsCatId="simple" csTypeId="urn:microsoft.com/office/officeart/2005/8/colors/accent1_2" csCatId="accent1" phldr="1"/>
      <dgm:spPr/>
    </dgm:pt>
    <dgm:pt modelId="{80C8B3AD-ADE6-48CA-BBDF-2D36748A1AAA}">
      <dgm:prSet phldrT="[Text]"/>
      <dgm:spPr/>
      <dgm:t>
        <a:bodyPr/>
        <a:lstStyle/>
        <a:p>
          <a:pPr rtl="0"/>
          <a:r>
            <a:rPr lang="en-US">
              <a:latin typeface="+mn-lt"/>
              <a:ea typeface="Calibri" panose="020F0502020204030204" pitchFamily="34" charset="0"/>
              <a:cs typeface="Calibri" panose="020F0502020204030204" pitchFamily="34" charset="0"/>
            </a:rPr>
            <a:t>1.1.1 Will produce hydrogen</a:t>
          </a:r>
        </a:p>
      </dgm:t>
    </dgm:pt>
    <dgm:pt modelId="{461BBAE4-37E1-4B58-AE69-D8BEE2F4A9EA}" type="parTrans" cxnId="{D7E7954D-9253-4979-8A71-889AF53F8BBD}">
      <dgm:prSet/>
      <dgm:spPr/>
      <dgm:t>
        <a:bodyPr/>
        <a:lstStyle/>
        <a:p>
          <a:endParaRPr lang="en-US"/>
        </a:p>
      </dgm:t>
    </dgm:pt>
    <dgm:pt modelId="{BA303939-1F57-411A-B436-910152CF83D3}" type="sibTrans" cxnId="{D7E7954D-9253-4979-8A71-889AF53F8BBD}">
      <dgm:prSet/>
      <dgm:spPr/>
      <dgm:t>
        <a:bodyPr/>
        <a:lstStyle/>
        <a:p>
          <a:endParaRPr lang="en-US"/>
        </a:p>
      </dgm:t>
    </dgm:pt>
    <dgm:pt modelId="{15504565-299F-4EF0-8E87-B3C70E79735B}">
      <dgm:prSet phldrT="[Text]"/>
      <dgm:spPr/>
      <dgm:t>
        <a:bodyPr/>
        <a:lstStyle/>
        <a:p>
          <a:pPr rtl="0"/>
          <a:r>
            <a:rPr lang="en-US">
              <a:effectLst/>
              <a:latin typeface="+mn-lt"/>
              <a:ea typeface="Calibri" panose="020F0502020204030204" pitchFamily="34" charset="0"/>
              <a:cs typeface="Times New Roman"/>
            </a:rPr>
            <a:t>3.1</a:t>
          </a:r>
          <a:r>
            <a:rPr lang="en-US">
              <a:effectLst/>
              <a:latin typeface="+mn-lt"/>
              <a:cs typeface="Times New Roman"/>
            </a:rPr>
            <a:t> </a:t>
          </a:r>
          <a:r>
            <a:rPr lang="en-US">
              <a:latin typeface="+mn-lt"/>
            </a:rPr>
            <a:t>Will be able to be dissembled</a:t>
          </a:r>
        </a:p>
      </dgm:t>
    </dgm:pt>
    <dgm:pt modelId="{B179C19E-244B-4AE2-9954-BB5203AD81CE}" type="parTrans" cxnId="{D0702145-BB23-48BF-9B94-6E4FDA034035}">
      <dgm:prSet/>
      <dgm:spPr/>
      <dgm:t>
        <a:bodyPr/>
        <a:lstStyle/>
        <a:p>
          <a:endParaRPr lang="en-US"/>
        </a:p>
      </dgm:t>
    </dgm:pt>
    <dgm:pt modelId="{F9D577A3-60AD-4613-890C-A1084D4992F7}" type="sibTrans" cxnId="{D0702145-BB23-48BF-9B94-6E4FDA034035}">
      <dgm:prSet/>
      <dgm:spPr/>
      <dgm:t>
        <a:bodyPr/>
        <a:lstStyle/>
        <a:p>
          <a:endParaRPr lang="en-US"/>
        </a:p>
      </dgm:t>
    </dgm:pt>
    <dgm:pt modelId="{4651FC07-A94D-4022-97F3-E63297256D9A}">
      <dgm:prSet phldrT="[Text]"/>
      <dgm:spPr/>
      <dgm:t>
        <a:bodyPr/>
        <a:lstStyle/>
        <a:p>
          <a:pPr rtl="0"/>
          <a:r>
            <a:rPr lang="en-US" b="0" i="0">
              <a:latin typeface="+mn-lt"/>
            </a:rPr>
            <a:t>3.2  </a:t>
          </a:r>
          <a:r>
            <a:rPr lang="en-US">
              <a:latin typeface="+mn-lt"/>
            </a:rPr>
            <a:t>Hydrogen and oxygen will not mix</a:t>
          </a:r>
        </a:p>
      </dgm:t>
    </dgm:pt>
    <dgm:pt modelId="{17686E26-8DFD-4179-8584-73F992FE4EA1}" type="parTrans" cxnId="{747E24C9-13D2-4C87-B0D3-D2D9244578EA}">
      <dgm:prSet/>
      <dgm:spPr/>
      <dgm:t>
        <a:bodyPr/>
        <a:lstStyle/>
        <a:p>
          <a:endParaRPr lang="en-US"/>
        </a:p>
      </dgm:t>
    </dgm:pt>
    <dgm:pt modelId="{D6841201-90D2-47DF-83E5-4BFD839EA0AB}" type="sibTrans" cxnId="{747E24C9-13D2-4C87-B0D3-D2D9244578EA}">
      <dgm:prSet/>
      <dgm:spPr/>
      <dgm:t>
        <a:bodyPr/>
        <a:lstStyle/>
        <a:p>
          <a:endParaRPr lang="en-US"/>
        </a:p>
      </dgm:t>
    </dgm:pt>
    <dgm:pt modelId="{7CBF2462-F9D1-4549-9066-D0B2FF5C6339}">
      <dgm:prSet phldrT="[Text]"/>
      <dgm:spPr/>
      <dgm:t>
        <a:bodyPr/>
        <a:lstStyle/>
        <a:p>
          <a:pPr rtl="0"/>
          <a:r>
            <a:rPr lang="en-US" b="0" i="0">
              <a:latin typeface="+mn-lt"/>
            </a:rPr>
            <a:t>3.3  </a:t>
          </a:r>
          <a:r>
            <a:rPr lang="en-US">
              <a:latin typeface="+mn-lt"/>
            </a:rPr>
            <a:t>Components are hydrogen resistant</a:t>
          </a:r>
        </a:p>
      </dgm:t>
    </dgm:pt>
    <dgm:pt modelId="{7E0ED19F-58B0-454C-A8F0-F0A98A37270A}" type="parTrans" cxnId="{B3F15F55-4C8D-4332-B46C-B2F7687C8F40}">
      <dgm:prSet/>
      <dgm:spPr/>
      <dgm:t>
        <a:bodyPr/>
        <a:lstStyle/>
        <a:p>
          <a:endParaRPr lang="en-US"/>
        </a:p>
      </dgm:t>
    </dgm:pt>
    <dgm:pt modelId="{BBB12BB8-9E28-436E-BA3B-533A62BC8527}" type="sibTrans" cxnId="{B3F15F55-4C8D-4332-B46C-B2F7687C8F40}">
      <dgm:prSet/>
      <dgm:spPr/>
      <dgm:t>
        <a:bodyPr/>
        <a:lstStyle/>
        <a:p>
          <a:endParaRPr lang="en-US"/>
        </a:p>
      </dgm:t>
    </dgm:pt>
    <dgm:pt modelId="{CDD7A7B9-90BA-4DD0-AE6D-DF28F72E3130}">
      <dgm:prSet phldrT="[Text]"/>
      <dgm:spPr/>
      <dgm:t>
        <a:bodyPr/>
        <a:lstStyle/>
        <a:p>
          <a:pPr rtl="0"/>
          <a:r>
            <a:rPr lang="en-US" b="0" i="0">
              <a:latin typeface="+mn-lt"/>
            </a:rPr>
            <a:t>3.4 Amperage</a:t>
          </a:r>
          <a:r>
            <a:rPr lang="en-US">
              <a:latin typeface="+mn-lt"/>
            </a:rPr>
            <a:t> must be controlled </a:t>
          </a:r>
        </a:p>
      </dgm:t>
    </dgm:pt>
    <dgm:pt modelId="{F808D52D-81E2-46F8-A229-9F5DD5A7DB3F}" type="parTrans" cxnId="{C348987F-3CAB-42B8-B4FB-EC5B6FECDCFF}">
      <dgm:prSet/>
      <dgm:spPr/>
      <dgm:t>
        <a:bodyPr/>
        <a:lstStyle/>
        <a:p>
          <a:endParaRPr lang="en-US"/>
        </a:p>
      </dgm:t>
    </dgm:pt>
    <dgm:pt modelId="{B90D5CAD-B36F-447E-A889-707D60298BB2}" type="sibTrans" cxnId="{C348987F-3CAB-42B8-B4FB-EC5B6FECDCFF}">
      <dgm:prSet/>
      <dgm:spPr/>
      <dgm:t>
        <a:bodyPr/>
        <a:lstStyle/>
        <a:p>
          <a:endParaRPr lang="en-US"/>
        </a:p>
      </dgm:t>
    </dgm:pt>
    <dgm:pt modelId="{E957D071-5963-414F-A0D6-85DE6EA7CECA}" type="pres">
      <dgm:prSet presAssocID="{E41AFFF8-8D23-4737-B2A0-547A7C699846}" presName="linear" presStyleCnt="0">
        <dgm:presLayoutVars>
          <dgm:animLvl val="lvl"/>
          <dgm:resizeHandles val="exact"/>
        </dgm:presLayoutVars>
      </dgm:prSet>
      <dgm:spPr/>
    </dgm:pt>
    <dgm:pt modelId="{2C9883FD-2D48-4D7E-9961-E8F5DCB963FE}" type="pres">
      <dgm:prSet presAssocID="{80C8B3AD-ADE6-48CA-BBDF-2D36748A1AAA}" presName="parentText" presStyleLbl="node1" presStyleIdx="0" presStyleCnt="5">
        <dgm:presLayoutVars>
          <dgm:chMax val="0"/>
          <dgm:bulletEnabled val="1"/>
        </dgm:presLayoutVars>
      </dgm:prSet>
      <dgm:spPr/>
    </dgm:pt>
    <dgm:pt modelId="{2011B783-D0DA-44E7-A702-F330E3BE40BC}" type="pres">
      <dgm:prSet presAssocID="{BA303939-1F57-411A-B436-910152CF83D3}" presName="spacer" presStyleCnt="0"/>
      <dgm:spPr/>
    </dgm:pt>
    <dgm:pt modelId="{A24A4F56-552A-466F-A90E-9F320C047881}" type="pres">
      <dgm:prSet presAssocID="{15504565-299F-4EF0-8E87-B3C70E79735B}" presName="parentText" presStyleLbl="node1" presStyleIdx="1" presStyleCnt="5">
        <dgm:presLayoutVars>
          <dgm:chMax val="0"/>
          <dgm:bulletEnabled val="1"/>
        </dgm:presLayoutVars>
      </dgm:prSet>
      <dgm:spPr/>
    </dgm:pt>
    <dgm:pt modelId="{D80F2029-8FA0-4602-AF0D-3FAC9ADF4D84}" type="pres">
      <dgm:prSet presAssocID="{F9D577A3-60AD-4613-890C-A1084D4992F7}" presName="spacer" presStyleCnt="0"/>
      <dgm:spPr/>
    </dgm:pt>
    <dgm:pt modelId="{102F66A2-8CB0-42C0-A069-6850FCBE6890}" type="pres">
      <dgm:prSet presAssocID="{4651FC07-A94D-4022-97F3-E63297256D9A}" presName="parentText" presStyleLbl="node1" presStyleIdx="2" presStyleCnt="5">
        <dgm:presLayoutVars>
          <dgm:chMax val="0"/>
          <dgm:bulletEnabled val="1"/>
        </dgm:presLayoutVars>
      </dgm:prSet>
      <dgm:spPr/>
    </dgm:pt>
    <dgm:pt modelId="{193CF134-E0A0-4ED6-86DF-064E24F34ED7}" type="pres">
      <dgm:prSet presAssocID="{D6841201-90D2-47DF-83E5-4BFD839EA0AB}" presName="spacer" presStyleCnt="0"/>
      <dgm:spPr/>
    </dgm:pt>
    <dgm:pt modelId="{E24FA329-F1DD-4B2C-AAAE-B42198A192B4}" type="pres">
      <dgm:prSet presAssocID="{7CBF2462-F9D1-4549-9066-D0B2FF5C6339}" presName="parentText" presStyleLbl="node1" presStyleIdx="3" presStyleCnt="5">
        <dgm:presLayoutVars>
          <dgm:chMax val="0"/>
          <dgm:bulletEnabled val="1"/>
        </dgm:presLayoutVars>
      </dgm:prSet>
      <dgm:spPr/>
    </dgm:pt>
    <dgm:pt modelId="{D10B66B8-AD04-4449-9F52-D7FAECC5512E}" type="pres">
      <dgm:prSet presAssocID="{BBB12BB8-9E28-436E-BA3B-533A62BC8527}" presName="spacer" presStyleCnt="0"/>
      <dgm:spPr/>
    </dgm:pt>
    <dgm:pt modelId="{474702E2-7E3B-4478-9AC1-3E9519E8AD21}" type="pres">
      <dgm:prSet presAssocID="{CDD7A7B9-90BA-4DD0-AE6D-DF28F72E3130}" presName="parentText" presStyleLbl="node1" presStyleIdx="4" presStyleCnt="5">
        <dgm:presLayoutVars>
          <dgm:chMax val="0"/>
          <dgm:bulletEnabled val="1"/>
        </dgm:presLayoutVars>
      </dgm:prSet>
      <dgm:spPr/>
    </dgm:pt>
  </dgm:ptLst>
  <dgm:cxnLst>
    <dgm:cxn modelId="{DCEC4E04-9A55-478C-AB35-7CC67E424CED}" type="presOf" srcId="{CDD7A7B9-90BA-4DD0-AE6D-DF28F72E3130}" destId="{474702E2-7E3B-4478-9AC1-3E9519E8AD21}" srcOrd="0" destOrd="0" presId="urn:microsoft.com/office/officeart/2005/8/layout/vList2"/>
    <dgm:cxn modelId="{3F3C9407-892D-487C-A363-66BFC2A94B37}" type="presOf" srcId="{E41AFFF8-8D23-4737-B2A0-547A7C699846}" destId="{E957D071-5963-414F-A0D6-85DE6EA7CECA}" srcOrd="0" destOrd="0" presId="urn:microsoft.com/office/officeart/2005/8/layout/vList2"/>
    <dgm:cxn modelId="{9BB08414-C240-4ECA-AFE8-C3F8BFFFA12C}" type="presOf" srcId="{7CBF2462-F9D1-4549-9066-D0B2FF5C6339}" destId="{E24FA329-F1DD-4B2C-AAAE-B42198A192B4}" srcOrd="0" destOrd="0" presId="urn:microsoft.com/office/officeart/2005/8/layout/vList2"/>
    <dgm:cxn modelId="{BFD76264-8436-4488-9E24-772BFDB2CCC8}" type="presOf" srcId="{80C8B3AD-ADE6-48CA-BBDF-2D36748A1AAA}" destId="{2C9883FD-2D48-4D7E-9961-E8F5DCB963FE}" srcOrd="0" destOrd="0" presId="urn:microsoft.com/office/officeart/2005/8/layout/vList2"/>
    <dgm:cxn modelId="{D0702145-BB23-48BF-9B94-6E4FDA034035}" srcId="{E41AFFF8-8D23-4737-B2A0-547A7C699846}" destId="{15504565-299F-4EF0-8E87-B3C70E79735B}" srcOrd="1" destOrd="0" parTransId="{B179C19E-244B-4AE2-9954-BB5203AD81CE}" sibTransId="{F9D577A3-60AD-4613-890C-A1084D4992F7}"/>
    <dgm:cxn modelId="{BDE5FE4B-29C3-4A9B-849F-BD2D2FF6FE18}" type="presOf" srcId="{4651FC07-A94D-4022-97F3-E63297256D9A}" destId="{102F66A2-8CB0-42C0-A069-6850FCBE6890}" srcOrd="0" destOrd="0" presId="urn:microsoft.com/office/officeart/2005/8/layout/vList2"/>
    <dgm:cxn modelId="{D7E7954D-9253-4979-8A71-889AF53F8BBD}" srcId="{E41AFFF8-8D23-4737-B2A0-547A7C699846}" destId="{80C8B3AD-ADE6-48CA-BBDF-2D36748A1AAA}" srcOrd="0" destOrd="0" parTransId="{461BBAE4-37E1-4B58-AE69-D8BEE2F4A9EA}" sibTransId="{BA303939-1F57-411A-B436-910152CF83D3}"/>
    <dgm:cxn modelId="{B3F15F55-4C8D-4332-B46C-B2F7687C8F40}" srcId="{E41AFFF8-8D23-4737-B2A0-547A7C699846}" destId="{7CBF2462-F9D1-4549-9066-D0B2FF5C6339}" srcOrd="3" destOrd="0" parTransId="{7E0ED19F-58B0-454C-A8F0-F0A98A37270A}" sibTransId="{BBB12BB8-9E28-436E-BA3B-533A62BC8527}"/>
    <dgm:cxn modelId="{C348987F-3CAB-42B8-B4FB-EC5B6FECDCFF}" srcId="{E41AFFF8-8D23-4737-B2A0-547A7C699846}" destId="{CDD7A7B9-90BA-4DD0-AE6D-DF28F72E3130}" srcOrd="4" destOrd="0" parTransId="{F808D52D-81E2-46F8-A229-9F5DD5A7DB3F}" sibTransId="{B90D5CAD-B36F-447E-A889-707D60298BB2}"/>
    <dgm:cxn modelId="{747E24C9-13D2-4C87-B0D3-D2D9244578EA}" srcId="{E41AFFF8-8D23-4737-B2A0-547A7C699846}" destId="{4651FC07-A94D-4022-97F3-E63297256D9A}" srcOrd="2" destOrd="0" parTransId="{17686E26-8DFD-4179-8584-73F992FE4EA1}" sibTransId="{D6841201-90D2-47DF-83E5-4BFD839EA0AB}"/>
    <dgm:cxn modelId="{85A712DA-47B3-4947-86F4-89868C2080E8}" type="presOf" srcId="{15504565-299F-4EF0-8E87-B3C70E79735B}" destId="{A24A4F56-552A-466F-A90E-9F320C047881}" srcOrd="0" destOrd="0" presId="urn:microsoft.com/office/officeart/2005/8/layout/vList2"/>
    <dgm:cxn modelId="{C68DFC44-7F22-4F3B-B761-753A4096844F}" type="presParOf" srcId="{E957D071-5963-414F-A0D6-85DE6EA7CECA}" destId="{2C9883FD-2D48-4D7E-9961-E8F5DCB963FE}" srcOrd="0" destOrd="0" presId="urn:microsoft.com/office/officeart/2005/8/layout/vList2"/>
    <dgm:cxn modelId="{16308A10-C1F7-445B-8D3E-859F0F0263FF}" type="presParOf" srcId="{E957D071-5963-414F-A0D6-85DE6EA7CECA}" destId="{2011B783-D0DA-44E7-A702-F330E3BE40BC}" srcOrd="1" destOrd="0" presId="urn:microsoft.com/office/officeart/2005/8/layout/vList2"/>
    <dgm:cxn modelId="{6DF64F84-2E50-4303-8CF3-5D006B8F5E3C}" type="presParOf" srcId="{E957D071-5963-414F-A0D6-85DE6EA7CECA}" destId="{A24A4F56-552A-466F-A90E-9F320C047881}" srcOrd="2" destOrd="0" presId="urn:microsoft.com/office/officeart/2005/8/layout/vList2"/>
    <dgm:cxn modelId="{89A4E5C5-5762-4699-8EBC-DBCAD7B86513}" type="presParOf" srcId="{E957D071-5963-414F-A0D6-85DE6EA7CECA}" destId="{D80F2029-8FA0-4602-AF0D-3FAC9ADF4D84}" srcOrd="3" destOrd="0" presId="urn:microsoft.com/office/officeart/2005/8/layout/vList2"/>
    <dgm:cxn modelId="{ADDACEF2-2563-4F98-946A-3E9AB8D0E477}" type="presParOf" srcId="{E957D071-5963-414F-A0D6-85DE6EA7CECA}" destId="{102F66A2-8CB0-42C0-A069-6850FCBE6890}" srcOrd="4" destOrd="0" presId="urn:microsoft.com/office/officeart/2005/8/layout/vList2"/>
    <dgm:cxn modelId="{75172F92-275C-4471-9953-646CB50F656E}" type="presParOf" srcId="{E957D071-5963-414F-A0D6-85DE6EA7CECA}" destId="{193CF134-E0A0-4ED6-86DF-064E24F34ED7}" srcOrd="5" destOrd="0" presId="urn:microsoft.com/office/officeart/2005/8/layout/vList2"/>
    <dgm:cxn modelId="{C318DF3F-FDD2-4AAF-94B6-C5E178C8C974}" type="presParOf" srcId="{E957D071-5963-414F-A0D6-85DE6EA7CECA}" destId="{E24FA329-F1DD-4B2C-AAAE-B42198A192B4}" srcOrd="6" destOrd="0" presId="urn:microsoft.com/office/officeart/2005/8/layout/vList2"/>
    <dgm:cxn modelId="{0375CD18-F0FB-41DB-BF83-E4479AD279A9}" type="presParOf" srcId="{E957D071-5963-414F-A0D6-85DE6EA7CECA}" destId="{D10B66B8-AD04-4449-9F52-D7FAECC5512E}" srcOrd="7" destOrd="0" presId="urn:microsoft.com/office/officeart/2005/8/layout/vList2"/>
    <dgm:cxn modelId="{FF4B4FB3-00B9-419E-898D-53F207D064CE}" type="presParOf" srcId="{E957D071-5963-414F-A0D6-85DE6EA7CECA}" destId="{474702E2-7E3B-4478-9AC1-3E9519E8AD2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555B1C-2529-4703-BA7A-DE9AB8F3B4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46C688-B240-47B4-91E1-E01CE2123DFF}">
      <dgm:prSet phldr="0"/>
      <dgm:spPr/>
      <dgm:t>
        <a:bodyPr/>
        <a:lstStyle/>
        <a:p>
          <a:pPr>
            <a:lnSpc>
              <a:spcPct val="100000"/>
            </a:lnSpc>
          </a:pPr>
          <a:r>
            <a:rPr lang="en-US"/>
            <a:t>Made from Potassium hydroxide (KOH)</a:t>
          </a:r>
        </a:p>
      </dgm:t>
    </dgm:pt>
    <dgm:pt modelId="{14FEA3A4-7E21-4597-BE6E-E55604A79369}" type="parTrans" cxnId="{B6A74EDC-1BAA-47EE-9D61-FDB62709D685}">
      <dgm:prSet/>
      <dgm:spPr/>
      <dgm:t>
        <a:bodyPr/>
        <a:lstStyle/>
        <a:p>
          <a:endParaRPr lang="en-US"/>
        </a:p>
      </dgm:t>
    </dgm:pt>
    <dgm:pt modelId="{9ADBB0F9-21BC-458E-82B8-E308661312DD}" type="sibTrans" cxnId="{B6A74EDC-1BAA-47EE-9D61-FDB62709D685}">
      <dgm:prSet/>
      <dgm:spPr/>
      <dgm:t>
        <a:bodyPr/>
        <a:lstStyle/>
        <a:p>
          <a:endParaRPr lang="en-US"/>
        </a:p>
      </dgm:t>
    </dgm:pt>
    <dgm:pt modelId="{4B5E8FFE-11FA-4412-AE2D-23F2F2DFF018}">
      <dgm:prSet phldr="0"/>
      <dgm:spPr/>
      <dgm:t>
        <a:bodyPr/>
        <a:lstStyle/>
        <a:p>
          <a:pPr>
            <a:lnSpc>
              <a:spcPct val="100000"/>
            </a:lnSpc>
          </a:pPr>
          <a:r>
            <a:rPr lang="en-US"/>
            <a:t>Our system will use a solution of 32% </a:t>
          </a:r>
          <a:endParaRPr lang="en-US" b="0" i="0"/>
        </a:p>
      </dgm:t>
    </dgm:pt>
    <dgm:pt modelId="{373364CA-074A-410A-97D3-F5573FCDA772}" type="parTrans" cxnId="{04774D49-CE0A-4953-849A-71AEAA3D5D60}">
      <dgm:prSet/>
      <dgm:spPr/>
      <dgm:t>
        <a:bodyPr/>
        <a:lstStyle/>
        <a:p>
          <a:endParaRPr lang="en-US"/>
        </a:p>
      </dgm:t>
    </dgm:pt>
    <dgm:pt modelId="{487E6698-ACAE-423E-8EB3-ADC4E335E23D}" type="sibTrans" cxnId="{04774D49-CE0A-4953-849A-71AEAA3D5D60}">
      <dgm:prSet/>
      <dgm:spPr/>
      <dgm:t>
        <a:bodyPr/>
        <a:lstStyle/>
        <a:p>
          <a:endParaRPr lang="en-US"/>
        </a:p>
      </dgm:t>
    </dgm:pt>
    <dgm:pt modelId="{AC7E84E3-7E96-4B45-B771-A2E285F72F34}">
      <dgm:prSet phldr="0"/>
      <dgm:spPr/>
      <dgm:t>
        <a:bodyPr/>
        <a:lstStyle/>
        <a:p>
          <a:pPr>
            <a:lnSpc>
              <a:spcPct val="100000"/>
            </a:lnSpc>
          </a:pPr>
          <a:r>
            <a:rPr lang="en-US"/>
            <a:t>Typical solution is 32% to 50% in strength [6]</a:t>
          </a:r>
          <a:endParaRPr lang="en-US" b="0" i="0"/>
        </a:p>
      </dgm:t>
    </dgm:pt>
    <dgm:pt modelId="{6A559E8E-4A9A-4CAB-AF97-2DD2DE54EBA3}" type="parTrans" cxnId="{78CEADEA-D17E-4D89-8C35-C728A161DD1F}">
      <dgm:prSet/>
      <dgm:spPr/>
      <dgm:t>
        <a:bodyPr/>
        <a:lstStyle/>
        <a:p>
          <a:endParaRPr lang="en-US"/>
        </a:p>
      </dgm:t>
    </dgm:pt>
    <dgm:pt modelId="{A715BB43-E81F-4F6F-86B2-12F5A86F5AE6}" type="sibTrans" cxnId="{78CEADEA-D17E-4D89-8C35-C728A161DD1F}">
      <dgm:prSet/>
      <dgm:spPr/>
      <dgm:t>
        <a:bodyPr/>
        <a:lstStyle/>
        <a:p>
          <a:endParaRPr lang="en-US"/>
        </a:p>
      </dgm:t>
    </dgm:pt>
    <dgm:pt modelId="{7B705A3D-778C-DB4D-8F39-E14D53E67CB8}">
      <dgm:prSet/>
      <dgm:spPr/>
      <dgm:t>
        <a:bodyPr/>
        <a:lstStyle/>
        <a:p>
          <a:pPr>
            <a:lnSpc>
              <a:spcPct val="100000"/>
            </a:lnSpc>
          </a:pPr>
          <a:r>
            <a:rPr lang="en-US"/>
            <a:t>320g KOH into 1 Liter of water </a:t>
          </a:r>
        </a:p>
      </dgm:t>
    </dgm:pt>
    <dgm:pt modelId="{46B6B6F2-2667-114E-9F11-D5CAEE1A0E20}" type="parTrans" cxnId="{C9DE1802-3672-AA4A-A0DC-587A0896DEA4}">
      <dgm:prSet/>
      <dgm:spPr/>
      <dgm:t>
        <a:bodyPr/>
        <a:lstStyle/>
        <a:p>
          <a:endParaRPr lang="en-US"/>
        </a:p>
      </dgm:t>
    </dgm:pt>
    <dgm:pt modelId="{21DAB73F-64AE-364C-A376-39CB68282110}" type="sibTrans" cxnId="{C9DE1802-3672-AA4A-A0DC-587A0896DEA4}">
      <dgm:prSet/>
      <dgm:spPr/>
      <dgm:t>
        <a:bodyPr/>
        <a:lstStyle/>
        <a:p>
          <a:endParaRPr lang="en-US"/>
        </a:p>
      </dgm:t>
    </dgm:pt>
    <dgm:pt modelId="{18AB1C2E-6D1F-47DB-9FF2-963F7B0040CA}" type="pres">
      <dgm:prSet presAssocID="{1C555B1C-2529-4703-BA7A-DE9AB8F3B4EA}" presName="root" presStyleCnt="0">
        <dgm:presLayoutVars>
          <dgm:dir/>
          <dgm:resizeHandles val="exact"/>
        </dgm:presLayoutVars>
      </dgm:prSet>
      <dgm:spPr/>
    </dgm:pt>
    <dgm:pt modelId="{78DD1C8F-45BD-4B81-AF0E-3BDB9655B46E}" type="pres">
      <dgm:prSet presAssocID="{CB46C688-B240-47B4-91E1-E01CE2123DFF}" presName="compNode" presStyleCnt="0"/>
      <dgm:spPr/>
    </dgm:pt>
    <dgm:pt modelId="{831084BC-70BF-40AE-A6C2-AD717EDFF5C0}" type="pres">
      <dgm:prSet presAssocID="{CB46C688-B240-47B4-91E1-E01CE2123DFF}" presName="bgRect" presStyleLbl="bgShp" presStyleIdx="0" presStyleCnt="3" custLinFactNeighborY="-53020"/>
      <dgm:spPr/>
    </dgm:pt>
    <dgm:pt modelId="{CC0651F5-DE7A-4D4E-A90C-AD735247D3C4}" type="pres">
      <dgm:prSet presAssocID="{CB46C688-B240-47B4-91E1-E01CE2123DFF}" presName="iconRect" presStyleLbl="node1" presStyleIdx="0" presStyleCnt="3" custLinFactNeighborX="-5145" custLinFactNeighborY="393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t And Pepper with solid fill"/>
        </a:ext>
      </dgm:extLst>
    </dgm:pt>
    <dgm:pt modelId="{A2E87B73-5371-4177-B411-89A86D31A9AE}" type="pres">
      <dgm:prSet presAssocID="{CB46C688-B240-47B4-91E1-E01CE2123DFF}" presName="spaceRect" presStyleCnt="0"/>
      <dgm:spPr/>
    </dgm:pt>
    <dgm:pt modelId="{52AD9167-4529-48CB-BCD1-0876A8CDAB1B}" type="pres">
      <dgm:prSet presAssocID="{CB46C688-B240-47B4-91E1-E01CE2123DFF}" presName="parTx" presStyleLbl="revTx" presStyleIdx="0" presStyleCnt="4" custLinFactNeighborX="-1618" custLinFactNeighborY="-55608">
        <dgm:presLayoutVars>
          <dgm:chMax val="0"/>
          <dgm:chPref val="0"/>
        </dgm:presLayoutVars>
      </dgm:prSet>
      <dgm:spPr/>
    </dgm:pt>
    <dgm:pt modelId="{03D85787-99A5-4722-92F4-05AC5CF64F5E}" type="pres">
      <dgm:prSet presAssocID="{9ADBB0F9-21BC-458E-82B8-E308661312DD}" presName="sibTrans" presStyleCnt="0"/>
      <dgm:spPr/>
    </dgm:pt>
    <dgm:pt modelId="{D04CE13D-6770-42E4-84D1-4F0CBF4BEE94}" type="pres">
      <dgm:prSet presAssocID="{4B5E8FFE-11FA-4412-AE2D-23F2F2DFF018}" presName="compNode" presStyleCnt="0"/>
      <dgm:spPr/>
    </dgm:pt>
    <dgm:pt modelId="{C6AA5BDE-6466-4906-9839-716D0BA507EB}" type="pres">
      <dgm:prSet presAssocID="{4B5E8FFE-11FA-4412-AE2D-23F2F2DFF018}" presName="bgRect" presStyleLbl="bgShp" presStyleIdx="1" presStyleCnt="3" custLinFactNeighborX="-179"/>
      <dgm:spPr/>
    </dgm:pt>
    <dgm:pt modelId="{B3E8634B-AA85-493C-831E-627ECB68477F}" type="pres">
      <dgm:prSet presAssocID="{4B5E8FFE-11FA-4412-AE2D-23F2F2DFF01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eaker with solid fill"/>
        </a:ext>
      </dgm:extLst>
    </dgm:pt>
    <dgm:pt modelId="{E45C1A65-17AF-45DD-8AFC-9523B3C569CE}" type="pres">
      <dgm:prSet presAssocID="{4B5E8FFE-11FA-4412-AE2D-23F2F2DFF018}" presName="spaceRect" presStyleCnt="0"/>
      <dgm:spPr/>
    </dgm:pt>
    <dgm:pt modelId="{A71372D3-C461-41EB-ADAF-8787B17E6162}" type="pres">
      <dgm:prSet presAssocID="{4B5E8FFE-11FA-4412-AE2D-23F2F2DFF018}" presName="parTx" presStyleLbl="revTx" presStyleIdx="1" presStyleCnt="4" custScaleX="90882" custLinFactNeighborX="-756">
        <dgm:presLayoutVars>
          <dgm:chMax val="0"/>
          <dgm:chPref val="0"/>
        </dgm:presLayoutVars>
      </dgm:prSet>
      <dgm:spPr/>
    </dgm:pt>
    <dgm:pt modelId="{16ECABEE-6AC9-4380-888C-E43EEDC76564}" type="pres">
      <dgm:prSet presAssocID="{4B5E8FFE-11FA-4412-AE2D-23F2F2DFF018}" presName="desTx" presStyleLbl="revTx" presStyleIdx="2" presStyleCnt="4" custScaleX="112292">
        <dgm:presLayoutVars/>
      </dgm:prSet>
      <dgm:spPr/>
    </dgm:pt>
    <dgm:pt modelId="{996F91CD-9F3F-514D-8861-5284A3A2824A}" type="pres">
      <dgm:prSet presAssocID="{487E6698-ACAE-423E-8EB3-ADC4E335E23D}" presName="sibTrans" presStyleCnt="0"/>
      <dgm:spPr/>
    </dgm:pt>
    <dgm:pt modelId="{46C03217-D49F-F24E-99BF-84D66F098937}" type="pres">
      <dgm:prSet presAssocID="{7B705A3D-778C-DB4D-8F39-E14D53E67CB8}" presName="compNode" presStyleCnt="0"/>
      <dgm:spPr/>
    </dgm:pt>
    <dgm:pt modelId="{67C971D4-8440-B44A-B079-7CB0E296F82E}" type="pres">
      <dgm:prSet presAssocID="{7B705A3D-778C-DB4D-8F39-E14D53E67CB8}" presName="bgRect" presStyleLbl="bgShp" presStyleIdx="2" presStyleCnt="3"/>
      <dgm:spPr/>
    </dgm:pt>
    <dgm:pt modelId="{47F64FF3-42FE-2A44-8BCC-9EFBB23D4E4F}" type="pres">
      <dgm:prSet presAssocID="{7B705A3D-778C-DB4D-8F39-E14D53E67CB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eaker outline"/>
        </a:ext>
      </dgm:extLst>
    </dgm:pt>
    <dgm:pt modelId="{A2C254BB-3466-9C46-8431-5A503E0F599D}" type="pres">
      <dgm:prSet presAssocID="{7B705A3D-778C-DB4D-8F39-E14D53E67CB8}" presName="spaceRect" presStyleCnt="0"/>
      <dgm:spPr/>
    </dgm:pt>
    <dgm:pt modelId="{A48FF6A7-F848-0941-B894-F33648C645A1}" type="pres">
      <dgm:prSet presAssocID="{7B705A3D-778C-DB4D-8F39-E14D53E67CB8}" presName="parTx" presStyleLbl="revTx" presStyleIdx="3" presStyleCnt="4">
        <dgm:presLayoutVars>
          <dgm:chMax val="0"/>
          <dgm:chPref val="0"/>
        </dgm:presLayoutVars>
      </dgm:prSet>
      <dgm:spPr/>
    </dgm:pt>
  </dgm:ptLst>
  <dgm:cxnLst>
    <dgm:cxn modelId="{C9DE1802-3672-AA4A-A0DC-587A0896DEA4}" srcId="{1C555B1C-2529-4703-BA7A-DE9AB8F3B4EA}" destId="{7B705A3D-778C-DB4D-8F39-E14D53E67CB8}" srcOrd="2" destOrd="0" parTransId="{46B6B6F2-2667-114E-9F11-D5CAEE1A0E20}" sibTransId="{21DAB73F-64AE-364C-A376-39CB68282110}"/>
    <dgm:cxn modelId="{04774D49-CE0A-4953-849A-71AEAA3D5D60}" srcId="{1C555B1C-2529-4703-BA7A-DE9AB8F3B4EA}" destId="{4B5E8FFE-11FA-4412-AE2D-23F2F2DFF018}" srcOrd="1" destOrd="0" parTransId="{373364CA-074A-410A-97D3-F5573FCDA772}" sibTransId="{487E6698-ACAE-423E-8EB3-ADC4E335E23D}"/>
    <dgm:cxn modelId="{B453977E-C46B-F647-94E3-F6BB85A95DFD}" type="presOf" srcId="{7B705A3D-778C-DB4D-8F39-E14D53E67CB8}" destId="{A48FF6A7-F848-0941-B894-F33648C645A1}" srcOrd="0" destOrd="0" presId="urn:microsoft.com/office/officeart/2018/2/layout/IconVerticalSolidList"/>
    <dgm:cxn modelId="{5C9AD089-532F-4F00-AEAD-7C569A05F920}" type="presOf" srcId="{1C555B1C-2529-4703-BA7A-DE9AB8F3B4EA}" destId="{18AB1C2E-6D1F-47DB-9FF2-963F7B0040CA}" srcOrd="0" destOrd="0" presId="urn:microsoft.com/office/officeart/2018/2/layout/IconVerticalSolidList"/>
    <dgm:cxn modelId="{6F236EA0-A343-4B95-BEB2-AB8A12063839}" type="presOf" srcId="{4B5E8FFE-11FA-4412-AE2D-23F2F2DFF018}" destId="{A71372D3-C461-41EB-ADAF-8787B17E6162}" srcOrd="0" destOrd="0" presId="urn:microsoft.com/office/officeart/2018/2/layout/IconVerticalSolidList"/>
    <dgm:cxn modelId="{EEFC1CBF-9DD0-45CC-B742-6E11276CA254}" type="presOf" srcId="{CB46C688-B240-47B4-91E1-E01CE2123DFF}" destId="{52AD9167-4529-48CB-BCD1-0876A8CDAB1B}" srcOrd="0" destOrd="0" presId="urn:microsoft.com/office/officeart/2018/2/layout/IconVerticalSolidList"/>
    <dgm:cxn modelId="{B6A74EDC-1BAA-47EE-9D61-FDB62709D685}" srcId="{1C555B1C-2529-4703-BA7A-DE9AB8F3B4EA}" destId="{CB46C688-B240-47B4-91E1-E01CE2123DFF}" srcOrd="0" destOrd="0" parTransId="{14FEA3A4-7E21-4597-BE6E-E55604A79369}" sibTransId="{9ADBB0F9-21BC-458E-82B8-E308661312DD}"/>
    <dgm:cxn modelId="{523655E8-6176-4747-B120-8AAEAA6B6D12}" type="presOf" srcId="{AC7E84E3-7E96-4B45-B771-A2E285F72F34}" destId="{16ECABEE-6AC9-4380-888C-E43EEDC76564}" srcOrd="0" destOrd="0" presId="urn:microsoft.com/office/officeart/2018/2/layout/IconVerticalSolidList"/>
    <dgm:cxn modelId="{78CEADEA-D17E-4D89-8C35-C728A161DD1F}" srcId="{4B5E8FFE-11FA-4412-AE2D-23F2F2DFF018}" destId="{AC7E84E3-7E96-4B45-B771-A2E285F72F34}" srcOrd="0" destOrd="0" parTransId="{6A559E8E-4A9A-4CAB-AF97-2DD2DE54EBA3}" sibTransId="{A715BB43-E81F-4F6F-86B2-12F5A86F5AE6}"/>
    <dgm:cxn modelId="{EBF7F26A-5944-44B2-9CCC-ACE9F7B3122F}" type="presParOf" srcId="{18AB1C2E-6D1F-47DB-9FF2-963F7B0040CA}" destId="{78DD1C8F-45BD-4B81-AF0E-3BDB9655B46E}" srcOrd="0" destOrd="0" presId="urn:microsoft.com/office/officeart/2018/2/layout/IconVerticalSolidList"/>
    <dgm:cxn modelId="{5927E9CA-E212-4025-B509-C31E42E0E4F3}" type="presParOf" srcId="{78DD1C8F-45BD-4B81-AF0E-3BDB9655B46E}" destId="{831084BC-70BF-40AE-A6C2-AD717EDFF5C0}" srcOrd="0" destOrd="0" presId="urn:microsoft.com/office/officeart/2018/2/layout/IconVerticalSolidList"/>
    <dgm:cxn modelId="{F36955CC-BE29-47A7-BC0D-7100A14C975A}" type="presParOf" srcId="{78DD1C8F-45BD-4B81-AF0E-3BDB9655B46E}" destId="{CC0651F5-DE7A-4D4E-A90C-AD735247D3C4}" srcOrd="1" destOrd="0" presId="urn:microsoft.com/office/officeart/2018/2/layout/IconVerticalSolidList"/>
    <dgm:cxn modelId="{A9B5AC47-03B1-42B6-84E4-763A8A658C35}" type="presParOf" srcId="{78DD1C8F-45BD-4B81-AF0E-3BDB9655B46E}" destId="{A2E87B73-5371-4177-B411-89A86D31A9AE}" srcOrd="2" destOrd="0" presId="urn:microsoft.com/office/officeart/2018/2/layout/IconVerticalSolidList"/>
    <dgm:cxn modelId="{F6FBDCC4-AAC5-4168-8FE3-5802D63F6FC5}" type="presParOf" srcId="{78DD1C8F-45BD-4B81-AF0E-3BDB9655B46E}" destId="{52AD9167-4529-48CB-BCD1-0876A8CDAB1B}" srcOrd="3" destOrd="0" presId="urn:microsoft.com/office/officeart/2018/2/layout/IconVerticalSolidList"/>
    <dgm:cxn modelId="{2D02416C-79F0-4D70-8773-2632EC275A4A}" type="presParOf" srcId="{18AB1C2E-6D1F-47DB-9FF2-963F7B0040CA}" destId="{03D85787-99A5-4722-92F4-05AC5CF64F5E}" srcOrd="1" destOrd="0" presId="urn:microsoft.com/office/officeart/2018/2/layout/IconVerticalSolidList"/>
    <dgm:cxn modelId="{E663C69F-1DBB-4B3D-87F8-1C82764D432C}" type="presParOf" srcId="{18AB1C2E-6D1F-47DB-9FF2-963F7B0040CA}" destId="{D04CE13D-6770-42E4-84D1-4F0CBF4BEE94}" srcOrd="2" destOrd="0" presId="urn:microsoft.com/office/officeart/2018/2/layout/IconVerticalSolidList"/>
    <dgm:cxn modelId="{0492AC36-CFED-43E8-B2D0-0320E22FD3C1}" type="presParOf" srcId="{D04CE13D-6770-42E4-84D1-4F0CBF4BEE94}" destId="{C6AA5BDE-6466-4906-9839-716D0BA507EB}" srcOrd="0" destOrd="0" presId="urn:microsoft.com/office/officeart/2018/2/layout/IconVerticalSolidList"/>
    <dgm:cxn modelId="{A188F809-3CFD-4BED-8046-220E2F498AAE}" type="presParOf" srcId="{D04CE13D-6770-42E4-84D1-4F0CBF4BEE94}" destId="{B3E8634B-AA85-493C-831E-627ECB68477F}" srcOrd="1" destOrd="0" presId="urn:microsoft.com/office/officeart/2018/2/layout/IconVerticalSolidList"/>
    <dgm:cxn modelId="{286F20A1-F982-4BF8-B611-EA5242A30996}" type="presParOf" srcId="{D04CE13D-6770-42E4-84D1-4F0CBF4BEE94}" destId="{E45C1A65-17AF-45DD-8AFC-9523B3C569CE}" srcOrd="2" destOrd="0" presId="urn:microsoft.com/office/officeart/2018/2/layout/IconVerticalSolidList"/>
    <dgm:cxn modelId="{2AB503FF-A4DE-433C-9D78-2D1928539DC2}" type="presParOf" srcId="{D04CE13D-6770-42E4-84D1-4F0CBF4BEE94}" destId="{A71372D3-C461-41EB-ADAF-8787B17E6162}" srcOrd="3" destOrd="0" presId="urn:microsoft.com/office/officeart/2018/2/layout/IconVerticalSolidList"/>
    <dgm:cxn modelId="{89F81043-8431-4F11-A5F4-F2A739344ACF}" type="presParOf" srcId="{D04CE13D-6770-42E4-84D1-4F0CBF4BEE94}" destId="{16ECABEE-6AC9-4380-888C-E43EEDC76564}" srcOrd="4" destOrd="0" presId="urn:microsoft.com/office/officeart/2018/2/layout/IconVerticalSolidList"/>
    <dgm:cxn modelId="{73745925-394D-E846-939B-6C14E128FA49}" type="presParOf" srcId="{18AB1C2E-6D1F-47DB-9FF2-963F7B0040CA}" destId="{996F91CD-9F3F-514D-8861-5284A3A2824A}" srcOrd="3" destOrd="0" presId="urn:microsoft.com/office/officeart/2018/2/layout/IconVerticalSolidList"/>
    <dgm:cxn modelId="{2F925BEC-43B0-904C-A257-83CEDB4AD745}" type="presParOf" srcId="{18AB1C2E-6D1F-47DB-9FF2-963F7B0040CA}" destId="{46C03217-D49F-F24E-99BF-84D66F098937}" srcOrd="4" destOrd="0" presId="urn:microsoft.com/office/officeart/2018/2/layout/IconVerticalSolidList"/>
    <dgm:cxn modelId="{7033F9BF-A527-B44A-9006-FF5798C39C0C}" type="presParOf" srcId="{46C03217-D49F-F24E-99BF-84D66F098937}" destId="{67C971D4-8440-B44A-B079-7CB0E296F82E}" srcOrd="0" destOrd="0" presId="urn:microsoft.com/office/officeart/2018/2/layout/IconVerticalSolidList"/>
    <dgm:cxn modelId="{456B56B8-B301-8A41-A67D-DCD1AEEA3059}" type="presParOf" srcId="{46C03217-D49F-F24E-99BF-84D66F098937}" destId="{47F64FF3-42FE-2A44-8BCC-9EFBB23D4E4F}" srcOrd="1" destOrd="0" presId="urn:microsoft.com/office/officeart/2018/2/layout/IconVerticalSolidList"/>
    <dgm:cxn modelId="{8D7AEFBA-301A-784A-99B3-7623C8E114A4}" type="presParOf" srcId="{46C03217-D49F-F24E-99BF-84D66F098937}" destId="{A2C254BB-3466-9C46-8431-5A503E0F599D}" srcOrd="2" destOrd="0" presId="urn:microsoft.com/office/officeart/2018/2/layout/IconVerticalSolidList"/>
    <dgm:cxn modelId="{192BF4CF-963A-7A4D-94CE-E6A7F4AD0816}" type="presParOf" srcId="{46C03217-D49F-F24E-99BF-84D66F098937}" destId="{A48FF6A7-F848-0941-B894-F33648C645A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555B1C-2529-4703-BA7A-DE9AB8F3B4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5E8FFE-11FA-4412-AE2D-23F2F2DFF018}">
      <dgm:prSet phldr="0"/>
      <dgm:spPr/>
      <dgm:t>
        <a:bodyPr/>
        <a:lstStyle/>
        <a:p>
          <a:pPr>
            <a:lnSpc>
              <a:spcPct val="100000"/>
            </a:lnSpc>
          </a:pPr>
          <a:r>
            <a:rPr lang="en-US" b="0" i="0">
              <a:latin typeface="Calibri"/>
              <a:cs typeface="Calibri"/>
            </a:rPr>
            <a:t>0-20 Amps</a:t>
          </a:r>
        </a:p>
      </dgm:t>
    </dgm:pt>
    <dgm:pt modelId="{373364CA-074A-410A-97D3-F5573FCDA772}" type="parTrans" cxnId="{04774D49-CE0A-4953-849A-71AEAA3D5D60}">
      <dgm:prSet/>
      <dgm:spPr/>
      <dgm:t>
        <a:bodyPr/>
        <a:lstStyle/>
        <a:p>
          <a:endParaRPr lang="en-US"/>
        </a:p>
      </dgm:t>
    </dgm:pt>
    <dgm:pt modelId="{487E6698-ACAE-423E-8EB3-ADC4E335E23D}" type="sibTrans" cxnId="{04774D49-CE0A-4953-849A-71AEAA3D5D60}">
      <dgm:prSet/>
      <dgm:spPr/>
      <dgm:t>
        <a:bodyPr/>
        <a:lstStyle/>
        <a:p>
          <a:endParaRPr lang="en-US"/>
        </a:p>
      </dgm:t>
    </dgm:pt>
    <dgm:pt modelId="{AC7E84E3-7E96-4B45-B771-A2E285F72F34}">
      <dgm:prSet phldr="0"/>
      <dgm:spPr/>
      <dgm:t>
        <a:bodyPr/>
        <a:lstStyle/>
        <a:p>
          <a:pPr>
            <a:lnSpc>
              <a:spcPct val="100000"/>
            </a:lnSpc>
          </a:pPr>
          <a:r>
            <a:rPr lang="en-US" b="0" i="0">
              <a:latin typeface="Calibri"/>
              <a:cs typeface="Calibri"/>
            </a:rPr>
            <a:t>Will be able to vary based on production wanted</a:t>
          </a:r>
        </a:p>
      </dgm:t>
    </dgm:pt>
    <dgm:pt modelId="{6A559E8E-4A9A-4CAB-AF97-2DD2DE54EBA3}" type="parTrans" cxnId="{78CEADEA-D17E-4D89-8C35-C728A161DD1F}">
      <dgm:prSet/>
      <dgm:spPr/>
      <dgm:t>
        <a:bodyPr/>
        <a:lstStyle/>
        <a:p>
          <a:endParaRPr lang="en-US"/>
        </a:p>
      </dgm:t>
    </dgm:pt>
    <dgm:pt modelId="{A715BB43-E81F-4F6F-86B2-12F5A86F5AE6}" type="sibTrans" cxnId="{78CEADEA-D17E-4D89-8C35-C728A161DD1F}">
      <dgm:prSet/>
      <dgm:spPr/>
      <dgm:t>
        <a:bodyPr/>
        <a:lstStyle/>
        <a:p>
          <a:endParaRPr lang="en-US"/>
        </a:p>
      </dgm:t>
    </dgm:pt>
    <dgm:pt modelId="{CB46C688-B240-47B4-91E1-E01CE2123DFF}">
      <dgm:prSet phldr="0"/>
      <dgm:spPr/>
      <dgm:t>
        <a:bodyPr/>
        <a:lstStyle/>
        <a:p>
          <a:pPr rtl="0">
            <a:lnSpc>
              <a:spcPct val="100000"/>
            </a:lnSpc>
          </a:pPr>
          <a:r>
            <a:rPr lang="en-US">
              <a:latin typeface="Calibri"/>
              <a:cs typeface="Calibri"/>
            </a:rPr>
            <a:t>Minimum 1.23 V [7]</a:t>
          </a:r>
        </a:p>
      </dgm:t>
    </dgm:pt>
    <dgm:pt modelId="{9ADBB0F9-21BC-458E-82B8-E308661312DD}" type="sibTrans" cxnId="{B6A74EDC-1BAA-47EE-9D61-FDB62709D685}">
      <dgm:prSet/>
      <dgm:spPr/>
      <dgm:t>
        <a:bodyPr/>
        <a:lstStyle/>
        <a:p>
          <a:endParaRPr lang="en-US"/>
        </a:p>
      </dgm:t>
    </dgm:pt>
    <dgm:pt modelId="{14FEA3A4-7E21-4597-BE6E-E55604A79369}" type="parTrans" cxnId="{B6A74EDC-1BAA-47EE-9D61-FDB62709D685}">
      <dgm:prSet/>
      <dgm:spPr/>
      <dgm:t>
        <a:bodyPr/>
        <a:lstStyle/>
        <a:p>
          <a:endParaRPr lang="en-US"/>
        </a:p>
      </dgm:t>
    </dgm:pt>
    <dgm:pt modelId="{18AB1C2E-6D1F-47DB-9FF2-963F7B0040CA}" type="pres">
      <dgm:prSet presAssocID="{1C555B1C-2529-4703-BA7A-DE9AB8F3B4EA}" presName="root" presStyleCnt="0">
        <dgm:presLayoutVars>
          <dgm:dir/>
          <dgm:resizeHandles val="exact"/>
        </dgm:presLayoutVars>
      </dgm:prSet>
      <dgm:spPr/>
    </dgm:pt>
    <dgm:pt modelId="{78DD1C8F-45BD-4B81-AF0E-3BDB9655B46E}" type="pres">
      <dgm:prSet presAssocID="{CB46C688-B240-47B4-91E1-E01CE2123DFF}" presName="compNode" presStyleCnt="0"/>
      <dgm:spPr/>
    </dgm:pt>
    <dgm:pt modelId="{831084BC-70BF-40AE-A6C2-AD717EDFF5C0}" type="pres">
      <dgm:prSet presAssocID="{CB46C688-B240-47B4-91E1-E01CE2123DFF}" presName="bgRect" presStyleLbl="bgShp" presStyleIdx="0" presStyleCnt="2" custLinFactNeighborY="-53020"/>
      <dgm:spPr/>
    </dgm:pt>
    <dgm:pt modelId="{CC0651F5-DE7A-4D4E-A90C-AD735247D3C4}" type="pres">
      <dgm:prSet presAssocID="{CB46C688-B240-47B4-91E1-E01CE2123DFF}" presName="iconRect" presStyleLbl="node1" presStyleIdx="0" presStyleCnt="2" custLinFactNeighborY="-9204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lugged Unplugged with solid fill"/>
        </a:ext>
      </dgm:extLst>
    </dgm:pt>
    <dgm:pt modelId="{A2E87B73-5371-4177-B411-89A86D31A9AE}" type="pres">
      <dgm:prSet presAssocID="{CB46C688-B240-47B4-91E1-E01CE2123DFF}" presName="spaceRect" presStyleCnt="0"/>
      <dgm:spPr/>
    </dgm:pt>
    <dgm:pt modelId="{52AD9167-4529-48CB-BCD1-0876A8CDAB1B}" type="pres">
      <dgm:prSet presAssocID="{CB46C688-B240-47B4-91E1-E01CE2123DFF}" presName="parTx" presStyleLbl="revTx" presStyleIdx="0" presStyleCnt="3" custLinFactNeighborX="-1618" custLinFactNeighborY="-55608">
        <dgm:presLayoutVars>
          <dgm:chMax val="0"/>
          <dgm:chPref val="0"/>
        </dgm:presLayoutVars>
      </dgm:prSet>
      <dgm:spPr/>
    </dgm:pt>
    <dgm:pt modelId="{03D85787-99A5-4722-92F4-05AC5CF64F5E}" type="pres">
      <dgm:prSet presAssocID="{9ADBB0F9-21BC-458E-82B8-E308661312DD}" presName="sibTrans" presStyleCnt="0"/>
      <dgm:spPr/>
    </dgm:pt>
    <dgm:pt modelId="{D04CE13D-6770-42E4-84D1-4F0CBF4BEE94}" type="pres">
      <dgm:prSet presAssocID="{4B5E8FFE-11FA-4412-AE2D-23F2F2DFF018}" presName="compNode" presStyleCnt="0"/>
      <dgm:spPr/>
    </dgm:pt>
    <dgm:pt modelId="{C6AA5BDE-6466-4906-9839-716D0BA507EB}" type="pres">
      <dgm:prSet presAssocID="{4B5E8FFE-11FA-4412-AE2D-23F2F2DFF018}" presName="bgRect" presStyleLbl="bgShp" presStyleIdx="1" presStyleCnt="2" custLinFactNeighborX="-179"/>
      <dgm:spPr/>
    </dgm:pt>
    <dgm:pt modelId="{B3E8634B-AA85-493C-831E-627ECB68477F}" type="pres">
      <dgm:prSet presAssocID="{4B5E8FFE-11FA-4412-AE2D-23F2F2DFF018}"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lectric Tower with solid fill"/>
        </a:ext>
      </dgm:extLst>
    </dgm:pt>
    <dgm:pt modelId="{E45C1A65-17AF-45DD-8AFC-9523B3C569CE}" type="pres">
      <dgm:prSet presAssocID="{4B5E8FFE-11FA-4412-AE2D-23F2F2DFF018}" presName="spaceRect" presStyleCnt="0"/>
      <dgm:spPr/>
    </dgm:pt>
    <dgm:pt modelId="{A71372D3-C461-41EB-ADAF-8787B17E6162}" type="pres">
      <dgm:prSet presAssocID="{4B5E8FFE-11FA-4412-AE2D-23F2F2DFF018}" presName="parTx" presStyleLbl="revTx" presStyleIdx="1" presStyleCnt="3" custScaleX="90882" custLinFactNeighborX="-756">
        <dgm:presLayoutVars>
          <dgm:chMax val="0"/>
          <dgm:chPref val="0"/>
        </dgm:presLayoutVars>
      </dgm:prSet>
      <dgm:spPr/>
    </dgm:pt>
    <dgm:pt modelId="{16ECABEE-6AC9-4380-888C-E43EEDC76564}" type="pres">
      <dgm:prSet presAssocID="{4B5E8FFE-11FA-4412-AE2D-23F2F2DFF018}" presName="desTx" presStyleLbl="revTx" presStyleIdx="2" presStyleCnt="3" custScaleX="112292">
        <dgm:presLayoutVars/>
      </dgm:prSet>
      <dgm:spPr/>
    </dgm:pt>
  </dgm:ptLst>
  <dgm:cxnLst>
    <dgm:cxn modelId="{04774D49-CE0A-4953-849A-71AEAA3D5D60}" srcId="{1C555B1C-2529-4703-BA7A-DE9AB8F3B4EA}" destId="{4B5E8FFE-11FA-4412-AE2D-23F2F2DFF018}" srcOrd="1" destOrd="0" parTransId="{373364CA-074A-410A-97D3-F5573FCDA772}" sibTransId="{487E6698-ACAE-423E-8EB3-ADC4E335E23D}"/>
    <dgm:cxn modelId="{5C9AD089-532F-4F00-AEAD-7C569A05F920}" type="presOf" srcId="{1C555B1C-2529-4703-BA7A-DE9AB8F3B4EA}" destId="{18AB1C2E-6D1F-47DB-9FF2-963F7B0040CA}" srcOrd="0" destOrd="0" presId="urn:microsoft.com/office/officeart/2018/2/layout/IconVerticalSolidList"/>
    <dgm:cxn modelId="{6F236EA0-A343-4B95-BEB2-AB8A12063839}" type="presOf" srcId="{4B5E8FFE-11FA-4412-AE2D-23F2F2DFF018}" destId="{A71372D3-C461-41EB-ADAF-8787B17E6162}" srcOrd="0" destOrd="0" presId="urn:microsoft.com/office/officeart/2018/2/layout/IconVerticalSolidList"/>
    <dgm:cxn modelId="{EEFC1CBF-9DD0-45CC-B742-6E11276CA254}" type="presOf" srcId="{CB46C688-B240-47B4-91E1-E01CE2123DFF}" destId="{52AD9167-4529-48CB-BCD1-0876A8CDAB1B}" srcOrd="0" destOrd="0" presId="urn:microsoft.com/office/officeart/2018/2/layout/IconVerticalSolidList"/>
    <dgm:cxn modelId="{B6A74EDC-1BAA-47EE-9D61-FDB62709D685}" srcId="{1C555B1C-2529-4703-BA7A-DE9AB8F3B4EA}" destId="{CB46C688-B240-47B4-91E1-E01CE2123DFF}" srcOrd="0" destOrd="0" parTransId="{14FEA3A4-7E21-4597-BE6E-E55604A79369}" sibTransId="{9ADBB0F9-21BC-458E-82B8-E308661312DD}"/>
    <dgm:cxn modelId="{523655E8-6176-4747-B120-8AAEAA6B6D12}" type="presOf" srcId="{AC7E84E3-7E96-4B45-B771-A2E285F72F34}" destId="{16ECABEE-6AC9-4380-888C-E43EEDC76564}" srcOrd="0" destOrd="0" presId="urn:microsoft.com/office/officeart/2018/2/layout/IconVerticalSolidList"/>
    <dgm:cxn modelId="{78CEADEA-D17E-4D89-8C35-C728A161DD1F}" srcId="{4B5E8FFE-11FA-4412-AE2D-23F2F2DFF018}" destId="{AC7E84E3-7E96-4B45-B771-A2E285F72F34}" srcOrd="0" destOrd="0" parTransId="{6A559E8E-4A9A-4CAB-AF97-2DD2DE54EBA3}" sibTransId="{A715BB43-E81F-4F6F-86B2-12F5A86F5AE6}"/>
    <dgm:cxn modelId="{EBF7F26A-5944-44B2-9CCC-ACE9F7B3122F}" type="presParOf" srcId="{18AB1C2E-6D1F-47DB-9FF2-963F7B0040CA}" destId="{78DD1C8F-45BD-4B81-AF0E-3BDB9655B46E}" srcOrd="0" destOrd="0" presId="urn:microsoft.com/office/officeart/2018/2/layout/IconVerticalSolidList"/>
    <dgm:cxn modelId="{5927E9CA-E212-4025-B509-C31E42E0E4F3}" type="presParOf" srcId="{78DD1C8F-45BD-4B81-AF0E-3BDB9655B46E}" destId="{831084BC-70BF-40AE-A6C2-AD717EDFF5C0}" srcOrd="0" destOrd="0" presId="urn:microsoft.com/office/officeart/2018/2/layout/IconVerticalSolidList"/>
    <dgm:cxn modelId="{F36955CC-BE29-47A7-BC0D-7100A14C975A}" type="presParOf" srcId="{78DD1C8F-45BD-4B81-AF0E-3BDB9655B46E}" destId="{CC0651F5-DE7A-4D4E-A90C-AD735247D3C4}" srcOrd="1" destOrd="0" presId="urn:microsoft.com/office/officeart/2018/2/layout/IconVerticalSolidList"/>
    <dgm:cxn modelId="{A9B5AC47-03B1-42B6-84E4-763A8A658C35}" type="presParOf" srcId="{78DD1C8F-45BD-4B81-AF0E-3BDB9655B46E}" destId="{A2E87B73-5371-4177-B411-89A86D31A9AE}" srcOrd="2" destOrd="0" presId="urn:microsoft.com/office/officeart/2018/2/layout/IconVerticalSolidList"/>
    <dgm:cxn modelId="{F6FBDCC4-AAC5-4168-8FE3-5802D63F6FC5}" type="presParOf" srcId="{78DD1C8F-45BD-4B81-AF0E-3BDB9655B46E}" destId="{52AD9167-4529-48CB-BCD1-0876A8CDAB1B}" srcOrd="3" destOrd="0" presId="urn:microsoft.com/office/officeart/2018/2/layout/IconVerticalSolidList"/>
    <dgm:cxn modelId="{2D02416C-79F0-4D70-8773-2632EC275A4A}" type="presParOf" srcId="{18AB1C2E-6D1F-47DB-9FF2-963F7B0040CA}" destId="{03D85787-99A5-4722-92F4-05AC5CF64F5E}" srcOrd="1" destOrd="0" presId="urn:microsoft.com/office/officeart/2018/2/layout/IconVerticalSolidList"/>
    <dgm:cxn modelId="{E663C69F-1DBB-4B3D-87F8-1C82764D432C}" type="presParOf" srcId="{18AB1C2E-6D1F-47DB-9FF2-963F7B0040CA}" destId="{D04CE13D-6770-42E4-84D1-4F0CBF4BEE94}" srcOrd="2" destOrd="0" presId="urn:microsoft.com/office/officeart/2018/2/layout/IconVerticalSolidList"/>
    <dgm:cxn modelId="{0492AC36-CFED-43E8-B2D0-0320E22FD3C1}" type="presParOf" srcId="{D04CE13D-6770-42E4-84D1-4F0CBF4BEE94}" destId="{C6AA5BDE-6466-4906-9839-716D0BA507EB}" srcOrd="0" destOrd="0" presId="urn:microsoft.com/office/officeart/2018/2/layout/IconVerticalSolidList"/>
    <dgm:cxn modelId="{A188F809-3CFD-4BED-8046-220E2F498AAE}" type="presParOf" srcId="{D04CE13D-6770-42E4-84D1-4F0CBF4BEE94}" destId="{B3E8634B-AA85-493C-831E-627ECB68477F}" srcOrd="1" destOrd="0" presId="urn:microsoft.com/office/officeart/2018/2/layout/IconVerticalSolidList"/>
    <dgm:cxn modelId="{286F20A1-F982-4BF8-B611-EA5242A30996}" type="presParOf" srcId="{D04CE13D-6770-42E4-84D1-4F0CBF4BEE94}" destId="{E45C1A65-17AF-45DD-8AFC-9523B3C569CE}" srcOrd="2" destOrd="0" presId="urn:microsoft.com/office/officeart/2018/2/layout/IconVerticalSolidList"/>
    <dgm:cxn modelId="{2AB503FF-A4DE-433C-9D78-2D1928539DC2}" type="presParOf" srcId="{D04CE13D-6770-42E4-84D1-4F0CBF4BEE94}" destId="{A71372D3-C461-41EB-ADAF-8787B17E6162}" srcOrd="3" destOrd="0" presId="urn:microsoft.com/office/officeart/2018/2/layout/IconVerticalSolidList"/>
    <dgm:cxn modelId="{89F81043-8431-4F11-A5F4-F2A739344ACF}" type="presParOf" srcId="{D04CE13D-6770-42E4-84D1-4F0CBF4BEE94}" destId="{16ECABEE-6AC9-4380-888C-E43EEDC76564}"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26E1-B2CB-4A3A-8853-F4A4CF40BCA3}">
      <dsp:nvSpPr>
        <dsp:cNvPr id="0" name=""/>
        <dsp:cNvSpPr/>
      </dsp:nvSpPr>
      <dsp:spPr>
        <a:xfrm>
          <a:off x="5116"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EEAC9-6246-4591-9BCD-A158AC5AD61B}">
      <dsp:nvSpPr>
        <dsp:cNvPr id="0" name=""/>
        <dsp:cNvSpPr/>
      </dsp:nvSpPr>
      <dsp:spPr>
        <a:xfrm>
          <a:off x="684998" y="1012898"/>
          <a:ext cx="1726069" cy="1726069"/>
        </a:xfrm>
        <a:prstGeom prst="leftCircularArrow">
          <a:avLst>
            <a:gd name="adj1" fmla="val 4800"/>
            <a:gd name="adj2" fmla="val 614709"/>
            <a:gd name="adj3" fmla="val 2390220"/>
            <a:gd name="adj4" fmla="val 9024489"/>
            <a:gd name="adj5" fmla="val 56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A6EAA29B-AAD6-4DD5-99C0-5C2D7F2E587E}">
      <dsp:nvSpPr>
        <dsp:cNvPr id="0" name=""/>
        <dsp:cNvSpPr/>
      </dsp:nvSpPr>
      <dsp:spPr>
        <a:xfrm>
          <a:off x="295283" y="1796232"/>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Problem</a:t>
          </a:r>
        </a:p>
      </dsp:txBody>
      <dsp:txXfrm>
        <a:off x="308802" y="1809751"/>
        <a:ext cx="1133630" cy="434521"/>
      </dsp:txXfrm>
    </dsp:sp>
    <dsp:sp modelId="{ABE5994A-1FE2-4583-88DB-B44FE3C12A0F}">
      <dsp:nvSpPr>
        <dsp:cNvPr id="0" name=""/>
        <dsp:cNvSpPr/>
      </dsp:nvSpPr>
      <dsp:spPr>
        <a:xfrm>
          <a:off x="1850486"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09D7C-A968-4D8B-9CF4-E27E53C0843E}">
      <dsp:nvSpPr>
        <dsp:cNvPr id="0" name=""/>
        <dsp:cNvSpPr/>
      </dsp:nvSpPr>
      <dsp:spPr>
        <a:xfrm>
          <a:off x="2519487" y="195857"/>
          <a:ext cx="1892915" cy="1892915"/>
        </a:xfrm>
        <a:prstGeom prst="circularArrow">
          <a:avLst>
            <a:gd name="adj1" fmla="val 4377"/>
            <a:gd name="adj2" fmla="val 554714"/>
            <a:gd name="adj3" fmla="val 19269776"/>
            <a:gd name="adj4" fmla="val 12575511"/>
            <a:gd name="adj5" fmla="val 5106"/>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68A4C1CC-2539-425A-866A-D338F68F9B21}">
      <dsp:nvSpPr>
        <dsp:cNvPr id="0" name=""/>
        <dsp:cNvSpPr/>
      </dsp:nvSpPr>
      <dsp:spPr>
        <a:xfrm>
          <a:off x="2140653" y="719260"/>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Solution</a:t>
          </a:r>
        </a:p>
      </dsp:txBody>
      <dsp:txXfrm>
        <a:off x="2154172" y="732779"/>
        <a:ext cx="1133630" cy="434521"/>
      </dsp:txXfrm>
    </dsp:sp>
    <dsp:sp modelId="{52E70D6D-607E-4A6E-B6B2-456D5E96E29E}">
      <dsp:nvSpPr>
        <dsp:cNvPr id="0" name=""/>
        <dsp:cNvSpPr/>
      </dsp:nvSpPr>
      <dsp:spPr>
        <a:xfrm>
          <a:off x="3695856"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0E37C8-ECDC-4C84-BCD4-76A3DB2908D9}">
      <dsp:nvSpPr>
        <dsp:cNvPr id="0" name=""/>
        <dsp:cNvSpPr/>
      </dsp:nvSpPr>
      <dsp:spPr>
        <a:xfrm>
          <a:off x="4375738" y="1012898"/>
          <a:ext cx="1726069" cy="1726069"/>
        </a:xfrm>
        <a:prstGeom prst="leftCircularArrow">
          <a:avLst>
            <a:gd name="adj1" fmla="val 4800"/>
            <a:gd name="adj2" fmla="val 614709"/>
            <a:gd name="adj3" fmla="val 2390220"/>
            <a:gd name="adj4" fmla="val 9024489"/>
            <a:gd name="adj5" fmla="val 56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789B280A-68D1-45C9-9E0F-E5EFE510A4EE}">
      <dsp:nvSpPr>
        <dsp:cNvPr id="0" name=""/>
        <dsp:cNvSpPr/>
      </dsp:nvSpPr>
      <dsp:spPr>
        <a:xfrm>
          <a:off x="3986023" y="1796232"/>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Subsystems</a:t>
          </a:r>
        </a:p>
      </dsp:txBody>
      <dsp:txXfrm>
        <a:off x="3999542" y="1809751"/>
        <a:ext cx="1133630" cy="434521"/>
      </dsp:txXfrm>
    </dsp:sp>
    <dsp:sp modelId="{D0E07F77-F09E-4A3F-BFBD-E34519BB4407}">
      <dsp:nvSpPr>
        <dsp:cNvPr id="0" name=""/>
        <dsp:cNvSpPr/>
      </dsp:nvSpPr>
      <dsp:spPr>
        <a:xfrm>
          <a:off x="5541226"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276783-E61D-4A70-AA4D-AD3FC660DDD0}">
      <dsp:nvSpPr>
        <dsp:cNvPr id="0" name=""/>
        <dsp:cNvSpPr/>
      </dsp:nvSpPr>
      <dsp:spPr>
        <a:xfrm>
          <a:off x="6210227" y="195857"/>
          <a:ext cx="1892915" cy="1892915"/>
        </a:xfrm>
        <a:prstGeom prst="circularArrow">
          <a:avLst>
            <a:gd name="adj1" fmla="val 4377"/>
            <a:gd name="adj2" fmla="val 554714"/>
            <a:gd name="adj3" fmla="val 19269776"/>
            <a:gd name="adj4" fmla="val 12575511"/>
            <a:gd name="adj5" fmla="val 5106"/>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0C3FC0C3-6E5A-4FB5-B49F-AF1882698B96}">
      <dsp:nvSpPr>
        <dsp:cNvPr id="0" name=""/>
        <dsp:cNvSpPr/>
      </dsp:nvSpPr>
      <dsp:spPr>
        <a:xfrm>
          <a:off x="5831393" y="719260"/>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Budget</a:t>
          </a:r>
        </a:p>
      </dsp:txBody>
      <dsp:txXfrm>
        <a:off x="5844912" y="732779"/>
        <a:ext cx="1133630" cy="434521"/>
      </dsp:txXfrm>
    </dsp:sp>
    <dsp:sp modelId="{A4D7E011-E2FF-45DD-8FB3-571EC34ADC99}">
      <dsp:nvSpPr>
        <dsp:cNvPr id="0" name=""/>
        <dsp:cNvSpPr/>
      </dsp:nvSpPr>
      <dsp:spPr>
        <a:xfrm>
          <a:off x="7386596"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9DDAF-FFEE-4B59-ADE6-AB28A2F68892}">
      <dsp:nvSpPr>
        <dsp:cNvPr id="0" name=""/>
        <dsp:cNvSpPr/>
      </dsp:nvSpPr>
      <dsp:spPr>
        <a:xfrm>
          <a:off x="8066478" y="1012898"/>
          <a:ext cx="1726069" cy="1726069"/>
        </a:xfrm>
        <a:prstGeom prst="leftCircularArrow">
          <a:avLst>
            <a:gd name="adj1" fmla="val 4800"/>
            <a:gd name="adj2" fmla="val 614709"/>
            <a:gd name="adj3" fmla="val 2390220"/>
            <a:gd name="adj4" fmla="val 9024489"/>
            <a:gd name="adj5" fmla="val 56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080E6A9D-9B2A-4F3E-B438-5331AF6E5F19}">
      <dsp:nvSpPr>
        <dsp:cNvPr id="0" name=""/>
        <dsp:cNvSpPr/>
      </dsp:nvSpPr>
      <dsp:spPr>
        <a:xfrm>
          <a:off x="7676763" y="1796232"/>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Timeline</a:t>
          </a:r>
        </a:p>
      </dsp:txBody>
      <dsp:txXfrm>
        <a:off x="7690282" y="1809751"/>
        <a:ext cx="1133630" cy="434521"/>
      </dsp:txXfrm>
    </dsp:sp>
    <dsp:sp modelId="{C65F2718-D1AA-47CB-A748-306D142AD7F4}">
      <dsp:nvSpPr>
        <dsp:cNvPr id="0" name=""/>
        <dsp:cNvSpPr/>
      </dsp:nvSpPr>
      <dsp:spPr>
        <a:xfrm>
          <a:off x="9231965" y="950040"/>
          <a:ext cx="1305751" cy="10769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FC73BC-D7C6-46A6-B77B-363802BA7EC5}">
      <dsp:nvSpPr>
        <dsp:cNvPr id="0" name=""/>
        <dsp:cNvSpPr/>
      </dsp:nvSpPr>
      <dsp:spPr>
        <a:xfrm>
          <a:off x="9522133" y="719260"/>
          <a:ext cx="1160668" cy="461559"/>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Conclusion</a:t>
          </a:r>
        </a:p>
      </dsp:txBody>
      <dsp:txXfrm>
        <a:off x="9535652" y="732779"/>
        <a:ext cx="1133630" cy="4345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2531-F92F-494F-8202-A1C637DF3583}">
      <dsp:nvSpPr>
        <dsp:cNvPr id="0" name=""/>
        <dsp:cNvSpPr/>
      </dsp:nvSpPr>
      <dsp:spPr>
        <a:xfrm rot="5400000">
          <a:off x="7251921" y="-1951664"/>
          <a:ext cx="668848" cy="47432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Alkaline </a:t>
          </a:r>
          <a:r>
            <a:rPr lang="en-US" sz="2000" kern="1200" err="1">
              <a:latin typeface="Calibri Light" panose="020F0302020204030204"/>
            </a:rPr>
            <a:t>electrolizer</a:t>
          </a:r>
          <a:r>
            <a:rPr lang="en-US" sz="2000" kern="1200">
              <a:latin typeface="Calibri Light" panose="020F0302020204030204"/>
            </a:rPr>
            <a:t> will produce hydrogen</a:t>
          </a:r>
          <a:endParaRPr lang="en-US" sz="2000" kern="1200"/>
        </a:p>
      </dsp:txBody>
      <dsp:txXfrm rot="-5400000">
        <a:off x="5214739" y="118168"/>
        <a:ext cx="4710562" cy="603548"/>
      </dsp:txXfrm>
    </dsp:sp>
    <dsp:sp modelId="{E72C6F72-73C9-41F4-8CD3-551B50B6C1A3}">
      <dsp:nvSpPr>
        <dsp:cNvPr id="0" name=""/>
        <dsp:cNvSpPr/>
      </dsp:nvSpPr>
      <dsp:spPr>
        <a:xfrm>
          <a:off x="1541" y="1912"/>
          <a:ext cx="5213197"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t>1.1.1 Will produce hydrogen</a:t>
          </a:r>
        </a:p>
      </dsp:txBody>
      <dsp:txXfrm>
        <a:off x="42354" y="42725"/>
        <a:ext cx="5131571" cy="754434"/>
      </dsp:txXfrm>
    </dsp:sp>
    <dsp:sp modelId="{BCCC127D-6EC1-403B-947B-670D509A57B5}">
      <dsp:nvSpPr>
        <dsp:cNvPr id="0" name=""/>
        <dsp:cNvSpPr/>
      </dsp:nvSpPr>
      <dsp:spPr>
        <a:xfrm rot="5400000">
          <a:off x="7254064" y="-1070688"/>
          <a:ext cx="668848"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Bolts are threaded and reusable gasket</a:t>
          </a:r>
          <a:endParaRPr lang="en-US" sz="2000" kern="1200"/>
        </a:p>
      </dsp:txBody>
      <dsp:txXfrm rot="-5400000">
        <a:off x="5219994" y="996032"/>
        <a:ext cx="4704338" cy="603548"/>
      </dsp:txXfrm>
    </dsp:sp>
    <dsp:sp modelId="{6C653C0B-5F0D-44DA-A538-E591067253FA}">
      <dsp:nvSpPr>
        <dsp:cNvPr id="0" name=""/>
        <dsp:cNvSpPr/>
      </dsp:nvSpPr>
      <dsp:spPr>
        <a:xfrm>
          <a:off x="1541" y="879775"/>
          <a:ext cx="5218452"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effectLst/>
            </a:rPr>
            <a:t>3.1 Will be able to be </a:t>
          </a:r>
          <a:r>
            <a:rPr lang="en-US" sz="2400" kern="1200">
              <a:effectLst/>
              <a:latin typeface="Calibri Light" panose="020F0302020204030204"/>
            </a:rPr>
            <a:t>disassembled</a:t>
          </a:r>
          <a:endParaRPr lang="en-US" sz="2400" kern="1200">
            <a:cs typeface="Times New Roman"/>
          </a:endParaRPr>
        </a:p>
      </dsp:txBody>
      <dsp:txXfrm>
        <a:off x="42354" y="920588"/>
        <a:ext cx="5136826" cy="754434"/>
      </dsp:txXfrm>
    </dsp:sp>
    <dsp:sp modelId="{235EC1C2-3BC2-4AD4-9B13-CF8476AB106F}">
      <dsp:nvSpPr>
        <dsp:cNvPr id="0" name=""/>
        <dsp:cNvSpPr/>
      </dsp:nvSpPr>
      <dsp:spPr>
        <a:xfrm rot="5400000">
          <a:off x="7270603" y="-177263"/>
          <a:ext cx="668848" cy="470586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The stalactite layer is used </a:t>
          </a:r>
        </a:p>
      </dsp:txBody>
      <dsp:txXfrm rot="-5400000">
        <a:off x="5252095" y="1873895"/>
        <a:ext cx="4673214" cy="603548"/>
      </dsp:txXfrm>
    </dsp:sp>
    <dsp:sp modelId="{61F40E68-272F-49BF-AB14-B471B1BAF82E}">
      <dsp:nvSpPr>
        <dsp:cNvPr id="0" name=""/>
        <dsp:cNvSpPr/>
      </dsp:nvSpPr>
      <dsp:spPr>
        <a:xfrm>
          <a:off x="1541" y="1757638"/>
          <a:ext cx="5250553"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a:t>3.2  Hydrogen and oxygen will not mix</a:t>
          </a:r>
          <a:endParaRPr lang="en-US" sz="2400" kern="1200"/>
        </a:p>
      </dsp:txBody>
      <dsp:txXfrm>
        <a:off x="42354" y="1798451"/>
        <a:ext cx="5168927" cy="754434"/>
      </dsp:txXfrm>
    </dsp:sp>
    <dsp:sp modelId="{D630B348-EADE-4A3D-9BDD-C71862121FAB}">
      <dsp:nvSpPr>
        <dsp:cNvPr id="0" name=""/>
        <dsp:cNvSpPr/>
      </dsp:nvSpPr>
      <dsp:spPr>
        <a:xfrm rot="5400000">
          <a:off x="7253344" y="685038"/>
          <a:ext cx="668848"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Hydrogen embrittlement resistant </a:t>
          </a:r>
        </a:p>
      </dsp:txBody>
      <dsp:txXfrm rot="-5400000">
        <a:off x="5219274" y="2751758"/>
        <a:ext cx="4704338" cy="603548"/>
      </dsp:txXfrm>
    </dsp:sp>
    <dsp:sp modelId="{9829026F-0F5A-46E9-A5A7-A3AA500DB005}">
      <dsp:nvSpPr>
        <dsp:cNvPr id="0" name=""/>
        <dsp:cNvSpPr/>
      </dsp:nvSpPr>
      <dsp:spPr>
        <a:xfrm>
          <a:off x="1541" y="2635502"/>
          <a:ext cx="5217733"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3.3  Components are hydrogen resistant</a:t>
          </a:r>
        </a:p>
      </dsp:txBody>
      <dsp:txXfrm>
        <a:off x="42354" y="2676315"/>
        <a:ext cx="5136107" cy="754434"/>
      </dsp:txXfrm>
    </dsp:sp>
    <dsp:sp modelId="{BEE7D0E8-F740-4537-81F1-7E3B2C40B769}">
      <dsp:nvSpPr>
        <dsp:cNvPr id="0" name=""/>
        <dsp:cNvSpPr/>
      </dsp:nvSpPr>
      <dsp:spPr>
        <a:xfrm rot="5400000">
          <a:off x="7253344" y="1562901"/>
          <a:ext cx="668848"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Control knob on power supply</a:t>
          </a:r>
        </a:p>
      </dsp:txBody>
      <dsp:txXfrm rot="-5400000">
        <a:off x="5219274" y="3629621"/>
        <a:ext cx="4704338" cy="603548"/>
      </dsp:txXfrm>
    </dsp:sp>
    <dsp:sp modelId="{CDAE4E38-3D38-4372-B54F-95AE3C625E7D}">
      <dsp:nvSpPr>
        <dsp:cNvPr id="0" name=""/>
        <dsp:cNvSpPr/>
      </dsp:nvSpPr>
      <dsp:spPr>
        <a:xfrm>
          <a:off x="1541" y="3513365"/>
          <a:ext cx="5217733" cy="83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mn-lt"/>
            </a:rPr>
            <a:t>3.4 Amperage must be controlled </a:t>
          </a:r>
        </a:p>
      </dsp:txBody>
      <dsp:txXfrm>
        <a:off x="42354" y="3554178"/>
        <a:ext cx="5136107" cy="754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21F7-611F-4DAB-997D-2171D2072DE0}">
      <dsp:nvSpPr>
        <dsp:cNvPr id="0" name=""/>
        <dsp:cNvSpPr/>
      </dsp:nvSpPr>
      <dsp:spPr>
        <a:xfrm>
          <a:off x="0" y="77597"/>
          <a:ext cx="10020761"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effectLst/>
              <a:ea typeface="Calibri" panose="020F0502020204030204" pitchFamily="34" charset="0"/>
              <a:cs typeface="Times New Roman" panose="02020603050405020304" pitchFamily="18" charset="0"/>
            </a:rPr>
            <a:t>1.2 The storage method must run the fuel cell for a minimum of 5 minutes</a:t>
          </a:r>
          <a:endParaRPr lang="en-US" sz="2900" kern="1200"/>
        </a:p>
      </dsp:txBody>
      <dsp:txXfrm>
        <a:off x="56315" y="133912"/>
        <a:ext cx="9908131" cy="1040990"/>
      </dsp:txXfrm>
    </dsp:sp>
    <dsp:sp modelId="{A24A4F56-552A-466F-A90E-9F320C047881}">
      <dsp:nvSpPr>
        <dsp:cNvPr id="0" name=""/>
        <dsp:cNvSpPr/>
      </dsp:nvSpPr>
      <dsp:spPr>
        <a:xfrm>
          <a:off x="0" y="1314737"/>
          <a:ext cx="10020761"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a:effectLst/>
              <a:latin typeface="+mn-lt"/>
              <a:cs typeface="Times New Roman"/>
            </a:rPr>
            <a:t>4.2 </a:t>
          </a:r>
          <a:r>
            <a:rPr lang="en-US" sz="2900" b="0" i="0" kern="1200">
              <a:latin typeface="+mn-lt"/>
            </a:rPr>
            <a:t>The storage material must be fully contained within the system.</a:t>
          </a:r>
          <a:endParaRPr lang="en-US" sz="2900" kern="1200">
            <a:latin typeface="+mn-lt"/>
          </a:endParaRPr>
        </a:p>
      </dsp:txBody>
      <dsp:txXfrm>
        <a:off x="56315" y="1371052"/>
        <a:ext cx="9908131" cy="1040990"/>
      </dsp:txXfrm>
    </dsp:sp>
    <dsp:sp modelId="{102F66A2-8CB0-42C0-A069-6850FCBE6890}">
      <dsp:nvSpPr>
        <dsp:cNvPr id="0" name=""/>
        <dsp:cNvSpPr/>
      </dsp:nvSpPr>
      <dsp:spPr>
        <a:xfrm>
          <a:off x="0" y="2551877"/>
          <a:ext cx="10020761"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0" i="0" kern="1200"/>
            <a:t>4.3 </a:t>
          </a:r>
          <a:r>
            <a:rPr lang="en-US" sz="2900" b="0" i="0" kern="1200">
              <a:latin typeface="Calibri Light" panose="020F0302020204030204"/>
            </a:rPr>
            <a:t> </a:t>
          </a:r>
          <a:r>
            <a:rPr lang="en-US" sz="2900" b="0" i="0" kern="1200"/>
            <a:t>The storage material must be at the end of the hydrogen flow.</a:t>
          </a:r>
          <a:endParaRPr lang="en-US" sz="2900" kern="1200"/>
        </a:p>
      </dsp:txBody>
      <dsp:txXfrm>
        <a:off x="56315" y="2608192"/>
        <a:ext cx="9908131" cy="1040990"/>
      </dsp:txXfrm>
    </dsp:sp>
    <dsp:sp modelId="{E24FA329-F1DD-4B2C-AAAE-B42198A192B4}">
      <dsp:nvSpPr>
        <dsp:cNvPr id="0" name=""/>
        <dsp:cNvSpPr/>
      </dsp:nvSpPr>
      <dsp:spPr>
        <a:xfrm>
          <a:off x="0" y="3789017"/>
          <a:ext cx="10020761" cy="11536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b="0" i="0" kern="1200">
              <a:latin typeface="+mn-lt"/>
            </a:rPr>
            <a:t>4.4  The storage material must have a minimum hydrogen density of 2%wt.</a:t>
          </a:r>
          <a:endParaRPr lang="en-US" sz="2900" kern="1200">
            <a:latin typeface="+mn-lt"/>
          </a:endParaRPr>
        </a:p>
      </dsp:txBody>
      <dsp:txXfrm>
        <a:off x="56315" y="3845332"/>
        <a:ext cx="9908131" cy="10409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2531-F92F-494F-8202-A1C637DF3583}">
      <dsp:nvSpPr>
        <dsp:cNvPr id="0" name=""/>
        <dsp:cNvSpPr/>
      </dsp:nvSpPr>
      <dsp:spPr>
        <a:xfrm rot="5400000">
          <a:off x="7167358" y="-1845695"/>
          <a:ext cx="837972" cy="47432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a:t>Material will store at least 0.02 grams of hydrogen, which will run the fuel cell for at least 5 minutes.</a:t>
          </a:r>
        </a:p>
      </dsp:txBody>
      <dsp:txXfrm rot="-5400000">
        <a:off x="5214738" y="147831"/>
        <a:ext cx="4702306" cy="756160"/>
      </dsp:txXfrm>
    </dsp:sp>
    <dsp:sp modelId="{E72C6F72-73C9-41F4-8CD3-551B50B6C1A3}">
      <dsp:nvSpPr>
        <dsp:cNvPr id="0" name=""/>
        <dsp:cNvSpPr/>
      </dsp:nvSpPr>
      <dsp:spPr>
        <a:xfrm>
          <a:off x="1541" y="2177"/>
          <a:ext cx="5213197" cy="10474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t>1.2 </a:t>
          </a:r>
          <a:r>
            <a:rPr lang="en-US" sz="2500" kern="1200">
              <a:effectLst/>
              <a:ea typeface="Calibri" panose="020F0502020204030204" pitchFamily="34" charset="0"/>
              <a:cs typeface="Times New Roman" panose="02020603050405020304" pitchFamily="18" charset="0"/>
            </a:rPr>
            <a:t>The storage method must run the fuel cell for a minimum of 5 minutes.</a:t>
          </a:r>
          <a:endParaRPr lang="en-US" sz="2500" kern="1200"/>
        </a:p>
      </dsp:txBody>
      <dsp:txXfrm>
        <a:off x="52674" y="53310"/>
        <a:ext cx="5110931" cy="945199"/>
      </dsp:txXfrm>
    </dsp:sp>
    <dsp:sp modelId="{235EC1C2-3BC2-4AD4-9B13-CF8476AB106F}">
      <dsp:nvSpPr>
        <dsp:cNvPr id="0" name=""/>
        <dsp:cNvSpPr/>
      </dsp:nvSpPr>
      <dsp:spPr>
        <a:xfrm rot="5400000">
          <a:off x="7186041" y="-727182"/>
          <a:ext cx="837972" cy="470586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a:latin typeface="+mn-lt"/>
            </a:rPr>
            <a:t>The material is in a sealed capsule using a 1-micron mesh press fit. </a:t>
          </a:r>
        </a:p>
      </dsp:txBody>
      <dsp:txXfrm rot="-5400000">
        <a:off x="5252095" y="1247670"/>
        <a:ext cx="4664958" cy="756160"/>
      </dsp:txXfrm>
    </dsp:sp>
    <dsp:sp modelId="{61F40E68-272F-49BF-AB14-B471B1BAF82E}">
      <dsp:nvSpPr>
        <dsp:cNvPr id="0" name=""/>
        <dsp:cNvSpPr/>
      </dsp:nvSpPr>
      <dsp:spPr>
        <a:xfrm>
          <a:off x="1541" y="1102016"/>
          <a:ext cx="5250553" cy="10474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kern="1200">
              <a:effectLst/>
              <a:latin typeface="+mn-lt"/>
              <a:cs typeface="Times New Roman"/>
            </a:rPr>
            <a:t>4.2 </a:t>
          </a:r>
          <a:r>
            <a:rPr lang="en-US" sz="2500" b="0" i="0" kern="1200">
              <a:latin typeface="+mn-lt"/>
            </a:rPr>
            <a:t>The storage material must be fully contained within the system.</a:t>
          </a:r>
          <a:endParaRPr lang="en-US" sz="2500" kern="1200">
            <a:latin typeface="+mn-lt"/>
          </a:endParaRPr>
        </a:p>
      </dsp:txBody>
      <dsp:txXfrm>
        <a:off x="52674" y="1153149"/>
        <a:ext cx="5148287" cy="945199"/>
      </dsp:txXfrm>
    </dsp:sp>
    <dsp:sp modelId="{D630B348-EADE-4A3D-9BDD-C71862121FAB}">
      <dsp:nvSpPr>
        <dsp:cNvPr id="0" name=""/>
        <dsp:cNvSpPr/>
      </dsp:nvSpPr>
      <dsp:spPr>
        <a:xfrm rot="5400000">
          <a:off x="7168782" y="357094"/>
          <a:ext cx="837972"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a:latin typeface="Calibri" panose="020F0502020204030204" pitchFamily="34" charset="0"/>
              <a:cs typeface="Calibri" panose="020F0502020204030204" pitchFamily="34" charset="0"/>
            </a:rPr>
            <a:t>Material area closed by valves to restrict flow </a:t>
          </a:r>
        </a:p>
      </dsp:txBody>
      <dsp:txXfrm rot="-5400000">
        <a:off x="5219274" y="2347508"/>
        <a:ext cx="4696082" cy="756160"/>
      </dsp:txXfrm>
    </dsp:sp>
    <dsp:sp modelId="{9829026F-0F5A-46E9-A5A7-A3AA500DB005}">
      <dsp:nvSpPr>
        <dsp:cNvPr id="0" name=""/>
        <dsp:cNvSpPr/>
      </dsp:nvSpPr>
      <dsp:spPr>
        <a:xfrm>
          <a:off x="1541" y="2201855"/>
          <a:ext cx="5217733" cy="10474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b="0" i="0" kern="1200"/>
            <a:t>4.3 </a:t>
          </a:r>
          <a:r>
            <a:rPr lang="en-US" sz="2500" b="0" i="0" kern="1200">
              <a:latin typeface="Calibri Light" panose="020F0302020204030204"/>
            </a:rPr>
            <a:t> </a:t>
          </a:r>
          <a:r>
            <a:rPr lang="en-US" sz="2500" b="0" i="0" kern="1200"/>
            <a:t>The storage material must be at the end of the hydrogen flow.</a:t>
          </a:r>
          <a:endParaRPr lang="en-US" sz="2500" kern="1200"/>
        </a:p>
      </dsp:txBody>
      <dsp:txXfrm>
        <a:off x="52674" y="2252988"/>
        <a:ext cx="5115467" cy="945199"/>
      </dsp:txXfrm>
    </dsp:sp>
    <dsp:sp modelId="{BEE7D0E8-F740-4537-81F1-7E3B2C40B769}">
      <dsp:nvSpPr>
        <dsp:cNvPr id="0" name=""/>
        <dsp:cNvSpPr/>
      </dsp:nvSpPr>
      <dsp:spPr>
        <a:xfrm rot="5400000">
          <a:off x="7168782" y="1456933"/>
          <a:ext cx="837972"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rtl="0">
            <a:lnSpc>
              <a:spcPct val="90000"/>
            </a:lnSpc>
            <a:spcBef>
              <a:spcPct val="0"/>
            </a:spcBef>
            <a:spcAft>
              <a:spcPct val="15000"/>
            </a:spcAft>
            <a:buChar char="•"/>
          </a:pPr>
          <a:r>
            <a:rPr lang="en-US" sz="1600" kern="1200">
              <a:latin typeface="Calibri" panose="020F0502020204030204" pitchFamily="34" charset="0"/>
              <a:cs typeface="Calibri" panose="020F0502020204030204" pitchFamily="34" charset="0"/>
            </a:rPr>
            <a:t>Material has a potential capacity of 10%wt.</a:t>
          </a:r>
        </a:p>
      </dsp:txBody>
      <dsp:txXfrm rot="-5400000">
        <a:off x="5219274" y="3447347"/>
        <a:ext cx="4696082" cy="756160"/>
      </dsp:txXfrm>
    </dsp:sp>
    <dsp:sp modelId="{CDAE4E38-3D38-4372-B54F-95AE3C625E7D}">
      <dsp:nvSpPr>
        <dsp:cNvPr id="0" name=""/>
        <dsp:cNvSpPr/>
      </dsp:nvSpPr>
      <dsp:spPr>
        <a:xfrm>
          <a:off x="1541" y="3301694"/>
          <a:ext cx="5217733" cy="10474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rtl="0">
            <a:lnSpc>
              <a:spcPct val="90000"/>
            </a:lnSpc>
            <a:spcBef>
              <a:spcPct val="0"/>
            </a:spcBef>
            <a:spcAft>
              <a:spcPct val="35000"/>
            </a:spcAft>
            <a:buNone/>
          </a:pPr>
          <a:r>
            <a:rPr lang="en-US" sz="2500" b="0" i="0" kern="1200">
              <a:latin typeface="+mn-lt"/>
            </a:rPr>
            <a:t>4.4  The storage material must have a minimum hydrogen density of 2%wt.</a:t>
          </a:r>
          <a:endParaRPr lang="en-US" sz="2500" kern="1200">
            <a:latin typeface="+mn-lt"/>
          </a:endParaRPr>
        </a:p>
      </dsp:txBody>
      <dsp:txXfrm>
        <a:off x="52674" y="3352827"/>
        <a:ext cx="5115467" cy="9451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83FD-2D48-4D7E-9961-E8F5DCB963FE}">
      <dsp:nvSpPr>
        <dsp:cNvPr id="0" name=""/>
        <dsp:cNvSpPr/>
      </dsp:nvSpPr>
      <dsp:spPr>
        <a:xfrm>
          <a:off x="0" y="32228"/>
          <a:ext cx="9959502"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rtl="0">
            <a:lnSpc>
              <a:spcPct val="90000"/>
            </a:lnSpc>
            <a:spcBef>
              <a:spcPct val="0"/>
            </a:spcBef>
            <a:spcAft>
              <a:spcPct val="35000"/>
            </a:spcAft>
            <a:buNone/>
          </a:pPr>
          <a:r>
            <a:rPr lang="en-US" sz="5200" kern="1200">
              <a:latin typeface="+mn-lt"/>
            </a:rPr>
            <a:t>5.2 </a:t>
          </a:r>
          <a:r>
            <a:rPr lang="en-US" sz="5200" kern="1200">
              <a:latin typeface="+mn-lt"/>
              <a:ea typeface="Calibri" panose="020F0502020204030204" pitchFamily="34" charset="0"/>
              <a:cs typeface="Times New Roman" panose="02020603050405020304" pitchFamily="18" charset="0"/>
            </a:rPr>
            <a:t>The system must withstand temperatures up to 350°C.</a:t>
          </a:r>
          <a:endParaRPr lang="en-US" sz="5200" kern="1200">
            <a:latin typeface="+mn-lt"/>
          </a:endParaRPr>
        </a:p>
      </dsp:txBody>
      <dsp:txXfrm>
        <a:off x="100979" y="133207"/>
        <a:ext cx="9757544" cy="1866602"/>
      </dsp:txXfrm>
    </dsp:sp>
    <dsp:sp modelId="{A24A4F56-552A-466F-A90E-9F320C047881}">
      <dsp:nvSpPr>
        <dsp:cNvPr id="0" name=""/>
        <dsp:cNvSpPr/>
      </dsp:nvSpPr>
      <dsp:spPr>
        <a:xfrm>
          <a:off x="0" y="2250549"/>
          <a:ext cx="9959502"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rtl="0">
            <a:lnSpc>
              <a:spcPct val="90000"/>
            </a:lnSpc>
            <a:spcBef>
              <a:spcPct val="0"/>
            </a:spcBef>
            <a:spcAft>
              <a:spcPct val="35000"/>
            </a:spcAft>
            <a:buNone/>
          </a:pPr>
          <a:r>
            <a:rPr lang="en-US" sz="5200" kern="1200">
              <a:effectLst/>
              <a:latin typeface="+mn-lt"/>
              <a:ea typeface="Calibri" panose="020F0502020204030204" pitchFamily="34" charset="0"/>
              <a:cs typeface="Times New Roman"/>
            </a:rPr>
            <a:t>5.3 </a:t>
          </a:r>
          <a:r>
            <a:rPr lang="en-US" sz="5200" kern="1200">
              <a:latin typeface="+mn-lt"/>
              <a:ea typeface="Calibri" panose="020F0502020204030204" pitchFamily="34" charset="0"/>
              <a:cs typeface="Times New Roman" panose="02020603050405020304" pitchFamily="18" charset="0"/>
            </a:rPr>
            <a:t>The temperature at the valves must not exceed 50°C.</a:t>
          </a:r>
          <a:endParaRPr lang="en-US" sz="5200" kern="1200">
            <a:latin typeface="+mn-lt"/>
          </a:endParaRPr>
        </a:p>
      </dsp:txBody>
      <dsp:txXfrm>
        <a:off x="100979" y="2351528"/>
        <a:ext cx="9757544" cy="186660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2531-F92F-494F-8202-A1C637DF3583}">
      <dsp:nvSpPr>
        <dsp:cNvPr id="0" name=""/>
        <dsp:cNvSpPr/>
      </dsp:nvSpPr>
      <dsp:spPr>
        <a:xfrm rot="5400000">
          <a:off x="6737328" y="-1310277"/>
          <a:ext cx="1698041" cy="47432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89535" rIns="179070" bIns="89535" numCol="1" spcCol="1270" anchor="ctr" anchorCtr="0">
          <a:noAutofit/>
        </a:bodyPr>
        <a:lstStyle/>
        <a:p>
          <a:pPr marL="285750" lvl="1" indent="-285750" algn="l" defTabSz="2089150" rtl="0">
            <a:lnSpc>
              <a:spcPct val="90000"/>
            </a:lnSpc>
            <a:spcBef>
              <a:spcPct val="0"/>
            </a:spcBef>
            <a:spcAft>
              <a:spcPct val="15000"/>
            </a:spcAft>
            <a:buChar char="•"/>
          </a:pPr>
          <a:r>
            <a:rPr lang="en-US" sz="4700" kern="1200"/>
            <a:t>Steel withstands 815°C </a:t>
          </a:r>
        </a:p>
      </dsp:txBody>
      <dsp:txXfrm rot="-5400000">
        <a:off x="5214743" y="295200"/>
        <a:ext cx="4660320" cy="1532257"/>
      </dsp:txXfrm>
    </dsp:sp>
    <dsp:sp modelId="{E72C6F72-73C9-41F4-8CD3-551B50B6C1A3}">
      <dsp:nvSpPr>
        <dsp:cNvPr id="0" name=""/>
        <dsp:cNvSpPr/>
      </dsp:nvSpPr>
      <dsp:spPr>
        <a:xfrm>
          <a:off x="1546" y="53"/>
          <a:ext cx="5213197"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rtl="0">
            <a:lnSpc>
              <a:spcPct val="90000"/>
            </a:lnSpc>
            <a:spcBef>
              <a:spcPct val="0"/>
            </a:spcBef>
            <a:spcAft>
              <a:spcPct val="35000"/>
            </a:spcAft>
            <a:buNone/>
          </a:pPr>
          <a:r>
            <a:rPr lang="en-US" sz="3700" kern="1200">
              <a:latin typeface="+mn-lt"/>
            </a:rPr>
            <a:t>5.2 </a:t>
          </a:r>
          <a:r>
            <a:rPr lang="en-US" sz="3700" kern="1200">
              <a:latin typeface="+mn-lt"/>
              <a:ea typeface="Calibri" panose="020F0502020204030204" pitchFamily="34" charset="0"/>
              <a:cs typeface="Times New Roman" panose="02020603050405020304" pitchFamily="18" charset="0"/>
            </a:rPr>
            <a:t>The system must withstand temperatures up to 350°C.</a:t>
          </a:r>
          <a:endParaRPr lang="en-US" sz="3700" kern="1200">
            <a:latin typeface="+mn-lt"/>
          </a:endParaRPr>
        </a:p>
      </dsp:txBody>
      <dsp:txXfrm>
        <a:off x="105160" y="103667"/>
        <a:ext cx="5005969" cy="1915324"/>
      </dsp:txXfrm>
    </dsp:sp>
    <dsp:sp modelId="{BCCC127D-6EC1-403B-947B-670D509A57B5}">
      <dsp:nvSpPr>
        <dsp:cNvPr id="0" name=""/>
        <dsp:cNvSpPr/>
      </dsp:nvSpPr>
      <dsp:spPr>
        <a:xfrm rot="5400000">
          <a:off x="6739471" y="921514"/>
          <a:ext cx="1698041"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89535" rIns="179070" bIns="89535" numCol="1" spcCol="1270" anchor="ctr" anchorCtr="0">
          <a:noAutofit/>
        </a:bodyPr>
        <a:lstStyle/>
        <a:p>
          <a:pPr marL="285750" lvl="1" indent="-285750" algn="l" defTabSz="2089150" rtl="0">
            <a:lnSpc>
              <a:spcPct val="90000"/>
            </a:lnSpc>
            <a:spcBef>
              <a:spcPct val="0"/>
            </a:spcBef>
            <a:spcAft>
              <a:spcPct val="15000"/>
            </a:spcAft>
            <a:buChar char="•"/>
          </a:pPr>
          <a:r>
            <a:rPr lang="en-US" sz="4700" kern="1200">
              <a:latin typeface="Calibri" panose="020F0502020204030204" pitchFamily="34" charset="0"/>
              <a:cs typeface="Calibri" panose="020F0502020204030204" pitchFamily="34" charset="0"/>
            </a:rPr>
            <a:t>Heat transfer analysis</a:t>
          </a:r>
        </a:p>
      </dsp:txBody>
      <dsp:txXfrm rot="-5400000">
        <a:off x="5219998" y="2523879"/>
        <a:ext cx="4654096" cy="1532257"/>
      </dsp:txXfrm>
    </dsp:sp>
    <dsp:sp modelId="{6C653C0B-5F0D-44DA-A538-E591067253FA}">
      <dsp:nvSpPr>
        <dsp:cNvPr id="0" name=""/>
        <dsp:cNvSpPr/>
      </dsp:nvSpPr>
      <dsp:spPr>
        <a:xfrm>
          <a:off x="1546" y="2228732"/>
          <a:ext cx="521845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rtl="0">
            <a:lnSpc>
              <a:spcPct val="90000"/>
            </a:lnSpc>
            <a:spcBef>
              <a:spcPct val="0"/>
            </a:spcBef>
            <a:spcAft>
              <a:spcPct val="35000"/>
            </a:spcAft>
            <a:buNone/>
          </a:pPr>
          <a:r>
            <a:rPr lang="en-US" sz="3700" kern="1200">
              <a:ea typeface="Calibri" panose="020F0502020204030204" pitchFamily="34" charset="0"/>
              <a:cs typeface="Times New Roman" panose="02020603050405020304" pitchFamily="18" charset="0"/>
            </a:rPr>
            <a:t>5.3 The temperature at the valves must not exceed 50°C.</a:t>
          </a:r>
          <a:endParaRPr lang="en-US" sz="3700" kern="1200">
            <a:cs typeface="Times New Roman"/>
          </a:endParaRPr>
        </a:p>
      </dsp:txBody>
      <dsp:txXfrm>
        <a:off x="105160" y="2332346"/>
        <a:ext cx="5011224" cy="19153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83FD-2D48-4D7E-9961-E8F5DCB963FE}">
      <dsp:nvSpPr>
        <dsp:cNvPr id="0" name=""/>
        <dsp:cNvSpPr/>
      </dsp:nvSpPr>
      <dsp:spPr>
        <a:xfrm>
          <a:off x="0" y="882819"/>
          <a:ext cx="9959502" cy="2585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en-US" sz="6500" kern="1200">
              <a:latin typeface="Calibri Light" panose="020F0302020204030204"/>
            </a:rPr>
            <a:t>4.1 Must heat to 300°C and not exceed 350°C</a:t>
          </a:r>
          <a:endParaRPr lang="en-US" sz="6500" kern="1200"/>
        </a:p>
      </dsp:txBody>
      <dsp:txXfrm>
        <a:off x="126223" y="1009042"/>
        <a:ext cx="9707056" cy="23332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2531-F92F-494F-8202-A1C637DF3583}">
      <dsp:nvSpPr>
        <dsp:cNvPr id="0" name=""/>
        <dsp:cNvSpPr/>
      </dsp:nvSpPr>
      <dsp:spPr>
        <a:xfrm rot="5400000">
          <a:off x="7015763" y="-1658373"/>
          <a:ext cx="1141172" cy="47432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rtl="0">
            <a:lnSpc>
              <a:spcPct val="90000"/>
            </a:lnSpc>
            <a:spcBef>
              <a:spcPct val="0"/>
            </a:spcBef>
            <a:spcAft>
              <a:spcPct val="15000"/>
            </a:spcAft>
            <a:buChar char="•"/>
          </a:pPr>
          <a:r>
            <a:rPr lang="en-US" sz="2900" kern="1200">
              <a:latin typeface="Calibri Light" panose="020F0302020204030204"/>
            </a:rPr>
            <a:t>Thermocouple – Adjustable by power supply</a:t>
          </a:r>
          <a:endParaRPr lang="en-US" sz="2900" kern="1200"/>
        </a:p>
      </dsp:txBody>
      <dsp:txXfrm rot="-5400000">
        <a:off x="5214744" y="198353"/>
        <a:ext cx="4687505" cy="1029758"/>
      </dsp:txXfrm>
    </dsp:sp>
    <dsp:sp modelId="{E72C6F72-73C9-41F4-8CD3-551B50B6C1A3}">
      <dsp:nvSpPr>
        <dsp:cNvPr id="0" name=""/>
        <dsp:cNvSpPr/>
      </dsp:nvSpPr>
      <dsp:spPr>
        <a:xfrm>
          <a:off x="1546" y="0"/>
          <a:ext cx="5213197" cy="14264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rtl="0">
            <a:lnSpc>
              <a:spcPct val="90000"/>
            </a:lnSpc>
            <a:spcBef>
              <a:spcPct val="0"/>
            </a:spcBef>
            <a:spcAft>
              <a:spcPct val="35000"/>
            </a:spcAft>
            <a:buNone/>
          </a:pPr>
          <a:r>
            <a:rPr lang="en-US" sz="4000" kern="1200">
              <a:latin typeface="Calibri Light" panose="020F0302020204030204"/>
            </a:rPr>
            <a:t>4.1 Must heat to 300°C and not exceed 350°C</a:t>
          </a:r>
          <a:endParaRPr lang="en-US" sz="4000" kern="1200"/>
        </a:p>
      </dsp:txBody>
      <dsp:txXfrm>
        <a:off x="71180" y="69634"/>
        <a:ext cx="5073929" cy="12871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83FD-2D48-4D7E-9961-E8F5DCB963FE}">
      <dsp:nvSpPr>
        <dsp:cNvPr id="0" name=""/>
        <dsp:cNvSpPr/>
      </dsp:nvSpPr>
      <dsp:spPr>
        <a:xfrm>
          <a:off x="0" y="660226"/>
          <a:ext cx="9959502"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kern="1200">
              <a:latin typeface="Calibri Light"/>
              <a:cs typeface="Calibri"/>
            </a:rPr>
            <a:t>1.1.2  Determine rate of hydrogen production</a:t>
          </a:r>
        </a:p>
      </dsp:txBody>
      <dsp:txXfrm>
        <a:off x="45663" y="705889"/>
        <a:ext cx="9868176" cy="844089"/>
      </dsp:txXfrm>
    </dsp:sp>
    <dsp:sp modelId="{A24A4F56-552A-466F-A90E-9F320C047881}">
      <dsp:nvSpPr>
        <dsp:cNvPr id="0" name=""/>
        <dsp:cNvSpPr/>
      </dsp:nvSpPr>
      <dsp:spPr>
        <a:xfrm>
          <a:off x="0" y="1707961"/>
          <a:ext cx="9959502"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kern="1200">
              <a:effectLst/>
              <a:latin typeface="Calibri Light"/>
              <a:ea typeface="Calibri" panose="020F0502020204030204" pitchFamily="34" charset="0"/>
              <a:cs typeface="Times New Roman"/>
            </a:rPr>
            <a:t>1.2.1  Measure amount of hydrogen stored</a:t>
          </a:r>
          <a:endParaRPr lang="en-US" sz="3900" kern="1200">
            <a:latin typeface="Calibri Light"/>
            <a:cs typeface="Times New Roman"/>
          </a:endParaRPr>
        </a:p>
      </dsp:txBody>
      <dsp:txXfrm>
        <a:off x="45663" y="1753624"/>
        <a:ext cx="9868176" cy="844089"/>
      </dsp:txXfrm>
    </dsp:sp>
    <dsp:sp modelId="{102F66A2-8CB0-42C0-A069-6850FCBE6890}">
      <dsp:nvSpPr>
        <dsp:cNvPr id="0" name=""/>
        <dsp:cNvSpPr/>
      </dsp:nvSpPr>
      <dsp:spPr>
        <a:xfrm>
          <a:off x="0" y="2755696"/>
          <a:ext cx="9959502"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rtl="0">
            <a:lnSpc>
              <a:spcPct val="90000"/>
            </a:lnSpc>
            <a:spcBef>
              <a:spcPct val="0"/>
            </a:spcBef>
            <a:spcAft>
              <a:spcPct val="35000"/>
            </a:spcAft>
            <a:buNone/>
          </a:pPr>
          <a:r>
            <a:rPr lang="en-US" sz="3900" b="0" i="0" kern="1200">
              <a:latin typeface="Calibri Light"/>
              <a:cs typeface="Calibri"/>
            </a:rPr>
            <a:t>6.1  Instrumentation system must be self-reliant</a:t>
          </a:r>
          <a:endParaRPr lang="en-US" sz="3900" kern="1200">
            <a:latin typeface="Calibri Light"/>
            <a:cs typeface="Calibri"/>
          </a:endParaRPr>
        </a:p>
      </dsp:txBody>
      <dsp:txXfrm>
        <a:off x="45663" y="2801359"/>
        <a:ext cx="9868176" cy="84408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084BC-70BF-40AE-A6C2-AD717EDFF5C0}">
      <dsp:nvSpPr>
        <dsp:cNvPr id="0" name=""/>
        <dsp:cNvSpPr/>
      </dsp:nvSpPr>
      <dsp:spPr>
        <a:xfrm>
          <a:off x="0" y="0"/>
          <a:ext cx="5581387" cy="894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651F5-DE7A-4D4E-A90C-AD735247D3C4}">
      <dsp:nvSpPr>
        <dsp:cNvPr id="0" name=""/>
        <dsp:cNvSpPr/>
      </dsp:nvSpPr>
      <dsp:spPr>
        <a:xfrm>
          <a:off x="270602" y="238807"/>
          <a:ext cx="492004" cy="4920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D9167-4529-48CB-BCD1-0876A8CDAB1B}">
      <dsp:nvSpPr>
        <dsp:cNvPr id="0" name=""/>
        <dsp:cNvSpPr/>
      </dsp:nvSpPr>
      <dsp:spPr>
        <a:xfrm>
          <a:off x="959653" y="0"/>
          <a:ext cx="4546156" cy="894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74" tIns="94674" rIns="94674" bIns="94674" numCol="1" spcCol="1270" anchor="ctr" anchorCtr="0">
          <a:noAutofit/>
        </a:bodyPr>
        <a:lstStyle/>
        <a:p>
          <a:pPr marL="0" lvl="0" indent="0" algn="l" defTabSz="977900">
            <a:lnSpc>
              <a:spcPct val="100000"/>
            </a:lnSpc>
            <a:spcBef>
              <a:spcPct val="0"/>
            </a:spcBef>
            <a:spcAft>
              <a:spcPct val="35000"/>
            </a:spcAft>
            <a:buNone/>
          </a:pPr>
          <a:r>
            <a:rPr lang="en-US" sz="2200" b="0" kern="1200">
              <a:latin typeface="Calibri Light"/>
              <a:cs typeface="Calibri"/>
            </a:rPr>
            <a:t>0-15 inWC (0-0.541 psi)</a:t>
          </a:r>
        </a:p>
      </dsp:txBody>
      <dsp:txXfrm>
        <a:off x="959653" y="0"/>
        <a:ext cx="4546156" cy="894554"/>
      </dsp:txXfrm>
    </dsp:sp>
    <dsp:sp modelId="{C6AA5BDE-6466-4906-9839-716D0BA507EB}">
      <dsp:nvSpPr>
        <dsp:cNvPr id="0" name=""/>
        <dsp:cNvSpPr/>
      </dsp:nvSpPr>
      <dsp:spPr>
        <a:xfrm>
          <a:off x="0" y="1608580"/>
          <a:ext cx="5581387" cy="894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8634B-AA85-493C-831E-627ECB68477F}">
      <dsp:nvSpPr>
        <dsp:cNvPr id="0" name=""/>
        <dsp:cNvSpPr/>
      </dsp:nvSpPr>
      <dsp:spPr>
        <a:xfrm>
          <a:off x="270602" y="1809855"/>
          <a:ext cx="492004" cy="4920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372D3-C461-41EB-ADAF-8787B17E6162}">
      <dsp:nvSpPr>
        <dsp:cNvPr id="0" name=""/>
        <dsp:cNvSpPr/>
      </dsp:nvSpPr>
      <dsp:spPr>
        <a:xfrm>
          <a:off x="916967" y="1608580"/>
          <a:ext cx="1228727" cy="894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74" tIns="94674" rIns="94674" bIns="94674" numCol="1" spcCol="1270" anchor="ctr" anchorCtr="0">
          <a:noAutofit/>
        </a:bodyPr>
        <a:lstStyle/>
        <a:p>
          <a:pPr marL="0" lvl="0" indent="0" algn="l" defTabSz="977900">
            <a:lnSpc>
              <a:spcPct val="100000"/>
            </a:lnSpc>
            <a:spcBef>
              <a:spcPct val="0"/>
            </a:spcBef>
            <a:spcAft>
              <a:spcPct val="35000"/>
            </a:spcAft>
            <a:buNone/>
          </a:pPr>
          <a:r>
            <a:rPr lang="en-US" sz="2200" b="0" i="0" kern="1200">
              <a:latin typeface="Calibri Light"/>
              <a:cs typeface="Calibri"/>
            </a:rPr>
            <a:t>±2-1-2% accuracy</a:t>
          </a:r>
        </a:p>
      </dsp:txBody>
      <dsp:txXfrm>
        <a:off x="916967" y="1608580"/>
        <a:ext cx="1228727" cy="894554"/>
      </dsp:txXfrm>
    </dsp:sp>
    <dsp:sp modelId="{9795795A-FF96-4967-B885-0A89A55BC10A}">
      <dsp:nvSpPr>
        <dsp:cNvPr id="0" name=""/>
        <dsp:cNvSpPr/>
      </dsp:nvSpPr>
      <dsp:spPr>
        <a:xfrm>
          <a:off x="2547370" y="1608580"/>
          <a:ext cx="3034016" cy="894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674" tIns="94674" rIns="94674" bIns="94674" numCol="1" spcCol="1270" anchor="ctr" anchorCtr="0">
          <a:noAutofit/>
        </a:bodyPr>
        <a:lstStyle/>
        <a:p>
          <a:pPr marL="0" lvl="0" indent="0" algn="l" defTabSz="711200">
            <a:lnSpc>
              <a:spcPct val="100000"/>
            </a:lnSpc>
            <a:spcBef>
              <a:spcPct val="0"/>
            </a:spcBef>
            <a:spcAft>
              <a:spcPct val="35000"/>
            </a:spcAft>
            <a:buNone/>
          </a:pPr>
          <a:r>
            <a:rPr lang="en-US" sz="1600" b="0" i="0" kern="1200">
              <a:latin typeface="Calibri Light"/>
              <a:cs typeface="Calibri"/>
            </a:rPr>
            <a:t>0-3.75 inWC: ±0.3 inWC</a:t>
          </a:r>
        </a:p>
        <a:p>
          <a:pPr marL="0" lvl="0" indent="0" algn="l" defTabSz="711200">
            <a:lnSpc>
              <a:spcPct val="100000"/>
            </a:lnSpc>
            <a:spcBef>
              <a:spcPct val="0"/>
            </a:spcBef>
            <a:spcAft>
              <a:spcPct val="35000"/>
            </a:spcAft>
            <a:buNone/>
          </a:pPr>
          <a:r>
            <a:rPr lang="en-US" sz="1600" b="0" i="0" kern="1200">
              <a:latin typeface="Calibri Light"/>
              <a:cs typeface="Calibri"/>
            </a:rPr>
            <a:t>3.75-11.25 inWC: ±0.15 inWC</a:t>
          </a:r>
        </a:p>
        <a:p>
          <a:pPr marL="0" lvl="0" indent="0" algn="l" defTabSz="711200">
            <a:lnSpc>
              <a:spcPct val="100000"/>
            </a:lnSpc>
            <a:spcBef>
              <a:spcPct val="0"/>
            </a:spcBef>
            <a:spcAft>
              <a:spcPct val="35000"/>
            </a:spcAft>
            <a:buNone/>
          </a:pPr>
          <a:r>
            <a:rPr lang="en-US" sz="1600" b="0" i="0" kern="1200">
              <a:latin typeface="Calibri Light"/>
              <a:cs typeface="Calibri"/>
            </a:rPr>
            <a:t>11.25-15 inWC: ±0.3 inWC</a:t>
          </a:r>
          <a:endParaRPr lang="en-US" sz="1100" b="0" i="0" kern="1200">
            <a:latin typeface="Calibri Light"/>
            <a:cs typeface="Calibri"/>
          </a:endParaRPr>
        </a:p>
      </dsp:txBody>
      <dsp:txXfrm>
        <a:off x="2547370" y="1608580"/>
        <a:ext cx="3034016" cy="8945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80B06-BB83-464A-8C82-8B0B9E99D62B}">
      <dsp:nvSpPr>
        <dsp:cNvPr id="0" name=""/>
        <dsp:cNvSpPr/>
      </dsp:nvSpPr>
      <dsp:spPr>
        <a:xfrm>
          <a:off x="558" y="414002"/>
          <a:ext cx="2176611" cy="1305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2 thermocouples</a:t>
          </a:r>
          <a:endParaRPr lang="en-US" sz="1700" kern="1200"/>
        </a:p>
      </dsp:txBody>
      <dsp:txXfrm>
        <a:off x="558" y="414002"/>
        <a:ext cx="2176611" cy="1305966"/>
      </dsp:txXfrm>
    </dsp:sp>
    <dsp:sp modelId="{CE54FE02-1ACD-4350-AE12-80F302E7FECD}">
      <dsp:nvSpPr>
        <dsp:cNvPr id="0" name=""/>
        <dsp:cNvSpPr/>
      </dsp:nvSpPr>
      <dsp:spPr>
        <a:xfrm>
          <a:off x="2394830" y="414002"/>
          <a:ext cx="2176611" cy="1305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Integrated at Electrolysis and PTFE interface</a:t>
          </a:r>
          <a:endParaRPr lang="en-US" sz="1700" kern="1200"/>
        </a:p>
      </dsp:txBody>
      <dsp:txXfrm>
        <a:off x="2394830" y="414002"/>
        <a:ext cx="2176611" cy="1305966"/>
      </dsp:txXfrm>
    </dsp:sp>
    <dsp:sp modelId="{56EC091C-C38F-4A5A-9D13-CFFFF56C54CB}">
      <dsp:nvSpPr>
        <dsp:cNvPr id="0" name=""/>
        <dsp:cNvSpPr/>
      </dsp:nvSpPr>
      <dsp:spPr>
        <a:xfrm>
          <a:off x="1197694" y="1937630"/>
          <a:ext cx="2176611" cy="13059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alibri Light" panose="020F0302020204030204"/>
            </a:rPr>
            <a:t>Integrated under insulation in heat zone (high temperature insulated probe)</a:t>
          </a:r>
          <a:endParaRPr lang="en-US" sz="1700" kern="1200"/>
        </a:p>
      </dsp:txBody>
      <dsp:txXfrm>
        <a:off x="1197694" y="1937630"/>
        <a:ext cx="2176611" cy="1305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F143A-3FAD-4E52-B7CF-0D4E83A17680}">
      <dsp:nvSpPr>
        <dsp:cNvPr id="0" name=""/>
        <dsp:cNvSpPr/>
      </dsp:nvSpPr>
      <dsp:spPr>
        <a:xfrm>
          <a:off x="2287800" y="2124"/>
          <a:ext cx="594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US" sz="5300" kern="1200"/>
            <a:t>Develop Energy Labs</a:t>
          </a:r>
        </a:p>
      </dsp:txBody>
      <dsp:txXfrm>
        <a:off x="2287800" y="2124"/>
        <a:ext cx="5940000" cy="1402286"/>
      </dsp:txXfrm>
    </dsp:sp>
    <dsp:sp modelId="{D3430061-FDC1-46DE-85D4-92BDC80525C6}">
      <dsp:nvSpPr>
        <dsp:cNvPr id="0" name=""/>
        <dsp:cNvSpPr/>
      </dsp:nvSpPr>
      <dsp:spPr>
        <a:xfrm>
          <a:off x="397800" y="1474525"/>
          <a:ext cx="972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US" sz="5300" kern="1200"/>
            <a:t>Create Interest in the Energy Track</a:t>
          </a:r>
        </a:p>
      </dsp:txBody>
      <dsp:txXfrm>
        <a:off x="397800" y="1474525"/>
        <a:ext cx="9720000" cy="1402286"/>
      </dsp:txXfrm>
    </dsp:sp>
    <dsp:sp modelId="{54F04E0D-66FF-425A-B5DA-042AA6E9BF89}">
      <dsp:nvSpPr>
        <dsp:cNvPr id="0" name=""/>
        <dsp:cNvSpPr/>
      </dsp:nvSpPr>
      <dsp:spPr>
        <a:xfrm>
          <a:off x="37800" y="2946926"/>
          <a:ext cx="1044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US" sz="5300" kern="1200"/>
            <a:t>Viewable Demonstrations for Visitors</a:t>
          </a:r>
        </a:p>
      </dsp:txBody>
      <dsp:txXfrm>
        <a:off x="37800" y="2946926"/>
        <a:ext cx="10440000" cy="140228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084BC-70BF-40AE-A6C2-AD717EDFF5C0}">
      <dsp:nvSpPr>
        <dsp:cNvPr id="0" name=""/>
        <dsp:cNvSpPr/>
      </dsp:nvSpPr>
      <dsp:spPr>
        <a:xfrm>
          <a:off x="0" y="0"/>
          <a:ext cx="4998128" cy="9188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651F5-DE7A-4D4E-A90C-AD735247D3C4}">
      <dsp:nvSpPr>
        <dsp:cNvPr id="0" name=""/>
        <dsp:cNvSpPr/>
      </dsp:nvSpPr>
      <dsp:spPr>
        <a:xfrm>
          <a:off x="277948" y="239293"/>
          <a:ext cx="505361" cy="50536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D9167-4529-48CB-BCD1-0876A8CDAB1B}">
      <dsp:nvSpPr>
        <dsp:cNvPr id="0" name=""/>
        <dsp:cNvSpPr/>
      </dsp:nvSpPr>
      <dsp:spPr>
        <a:xfrm>
          <a:off x="997560" y="0"/>
          <a:ext cx="3936869" cy="918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44" tIns="97244" rIns="97244" bIns="97244" numCol="1" spcCol="1270" anchor="ctr" anchorCtr="0">
          <a:noAutofit/>
        </a:bodyPr>
        <a:lstStyle/>
        <a:p>
          <a:pPr marL="0" lvl="0" indent="0" algn="l" defTabSz="889000">
            <a:lnSpc>
              <a:spcPct val="100000"/>
            </a:lnSpc>
            <a:spcBef>
              <a:spcPct val="0"/>
            </a:spcBef>
            <a:spcAft>
              <a:spcPct val="35000"/>
            </a:spcAft>
            <a:buNone/>
          </a:pPr>
          <a:r>
            <a:rPr lang="en-US" sz="2000" kern="1200">
              <a:latin typeface="Calibri Light"/>
              <a:cs typeface="Calibri"/>
            </a:rPr>
            <a:t>Chemistry lab scale to measure storage system mass</a:t>
          </a:r>
        </a:p>
      </dsp:txBody>
      <dsp:txXfrm>
        <a:off x="997560" y="0"/>
        <a:ext cx="3936869" cy="918838"/>
      </dsp:txXfrm>
    </dsp:sp>
    <dsp:sp modelId="{C6AA5BDE-6466-4906-9839-716D0BA507EB}">
      <dsp:nvSpPr>
        <dsp:cNvPr id="0" name=""/>
        <dsp:cNvSpPr/>
      </dsp:nvSpPr>
      <dsp:spPr>
        <a:xfrm>
          <a:off x="0" y="1646252"/>
          <a:ext cx="4998128" cy="9188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8634B-AA85-493C-831E-627ECB68477F}">
      <dsp:nvSpPr>
        <dsp:cNvPr id="0" name=""/>
        <dsp:cNvSpPr/>
      </dsp:nvSpPr>
      <dsp:spPr>
        <a:xfrm>
          <a:off x="277948" y="1852991"/>
          <a:ext cx="505361" cy="50536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372D3-C461-41EB-ADAF-8787B17E6162}">
      <dsp:nvSpPr>
        <dsp:cNvPr id="0" name=""/>
        <dsp:cNvSpPr/>
      </dsp:nvSpPr>
      <dsp:spPr>
        <a:xfrm>
          <a:off x="1146794" y="1646252"/>
          <a:ext cx="2044079" cy="918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44" tIns="97244" rIns="97244" bIns="97244" numCol="1" spcCol="1270" anchor="ctr" anchorCtr="0">
          <a:noAutofit/>
        </a:bodyPr>
        <a:lstStyle/>
        <a:p>
          <a:pPr marL="0" lvl="0" indent="0" algn="l" defTabSz="889000">
            <a:lnSpc>
              <a:spcPct val="100000"/>
            </a:lnSpc>
            <a:spcBef>
              <a:spcPct val="0"/>
            </a:spcBef>
            <a:spcAft>
              <a:spcPct val="35000"/>
            </a:spcAft>
            <a:buNone/>
          </a:pPr>
          <a:r>
            <a:rPr lang="en-US" sz="2000" b="0" i="0" kern="1200">
              <a:latin typeface="Calibri Light"/>
              <a:cs typeface="Calibri"/>
            </a:rPr>
            <a:t>±0.0001 accuracy, 220 g Max</a:t>
          </a:r>
        </a:p>
      </dsp:txBody>
      <dsp:txXfrm>
        <a:off x="1146794" y="1646252"/>
        <a:ext cx="2044079" cy="918838"/>
      </dsp:txXfrm>
    </dsp:sp>
    <dsp:sp modelId="{16ECABEE-6AC9-4380-888C-E43EEDC76564}">
      <dsp:nvSpPr>
        <dsp:cNvPr id="0" name=""/>
        <dsp:cNvSpPr/>
      </dsp:nvSpPr>
      <dsp:spPr>
        <a:xfrm>
          <a:off x="3310416" y="1646252"/>
          <a:ext cx="1687711" cy="918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44" tIns="97244" rIns="97244" bIns="97244" numCol="1" spcCol="1270" anchor="ctr" anchorCtr="0">
          <a:noAutofit/>
        </a:bodyPr>
        <a:lstStyle/>
        <a:p>
          <a:pPr marL="0" lvl="0" indent="0" algn="l" defTabSz="666750">
            <a:lnSpc>
              <a:spcPct val="100000"/>
            </a:lnSpc>
            <a:spcBef>
              <a:spcPct val="0"/>
            </a:spcBef>
            <a:spcAft>
              <a:spcPct val="35000"/>
            </a:spcAft>
            <a:buNone/>
          </a:pPr>
          <a:r>
            <a:rPr lang="en-US" sz="1500" b="0" i="0" kern="1200">
              <a:latin typeface="Calibri Light"/>
              <a:cs typeface="Calibri"/>
            </a:rPr>
            <a:t>Storage capsule is about 20 grams</a:t>
          </a:r>
        </a:p>
      </dsp:txBody>
      <dsp:txXfrm>
        <a:off x="3310416" y="1646252"/>
        <a:ext cx="1687711" cy="91883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2531-F92F-494F-8202-A1C637DF3583}">
      <dsp:nvSpPr>
        <dsp:cNvPr id="0" name=""/>
        <dsp:cNvSpPr/>
      </dsp:nvSpPr>
      <dsp:spPr>
        <a:xfrm rot="5400000">
          <a:off x="7025430" y="-1668338"/>
          <a:ext cx="1121829" cy="474321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Calibri Light"/>
              <a:cs typeface="Calibri"/>
            </a:rPr>
            <a:t>Verified with the pressure gauges and thermocouples using the Ideal Gas Law</a:t>
          </a:r>
        </a:p>
      </dsp:txBody>
      <dsp:txXfrm rot="-5400000">
        <a:off x="5214739" y="197116"/>
        <a:ext cx="4688449" cy="1012303"/>
      </dsp:txXfrm>
    </dsp:sp>
    <dsp:sp modelId="{E72C6F72-73C9-41F4-8CD3-551B50B6C1A3}">
      <dsp:nvSpPr>
        <dsp:cNvPr id="0" name=""/>
        <dsp:cNvSpPr/>
      </dsp:nvSpPr>
      <dsp:spPr>
        <a:xfrm>
          <a:off x="1541" y="2124"/>
          <a:ext cx="5213197"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latin typeface="Calibri Light"/>
              <a:cs typeface="Calibri"/>
            </a:rPr>
            <a:t>1.1.2 Determine rate of hydrogen production</a:t>
          </a:r>
        </a:p>
      </dsp:txBody>
      <dsp:txXfrm>
        <a:off x="69995" y="70578"/>
        <a:ext cx="5076289" cy="1265378"/>
      </dsp:txXfrm>
    </dsp:sp>
    <dsp:sp modelId="{BCCC127D-6EC1-403B-947B-670D509A57B5}">
      <dsp:nvSpPr>
        <dsp:cNvPr id="0" name=""/>
        <dsp:cNvSpPr/>
      </dsp:nvSpPr>
      <dsp:spPr>
        <a:xfrm rot="5400000">
          <a:off x="7027573" y="-192825"/>
          <a:ext cx="1121829" cy="47369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US" sz="1800" kern="1200">
              <a:latin typeface="Calibri Light"/>
              <a:cs typeface="Calibri"/>
            </a:rPr>
            <a:t>Verified with the chemistry scale </a:t>
          </a:r>
        </a:p>
      </dsp:txBody>
      <dsp:txXfrm rot="-5400000">
        <a:off x="5219994" y="1669517"/>
        <a:ext cx="4682225" cy="1012303"/>
      </dsp:txXfrm>
    </dsp:sp>
    <dsp:sp modelId="{6C653C0B-5F0D-44DA-A538-E591067253FA}">
      <dsp:nvSpPr>
        <dsp:cNvPr id="0" name=""/>
        <dsp:cNvSpPr/>
      </dsp:nvSpPr>
      <dsp:spPr>
        <a:xfrm>
          <a:off x="1541" y="1474525"/>
          <a:ext cx="5218452"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effectLst/>
              <a:latin typeface="Calibri Light"/>
              <a:ea typeface="Calibri" panose="020F0502020204030204" pitchFamily="34" charset="0"/>
              <a:cs typeface="Times New Roman"/>
            </a:rPr>
            <a:t>1.2.1 Measure amount of hydrogen stored</a:t>
          </a:r>
          <a:endParaRPr lang="en-US" sz="3500" kern="1200">
            <a:latin typeface="Calibri Light"/>
            <a:cs typeface="Times New Roman"/>
          </a:endParaRPr>
        </a:p>
      </dsp:txBody>
      <dsp:txXfrm>
        <a:off x="69995" y="1542979"/>
        <a:ext cx="5081544" cy="1265378"/>
      </dsp:txXfrm>
    </dsp:sp>
    <dsp:sp modelId="{6D7CF879-682F-4579-99B7-6CF0CA66D000}">
      <dsp:nvSpPr>
        <dsp:cNvPr id="0" name=""/>
        <dsp:cNvSpPr/>
      </dsp:nvSpPr>
      <dsp:spPr>
        <a:xfrm rot="5400000">
          <a:off x="7044113" y="1295137"/>
          <a:ext cx="1121829" cy="470586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Calibri Light"/>
              <a:cs typeface="Calibri"/>
            </a:rPr>
            <a:t>All instrumentation is self-contained (analog pressure gauges, battery powered thermocouple reader, battery powered scale)</a:t>
          </a:r>
        </a:p>
      </dsp:txBody>
      <dsp:txXfrm rot="-5400000">
        <a:off x="5252096" y="3141918"/>
        <a:ext cx="4651101" cy="1012303"/>
      </dsp:txXfrm>
    </dsp:sp>
    <dsp:sp modelId="{61F40E68-272F-49BF-AB14-B471B1BAF82E}">
      <dsp:nvSpPr>
        <dsp:cNvPr id="0" name=""/>
        <dsp:cNvSpPr/>
      </dsp:nvSpPr>
      <dsp:spPr>
        <a:xfrm>
          <a:off x="1541" y="2946926"/>
          <a:ext cx="5250553"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b="0" i="0" kern="1200">
              <a:latin typeface="Calibri Light"/>
              <a:cs typeface="Calibri"/>
            </a:rPr>
            <a:t>6.1 Instrumentation system must be self-reliant</a:t>
          </a:r>
          <a:endParaRPr lang="en-US" sz="3500" kern="1200">
            <a:latin typeface="Calibri Light"/>
            <a:cs typeface="Calibri"/>
          </a:endParaRPr>
        </a:p>
      </dsp:txBody>
      <dsp:txXfrm>
        <a:off x="69995" y="3015380"/>
        <a:ext cx="5113645" cy="1265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8381B-71BE-4730-A306-58CBC07F7596}">
      <dsp:nvSpPr>
        <dsp:cNvPr id="0" name=""/>
        <dsp:cNvSpPr/>
      </dsp:nvSpPr>
      <dsp:spPr>
        <a:xfrm rot="5400000">
          <a:off x="1155803" y="1454537"/>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F75BD-7780-4FE6-982E-B8CADB24C047}">
      <dsp:nvSpPr>
        <dsp:cNvPr id="0" name=""/>
        <dsp:cNvSpPr/>
      </dsp:nvSpPr>
      <dsp:spPr>
        <a:xfrm>
          <a:off x="814982" y="28522"/>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Methane Resource</a:t>
          </a:r>
        </a:p>
      </dsp:txBody>
      <dsp:txXfrm>
        <a:off x="888992" y="102532"/>
        <a:ext cx="2017542" cy="1367803"/>
      </dsp:txXfrm>
    </dsp:sp>
    <dsp:sp modelId="{702C2DFB-6407-4D45-B444-E1994744D7C0}">
      <dsp:nvSpPr>
        <dsp:cNvPr id="0" name=""/>
        <dsp:cNvSpPr/>
      </dsp:nvSpPr>
      <dsp:spPr>
        <a:xfrm>
          <a:off x="2971268" y="151038"/>
          <a:ext cx="298681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Methane is collected from a source (usually from natural gas)</a:t>
          </a:r>
        </a:p>
      </dsp:txBody>
      <dsp:txXfrm>
        <a:off x="2971268" y="151038"/>
        <a:ext cx="2986812" cy="1225155"/>
      </dsp:txXfrm>
    </dsp:sp>
    <dsp:sp modelId="{2C925EBC-6FB6-41EE-8C7B-F07F537826FC}">
      <dsp:nvSpPr>
        <dsp:cNvPr id="0" name=""/>
        <dsp:cNvSpPr/>
      </dsp:nvSpPr>
      <dsp:spPr>
        <a:xfrm rot="5400000">
          <a:off x="3290114" y="3157308"/>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E09CBA-DFCC-4C30-8D21-4641BC74D761}">
      <dsp:nvSpPr>
        <dsp:cNvPr id="0" name=""/>
        <dsp:cNvSpPr/>
      </dsp:nvSpPr>
      <dsp:spPr>
        <a:xfrm>
          <a:off x="2949293" y="173129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Steam-Methane Reforming</a:t>
          </a:r>
        </a:p>
      </dsp:txBody>
      <dsp:txXfrm>
        <a:off x="3023303" y="1805303"/>
        <a:ext cx="2017542" cy="1367803"/>
      </dsp:txXfrm>
    </dsp:sp>
    <dsp:sp modelId="{E30D49FE-B8C6-4911-9E17-EEF53EAC4697}">
      <dsp:nvSpPr>
        <dsp:cNvPr id="0" name=""/>
        <dsp:cNvSpPr/>
      </dsp:nvSpPr>
      <dsp:spPr>
        <a:xfrm>
          <a:off x="5344660" y="1875861"/>
          <a:ext cx="2623123"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High temperature steam (at 700-1,000 </a:t>
          </a:r>
          <a:r>
            <a:rPr lang="en-US" sz="1800" kern="1200">
              <a:latin typeface="Calibri" panose="020F0502020204030204" pitchFamily="34" charset="0"/>
              <a:cs typeface="Calibri" panose="020F0502020204030204" pitchFamily="34" charset="0"/>
            </a:rPr>
            <a:t>°C) is added to the methane gas</a:t>
          </a:r>
          <a:endParaRPr lang="en-US" sz="1800" kern="1200"/>
        </a:p>
      </dsp:txBody>
      <dsp:txXfrm>
        <a:off x="5344660" y="1875861"/>
        <a:ext cx="2623123" cy="1225155"/>
      </dsp:txXfrm>
    </dsp:sp>
    <dsp:sp modelId="{B0BA0CC0-BB9B-45FB-AE4A-4F40D1ECAF0E}">
      <dsp:nvSpPr>
        <dsp:cNvPr id="0" name=""/>
        <dsp:cNvSpPr/>
      </dsp:nvSpPr>
      <dsp:spPr>
        <a:xfrm>
          <a:off x="5083604" y="343406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Hydrogen Extraction</a:t>
          </a:r>
        </a:p>
      </dsp:txBody>
      <dsp:txXfrm>
        <a:off x="5157614" y="3508073"/>
        <a:ext cx="2017542" cy="1367803"/>
      </dsp:txXfrm>
    </dsp:sp>
    <dsp:sp modelId="{D4D21215-840D-41A2-981B-F82CE7FABF25}">
      <dsp:nvSpPr>
        <dsp:cNvPr id="0" name=""/>
        <dsp:cNvSpPr/>
      </dsp:nvSpPr>
      <dsp:spPr>
        <a:xfrm>
          <a:off x="7284150" y="3621536"/>
          <a:ext cx="313502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a:t>Hydrogen gas is extracted from the steam-methane mix from an added catalyst</a:t>
          </a:r>
        </a:p>
      </dsp:txBody>
      <dsp:txXfrm>
        <a:off x="7284150" y="3621536"/>
        <a:ext cx="3135022" cy="122515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Supplied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Uses Photosynthesis</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Broken Down into its Elemental Form</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Hydrogen Gas is Released</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71867" y="1262457"/>
        <a:ext cx="269783" cy="29448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Hydrocarbon is Added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Uses Fermentation</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After Fermentation, the Bacteria Leaves Behind Several Elements</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Hydrogen Gas can be Filtered Out.</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871867" y="1262457"/>
        <a:ext cx="269783" cy="29448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236190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5,000-10,000 PSI</a:t>
          </a:r>
        </a:p>
      </dsp:txBody>
      <dsp:txXfrm>
        <a:off x="2796286" y="726815"/>
        <a:ext cx="2280519" cy="1810841"/>
      </dsp:txXfrm>
    </dsp:sp>
    <dsp:sp modelId="{C7A4558D-3C9D-42E4-B647-2951AAF45570}">
      <dsp:nvSpPr>
        <dsp:cNvPr id="0" name=""/>
        <dsp:cNvSpPr/>
      </dsp:nvSpPr>
      <dsp:spPr>
        <a:xfrm>
          <a:off x="236190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Unique Pressure Vessels</a:t>
          </a:r>
        </a:p>
      </dsp:txBody>
      <dsp:txXfrm>
        <a:off x="2796286" y="2537656"/>
        <a:ext cx="2280519" cy="1810841"/>
      </dsp:txXfrm>
    </dsp:sp>
    <dsp:sp modelId="{ACA8C823-6D60-4568-A686-DC6D7404D372}">
      <dsp:nvSpPr>
        <dsp:cNvPr id="0" name=""/>
        <dsp:cNvSpPr/>
      </dsp:nvSpPr>
      <dsp:spPr>
        <a:xfrm>
          <a:off x="91395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Compressed</a:t>
          </a:r>
        </a:p>
      </dsp:txBody>
      <dsp:txXfrm>
        <a:off x="1179012" y="267899"/>
        <a:ext cx="1279818" cy="1279818"/>
      </dsp:txXfrm>
    </dsp:sp>
    <dsp:sp modelId="{37023E69-6D4D-4894-AD48-EC20936F8DAE}">
      <dsp:nvSpPr>
        <dsp:cNvPr id="0" name=""/>
        <dsp:cNvSpPr/>
      </dsp:nvSpPr>
      <dsp:spPr>
        <a:xfrm>
          <a:off x="688674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Liquid H2 at -252.2 </a:t>
          </a:r>
          <a:r>
            <a:rPr lang="en-US" sz="3200" kern="1200">
              <a:latin typeface="Calibri" panose="020F0502020204030204" pitchFamily="34" charset="0"/>
              <a:cs typeface="Calibri" panose="020F0502020204030204" pitchFamily="34" charset="0"/>
            </a:rPr>
            <a:t>°C</a:t>
          </a:r>
          <a:endParaRPr lang="en-US" sz="3200" kern="1200"/>
        </a:p>
      </dsp:txBody>
      <dsp:txXfrm>
        <a:off x="7321127" y="726815"/>
        <a:ext cx="2280519" cy="1810841"/>
      </dsp:txXfrm>
    </dsp:sp>
    <dsp:sp modelId="{CDC397E2-0C59-4CD2-8335-07EFB80BADFB}">
      <dsp:nvSpPr>
        <dsp:cNvPr id="0" name=""/>
        <dsp:cNvSpPr/>
      </dsp:nvSpPr>
      <dsp:spPr>
        <a:xfrm>
          <a:off x="688674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Solid H2 at  -259.14</a:t>
          </a:r>
          <a:r>
            <a:rPr lang="en-US" sz="3200" kern="1200">
              <a:latin typeface="Calibri" panose="020F0502020204030204" pitchFamily="34" charset="0"/>
              <a:cs typeface="Calibri" panose="020F0502020204030204" pitchFamily="34" charset="0"/>
            </a:rPr>
            <a:t>°C</a:t>
          </a:r>
          <a:endParaRPr lang="en-US" sz="3200" kern="1200"/>
        </a:p>
      </dsp:txBody>
      <dsp:txXfrm>
        <a:off x="7321127" y="2537656"/>
        <a:ext cx="2280519" cy="1810841"/>
      </dsp:txXfrm>
    </dsp:sp>
    <dsp:sp modelId="{26216BA2-3022-4EB2-AABF-27EE4412804C}">
      <dsp:nvSpPr>
        <dsp:cNvPr id="0" name=""/>
        <dsp:cNvSpPr/>
      </dsp:nvSpPr>
      <dsp:spPr>
        <a:xfrm>
          <a:off x="543879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Cryogenic</a:t>
          </a:r>
        </a:p>
      </dsp:txBody>
      <dsp:txXfrm>
        <a:off x="5703852" y="267899"/>
        <a:ext cx="1279818" cy="12798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1753969"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Stuck to the Compound’s Surface</a:t>
          </a:r>
        </a:p>
      </dsp:txBody>
      <dsp:txXfrm>
        <a:off x="2279543" y="1518153"/>
        <a:ext cx="2759266" cy="2190989"/>
      </dsp:txXfrm>
    </dsp:sp>
    <dsp:sp modelId="{ACA8C823-6D60-4568-A686-DC6D7404D372}">
      <dsp:nvSpPr>
        <dsp:cNvPr id="0" name=""/>
        <dsp:cNvSpPr/>
      </dsp:nvSpPr>
      <dsp:spPr>
        <a:xfrm>
          <a:off x="2053"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Adsorbtion</a:t>
          </a:r>
        </a:p>
      </dsp:txBody>
      <dsp:txXfrm>
        <a:off x="322756" y="962898"/>
        <a:ext cx="1548488" cy="1548488"/>
      </dsp:txXfrm>
    </dsp:sp>
    <dsp:sp modelId="{37023E69-6D4D-4894-AD48-EC20936F8DAE}">
      <dsp:nvSpPr>
        <dsp:cNvPr id="0" name=""/>
        <dsp:cNvSpPr/>
      </dsp:nvSpPr>
      <dsp:spPr>
        <a:xfrm>
          <a:off x="7228704"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Encased by the Compound</a:t>
          </a:r>
        </a:p>
      </dsp:txBody>
      <dsp:txXfrm>
        <a:off x="7754279" y="1518153"/>
        <a:ext cx="2759266" cy="2190989"/>
      </dsp:txXfrm>
    </dsp:sp>
    <dsp:sp modelId="{26216BA2-3022-4EB2-AABF-27EE4412804C}">
      <dsp:nvSpPr>
        <dsp:cNvPr id="0" name=""/>
        <dsp:cNvSpPr/>
      </dsp:nvSpPr>
      <dsp:spPr>
        <a:xfrm>
          <a:off x="5476789"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Absorption</a:t>
          </a:r>
        </a:p>
      </dsp:txBody>
      <dsp:txXfrm>
        <a:off x="5797492" y="962898"/>
        <a:ext cx="1548488" cy="1548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C2D9C-CE1B-4217-9A67-3666418A9EB4}">
      <dsp:nvSpPr>
        <dsp:cNvPr id="0" name=""/>
        <dsp:cNvSpPr/>
      </dsp:nvSpPr>
      <dsp:spPr>
        <a:xfrm>
          <a:off x="2904301" y="0"/>
          <a:ext cx="4348163" cy="434816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mn-lt"/>
            </a:rPr>
            <a:t> ERH2’s purpose is to create an energy demonstrator to generate and store hydrogen.</a:t>
          </a:r>
        </a:p>
      </dsp:txBody>
      <dsp:txXfrm>
        <a:off x="3541075" y="636774"/>
        <a:ext cx="3074615" cy="307461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CBA0E-A061-4861-9501-6E733AD2702C}">
      <dsp:nvSpPr>
        <dsp:cNvPr id="0" name=""/>
        <dsp:cNvSpPr/>
      </dsp:nvSpPr>
      <dsp:spPr>
        <a:xfrm>
          <a:off x="0" y="166109"/>
          <a:ext cx="2837712"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R1 = R3</a:t>
          </a:r>
        </a:p>
      </dsp:txBody>
      <dsp:txXfrm>
        <a:off x="51517" y="217626"/>
        <a:ext cx="2734678" cy="952306"/>
      </dsp:txXfrm>
    </dsp:sp>
    <dsp:sp modelId="{6A430D9E-214A-4277-B9FC-BEEA5D6DFCAD}">
      <dsp:nvSpPr>
        <dsp:cNvPr id="0" name=""/>
        <dsp:cNvSpPr/>
      </dsp:nvSpPr>
      <dsp:spPr>
        <a:xfrm>
          <a:off x="0" y="1221450"/>
          <a:ext cx="2837712"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7"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Nickel Mesh</a:t>
          </a:r>
        </a:p>
      </dsp:txBody>
      <dsp:txXfrm>
        <a:off x="0" y="1221450"/>
        <a:ext cx="2837712" cy="728640"/>
      </dsp:txXfrm>
    </dsp:sp>
    <dsp:sp modelId="{338FBE7C-0F0F-49AF-98B4-9AC95B68CF6C}">
      <dsp:nvSpPr>
        <dsp:cNvPr id="0" name=""/>
        <dsp:cNvSpPr/>
      </dsp:nvSpPr>
      <dsp:spPr>
        <a:xfrm>
          <a:off x="0" y="1950090"/>
          <a:ext cx="2837712"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R2</a:t>
          </a:r>
        </a:p>
      </dsp:txBody>
      <dsp:txXfrm>
        <a:off x="51517" y="2001607"/>
        <a:ext cx="2734678" cy="952306"/>
      </dsp:txXfrm>
    </dsp:sp>
    <dsp:sp modelId="{D9DF635D-2DEE-40A3-A10D-5224A4DA97C7}">
      <dsp:nvSpPr>
        <dsp:cNvPr id="0" name=""/>
        <dsp:cNvSpPr/>
      </dsp:nvSpPr>
      <dsp:spPr>
        <a:xfrm>
          <a:off x="0" y="3005430"/>
          <a:ext cx="2837712"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7"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Salt Water</a:t>
          </a:r>
        </a:p>
      </dsp:txBody>
      <dsp:txXfrm>
        <a:off x="0" y="3005430"/>
        <a:ext cx="2837712" cy="728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50933-7700-4766-86FC-5A4F5CD6306E}">
      <dsp:nvSpPr>
        <dsp:cNvPr id="0" name=""/>
        <dsp:cNvSpPr/>
      </dsp:nvSpPr>
      <dsp:spPr>
        <a:xfrm>
          <a:off x="2499" y="0"/>
          <a:ext cx="2453045"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Produce Hydrogen</a:t>
          </a:r>
        </a:p>
      </dsp:txBody>
      <dsp:txXfrm>
        <a:off x="2499" y="0"/>
        <a:ext cx="2453045" cy="1597980"/>
      </dsp:txXfrm>
    </dsp:sp>
    <dsp:sp modelId="{64B673AA-5F8B-41FA-84D1-C5E0BC8F5F7F}">
      <dsp:nvSpPr>
        <dsp:cNvPr id="0" name=""/>
        <dsp:cNvSpPr/>
      </dsp:nvSpPr>
      <dsp:spPr>
        <a:xfrm>
          <a:off x="247804" y="1599540"/>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sz="1500" kern="1200"/>
        </a:p>
      </dsp:txBody>
      <dsp:txXfrm>
        <a:off x="294843" y="1646579"/>
        <a:ext cx="1868358" cy="1511965"/>
      </dsp:txXfrm>
    </dsp:sp>
    <dsp:sp modelId="{DD2AB472-2476-4D45-BE52-B71AD83392F2}">
      <dsp:nvSpPr>
        <dsp:cNvPr id="0" name=""/>
        <dsp:cNvSpPr/>
      </dsp:nvSpPr>
      <dsp:spPr>
        <a:xfrm>
          <a:off x="247804" y="3452667"/>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1.1.2 The system must be able to determine the rate of hydrogen gas produced.</a:t>
          </a:r>
          <a:endParaRPr lang="en-US" sz="1500" kern="1200"/>
        </a:p>
      </dsp:txBody>
      <dsp:txXfrm>
        <a:off x="294843" y="3499706"/>
        <a:ext cx="1868358" cy="1511965"/>
      </dsp:txXfrm>
    </dsp:sp>
    <dsp:sp modelId="{8C414CBE-DC87-4C7B-A345-DD9BB6D6D251}">
      <dsp:nvSpPr>
        <dsp:cNvPr id="0" name=""/>
        <dsp:cNvSpPr/>
      </dsp:nvSpPr>
      <dsp:spPr>
        <a:xfrm>
          <a:off x="2639524" y="0"/>
          <a:ext cx="2453045"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Store Hydrogen</a:t>
          </a:r>
        </a:p>
      </dsp:txBody>
      <dsp:txXfrm>
        <a:off x="2639524" y="0"/>
        <a:ext cx="2453045" cy="1597980"/>
      </dsp:txXfrm>
    </dsp:sp>
    <dsp:sp modelId="{03A0F1AC-B622-47CF-9D5A-A923A7219CAA}">
      <dsp:nvSpPr>
        <dsp:cNvPr id="0" name=""/>
        <dsp:cNvSpPr/>
      </dsp:nvSpPr>
      <dsp:spPr>
        <a:xfrm>
          <a:off x="2884828" y="1599540"/>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1.2 The storage method must run the fuel cell for a minimum of 5 minutes</a:t>
          </a:r>
          <a:endParaRPr lang="en-US" sz="1500" kern="1200"/>
        </a:p>
      </dsp:txBody>
      <dsp:txXfrm>
        <a:off x="2931867" y="1646579"/>
        <a:ext cx="1868358" cy="1511965"/>
      </dsp:txXfrm>
    </dsp:sp>
    <dsp:sp modelId="{034AACA2-ACA7-493B-A6F1-C0AE8178D026}">
      <dsp:nvSpPr>
        <dsp:cNvPr id="0" name=""/>
        <dsp:cNvSpPr/>
      </dsp:nvSpPr>
      <dsp:spPr>
        <a:xfrm>
          <a:off x="2884828" y="3452667"/>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1.2.1 The system must measure the amount of hydrogen stored. </a:t>
          </a:r>
          <a:endParaRPr lang="en-US" sz="1500" kern="1200"/>
        </a:p>
      </dsp:txBody>
      <dsp:txXfrm>
        <a:off x="2931867" y="3499706"/>
        <a:ext cx="1868358" cy="1511965"/>
      </dsp:txXfrm>
    </dsp:sp>
    <dsp:sp modelId="{E4334693-4317-4D79-9CEB-F64403186B14}">
      <dsp:nvSpPr>
        <dsp:cNvPr id="0" name=""/>
        <dsp:cNvSpPr/>
      </dsp:nvSpPr>
      <dsp:spPr>
        <a:xfrm>
          <a:off x="5276548" y="0"/>
          <a:ext cx="2453045"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Run Fuel Cell</a:t>
          </a:r>
        </a:p>
      </dsp:txBody>
      <dsp:txXfrm>
        <a:off x="5276548" y="0"/>
        <a:ext cx="2453045" cy="1597980"/>
      </dsp:txXfrm>
    </dsp:sp>
    <dsp:sp modelId="{48121F5C-2C84-4A54-8520-F32BE39C51DB}">
      <dsp:nvSpPr>
        <dsp:cNvPr id="0" name=""/>
        <dsp:cNvSpPr/>
      </dsp:nvSpPr>
      <dsp:spPr>
        <a:xfrm>
          <a:off x="5521852" y="1599540"/>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1.4 The system must interface with the Embry-Riddle fuel cell.</a:t>
          </a:r>
          <a:endParaRPr lang="en-US" sz="1500" kern="1200"/>
        </a:p>
      </dsp:txBody>
      <dsp:txXfrm>
        <a:off x="5568891" y="1646579"/>
        <a:ext cx="1868358" cy="1511965"/>
      </dsp:txXfrm>
    </dsp:sp>
    <dsp:sp modelId="{B9F1977B-CBD6-462E-9C85-8BBE523C643D}">
      <dsp:nvSpPr>
        <dsp:cNvPr id="0" name=""/>
        <dsp:cNvSpPr/>
      </dsp:nvSpPr>
      <dsp:spPr>
        <a:xfrm>
          <a:off x="5521852" y="3452667"/>
          <a:ext cx="1962436"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rPr>
            <a:t>1.4.1 The system output must be a ¼” PTFE tube.</a:t>
          </a:r>
          <a:endParaRPr lang="en-US" sz="1500" kern="1200"/>
        </a:p>
      </dsp:txBody>
      <dsp:txXfrm>
        <a:off x="5568891" y="3499706"/>
        <a:ext cx="1868358" cy="1511965"/>
      </dsp:txXfrm>
    </dsp:sp>
    <dsp:sp modelId="{473A510B-6B9E-473E-BD80-64D73CD4C951}">
      <dsp:nvSpPr>
        <dsp:cNvPr id="0" name=""/>
        <dsp:cNvSpPr/>
      </dsp:nvSpPr>
      <dsp:spPr>
        <a:xfrm>
          <a:off x="7913572" y="0"/>
          <a:ext cx="2453045"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Energy Demonstrator</a:t>
          </a:r>
        </a:p>
      </dsp:txBody>
      <dsp:txXfrm>
        <a:off x="7913572" y="0"/>
        <a:ext cx="2453045" cy="1597980"/>
      </dsp:txXfrm>
    </dsp:sp>
    <dsp:sp modelId="{1D7CB168-DBA0-436E-8446-75B147BB3D14}">
      <dsp:nvSpPr>
        <dsp:cNvPr id="0" name=""/>
        <dsp:cNvSpPr/>
      </dsp:nvSpPr>
      <dsp:spPr>
        <a:xfrm>
          <a:off x="8158876" y="2443315"/>
          <a:ext cx="1962436" cy="17716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kern="1200">
              <a:effectLst/>
              <a:ea typeface="Calibri" panose="020F0502020204030204" pitchFamily="34" charset="0"/>
              <a:cs typeface="Times New Roman" panose="02020603050405020304" pitchFamily="18" charset="0"/>
            </a:rPr>
            <a:t>1.3 The system must fit into a 45”x25” box.</a:t>
          </a:r>
          <a:endParaRPr lang="en-US" sz="1500" kern="1200"/>
        </a:p>
      </dsp:txBody>
      <dsp:txXfrm>
        <a:off x="8210765" y="2495204"/>
        <a:ext cx="1858658" cy="16678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A321-C9ED-46B4-9466-83CEDE33C6F2}">
      <dsp:nvSpPr>
        <dsp:cNvPr id="0" name=""/>
        <dsp:cNvSpPr/>
      </dsp:nvSpPr>
      <dsp:spPr>
        <a:xfrm>
          <a:off x="-6137578" y="-939021"/>
          <a:ext cx="7306077" cy="7306077"/>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5951A-F9C4-43BF-8106-1E2159A14E1A}">
      <dsp:nvSpPr>
        <dsp:cNvPr id="0" name=""/>
        <dsp:cNvSpPr/>
      </dsp:nvSpPr>
      <dsp:spPr>
        <a:xfrm>
          <a:off x="435133" y="285840"/>
          <a:ext cx="10295566"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Weigh material storage capsule</a:t>
          </a:r>
        </a:p>
      </dsp:txBody>
      <dsp:txXfrm>
        <a:off x="435133" y="285840"/>
        <a:ext cx="10295566" cy="571463"/>
      </dsp:txXfrm>
    </dsp:sp>
    <dsp:sp modelId="{EA23C1D8-1814-4A56-9BFC-24159F3197ED}">
      <dsp:nvSpPr>
        <dsp:cNvPr id="0" name=""/>
        <dsp:cNvSpPr/>
      </dsp:nvSpPr>
      <dsp:spPr>
        <a:xfrm>
          <a:off x="77968" y="214407"/>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792842-9F68-4C48-A974-F553E6FD0AF3}">
      <dsp:nvSpPr>
        <dsp:cNvPr id="0" name=""/>
        <dsp:cNvSpPr/>
      </dsp:nvSpPr>
      <dsp:spPr>
        <a:xfrm>
          <a:off x="905201" y="1142926"/>
          <a:ext cx="982549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Load material storage capsule into pipe using loading rod</a:t>
          </a:r>
        </a:p>
      </dsp:txBody>
      <dsp:txXfrm>
        <a:off x="905201" y="1142926"/>
        <a:ext cx="9825498" cy="571463"/>
      </dsp:txXfrm>
    </dsp:sp>
    <dsp:sp modelId="{F5F24712-E201-4686-B68E-7830ABAF398B}">
      <dsp:nvSpPr>
        <dsp:cNvPr id="0" name=""/>
        <dsp:cNvSpPr/>
      </dsp:nvSpPr>
      <dsp:spPr>
        <a:xfrm>
          <a:off x="548036" y="1071493"/>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0B878-B983-4C1D-814C-C44212B2F2A0}">
      <dsp:nvSpPr>
        <dsp:cNvPr id="0" name=""/>
        <dsp:cNvSpPr/>
      </dsp:nvSpPr>
      <dsp:spPr>
        <a:xfrm>
          <a:off x="1120151" y="2000013"/>
          <a:ext cx="961054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Attach </a:t>
          </a:r>
          <a:r>
            <a:rPr lang="en-US" sz="1600" kern="1200" err="1"/>
            <a:t>yor</a:t>
          </a:r>
          <a:r>
            <a:rPr lang="en-US" sz="1600" kern="1200"/>
            <a:t>-lock valve onto pipe</a:t>
          </a:r>
        </a:p>
      </dsp:txBody>
      <dsp:txXfrm>
        <a:off x="1120151" y="2000013"/>
        <a:ext cx="9610548" cy="571463"/>
      </dsp:txXfrm>
    </dsp:sp>
    <dsp:sp modelId="{07E78F2D-0E0D-4546-9993-3CC95EC4F03C}">
      <dsp:nvSpPr>
        <dsp:cNvPr id="0" name=""/>
        <dsp:cNvSpPr/>
      </dsp:nvSpPr>
      <dsp:spPr>
        <a:xfrm>
          <a:off x="762986" y="1928580"/>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5B6DA1-191E-4202-9317-78181E33767B}">
      <dsp:nvSpPr>
        <dsp:cNvPr id="0" name=""/>
        <dsp:cNvSpPr/>
      </dsp:nvSpPr>
      <dsp:spPr>
        <a:xfrm>
          <a:off x="1120151" y="2856557"/>
          <a:ext cx="961054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on electrolysis and flush pipe until light turns on</a:t>
          </a:r>
        </a:p>
      </dsp:txBody>
      <dsp:txXfrm>
        <a:off x="1120151" y="2856557"/>
        <a:ext cx="9610548" cy="571463"/>
      </dsp:txXfrm>
    </dsp:sp>
    <dsp:sp modelId="{FFB5BDF4-E767-4CA9-AEDF-F87B74BFC69C}">
      <dsp:nvSpPr>
        <dsp:cNvPr id="0" name=""/>
        <dsp:cNvSpPr/>
      </dsp:nvSpPr>
      <dsp:spPr>
        <a:xfrm>
          <a:off x="762986" y="2785124"/>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0D052F-0838-43E6-B29E-29EF4554C6EF}">
      <dsp:nvSpPr>
        <dsp:cNvPr id="0" name=""/>
        <dsp:cNvSpPr/>
      </dsp:nvSpPr>
      <dsp:spPr>
        <a:xfrm>
          <a:off x="905201" y="3713643"/>
          <a:ext cx="982549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Close exit valve to begin loading material storage</a:t>
          </a:r>
        </a:p>
      </dsp:txBody>
      <dsp:txXfrm>
        <a:off x="905201" y="3713643"/>
        <a:ext cx="9825498" cy="571463"/>
      </dsp:txXfrm>
    </dsp:sp>
    <dsp:sp modelId="{0523A0D2-DF93-47B9-A264-AEA8B430C699}">
      <dsp:nvSpPr>
        <dsp:cNvPr id="0" name=""/>
        <dsp:cNvSpPr/>
      </dsp:nvSpPr>
      <dsp:spPr>
        <a:xfrm>
          <a:off x="548036" y="3642210"/>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41A9FB-82DF-4388-AB73-DD855B7F2E02}">
      <dsp:nvSpPr>
        <dsp:cNvPr id="0" name=""/>
        <dsp:cNvSpPr/>
      </dsp:nvSpPr>
      <dsp:spPr>
        <a:xfrm>
          <a:off x="435133" y="4570730"/>
          <a:ext cx="10295566"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Run electrolysis until pressure gauge reads maximum pressure</a:t>
          </a:r>
        </a:p>
      </dsp:txBody>
      <dsp:txXfrm>
        <a:off x="435133" y="4570730"/>
        <a:ext cx="10295566" cy="571463"/>
      </dsp:txXfrm>
    </dsp:sp>
    <dsp:sp modelId="{5B8BA32F-45E7-44F3-A51D-EA89BF856D36}">
      <dsp:nvSpPr>
        <dsp:cNvPr id="0" name=""/>
        <dsp:cNvSpPr/>
      </dsp:nvSpPr>
      <dsp:spPr>
        <a:xfrm>
          <a:off x="77968" y="4499297"/>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A321-C9ED-46B4-9466-83CEDE33C6F2}">
      <dsp:nvSpPr>
        <dsp:cNvPr id="0" name=""/>
        <dsp:cNvSpPr/>
      </dsp:nvSpPr>
      <dsp:spPr>
        <a:xfrm>
          <a:off x="-6137578" y="-939021"/>
          <a:ext cx="7306077" cy="7306077"/>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38D1C1-A38E-4A75-B552-71480C06BD03}">
      <dsp:nvSpPr>
        <dsp:cNvPr id="0" name=""/>
        <dsp:cNvSpPr/>
      </dsp:nvSpPr>
      <dsp:spPr>
        <a:xfrm>
          <a:off x="510583" y="339143"/>
          <a:ext cx="10220116"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off electrolysis, disconnect pipe from valve, remove and weigh the capsule</a:t>
          </a:r>
        </a:p>
      </dsp:txBody>
      <dsp:txXfrm>
        <a:off x="510583" y="339143"/>
        <a:ext cx="10220116" cy="678721"/>
      </dsp:txXfrm>
    </dsp:sp>
    <dsp:sp modelId="{B490D88F-FC2E-46D9-84AF-482B35C40E08}">
      <dsp:nvSpPr>
        <dsp:cNvPr id="0" name=""/>
        <dsp:cNvSpPr/>
      </dsp:nvSpPr>
      <dsp:spPr>
        <a:xfrm>
          <a:off x="86382" y="254303"/>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CCC032-94C1-4716-9AC5-D7949B916044}">
      <dsp:nvSpPr>
        <dsp:cNvPr id="0" name=""/>
        <dsp:cNvSpPr/>
      </dsp:nvSpPr>
      <dsp:spPr>
        <a:xfrm>
          <a:off x="996935" y="1356899"/>
          <a:ext cx="9733764"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Reinsert capsule into pipe using loading rod</a:t>
          </a:r>
        </a:p>
      </dsp:txBody>
      <dsp:txXfrm>
        <a:off x="996935" y="1356899"/>
        <a:ext cx="9733764" cy="678721"/>
      </dsp:txXfrm>
    </dsp:sp>
    <dsp:sp modelId="{F5F24712-E201-4686-B68E-7830ABAF398B}">
      <dsp:nvSpPr>
        <dsp:cNvPr id="0" name=""/>
        <dsp:cNvSpPr/>
      </dsp:nvSpPr>
      <dsp:spPr>
        <a:xfrm>
          <a:off x="572734" y="1272059"/>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89A1B3-AF5A-4C4C-AAF7-5A8B8590C7F7}">
      <dsp:nvSpPr>
        <dsp:cNvPr id="0" name=""/>
        <dsp:cNvSpPr/>
      </dsp:nvSpPr>
      <dsp:spPr>
        <a:xfrm>
          <a:off x="1146206" y="2374656"/>
          <a:ext cx="9584493"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on electrolysis and flush pipe until light turns on</a:t>
          </a:r>
        </a:p>
      </dsp:txBody>
      <dsp:txXfrm>
        <a:off x="1146206" y="2374656"/>
        <a:ext cx="9584493" cy="678721"/>
      </dsp:txXfrm>
    </dsp:sp>
    <dsp:sp modelId="{07E78F2D-0E0D-4546-9993-3CC95EC4F03C}">
      <dsp:nvSpPr>
        <dsp:cNvPr id="0" name=""/>
        <dsp:cNvSpPr/>
      </dsp:nvSpPr>
      <dsp:spPr>
        <a:xfrm>
          <a:off x="722005" y="2289816"/>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3BD5B-6CFD-4E9B-AEA9-C89655FAD9C4}">
      <dsp:nvSpPr>
        <dsp:cNvPr id="0" name=""/>
        <dsp:cNvSpPr/>
      </dsp:nvSpPr>
      <dsp:spPr>
        <a:xfrm>
          <a:off x="996935" y="3392412"/>
          <a:ext cx="9733764"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Let fuel cell light turn off, close both valves and turn on heating element</a:t>
          </a:r>
        </a:p>
      </dsp:txBody>
      <dsp:txXfrm>
        <a:off x="996935" y="3392412"/>
        <a:ext cx="9733764" cy="678721"/>
      </dsp:txXfrm>
    </dsp:sp>
    <dsp:sp modelId="{FFB5BDF4-E767-4CA9-AEDF-F87B74BFC69C}">
      <dsp:nvSpPr>
        <dsp:cNvPr id="0" name=""/>
        <dsp:cNvSpPr/>
      </dsp:nvSpPr>
      <dsp:spPr>
        <a:xfrm>
          <a:off x="572734" y="3307572"/>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C44B9-55EB-4C17-BCF4-440CFE8D852F}">
      <dsp:nvSpPr>
        <dsp:cNvPr id="0" name=""/>
        <dsp:cNvSpPr/>
      </dsp:nvSpPr>
      <dsp:spPr>
        <a:xfrm>
          <a:off x="510583" y="4410169"/>
          <a:ext cx="10220116"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Once at 300C, slowly open exit valve to power fuel cell</a:t>
          </a:r>
        </a:p>
      </dsp:txBody>
      <dsp:txXfrm>
        <a:off x="510583" y="4410169"/>
        <a:ext cx="10220116" cy="678721"/>
      </dsp:txXfrm>
    </dsp:sp>
    <dsp:sp modelId="{0523A0D2-DF93-47B9-A264-AEA8B430C699}">
      <dsp:nvSpPr>
        <dsp:cNvPr id="0" name=""/>
        <dsp:cNvSpPr/>
      </dsp:nvSpPr>
      <dsp:spPr>
        <a:xfrm>
          <a:off x="86382" y="4325328"/>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83FD-2D48-4D7E-9961-E8F5DCB963FE}">
      <dsp:nvSpPr>
        <dsp:cNvPr id="0" name=""/>
        <dsp:cNvSpPr/>
      </dsp:nvSpPr>
      <dsp:spPr>
        <a:xfrm>
          <a:off x="0" y="6826"/>
          <a:ext cx="9959502"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latin typeface="+mn-lt"/>
              <a:ea typeface="Calibri" panose="020F0502020204030204" pitchFamily="34" charset="0"/>
              <a:cs typeface="Calibri" panose="020F0502020204030204" pitchFamily="34" charset="0"/>
            </a:rPr>
            <a:t>1.1.1 Will produce hydrogen</a:t>
          </a:r>
        </a:p>
      </dsp:txBody>
      <dsp:txXfrm>
        <a:off x="38638" y="45464"/>
        <a:ext cx="9882226" cy="714229"/>
      </dsp:txXfrm>
    </dsp:sp>
    <dsp:sp modelId="{A24A4F56-552A-466F-A90E-9F320C047881}">
      <dsp:nvSpPr>
        <dsp:cNvPr id="0" name=""/>
        <dsp:cNvSpPr/>
      </dsp:nvSpPr>
      <dsp:spPr>
        <a:xfrm>
          <a:off x="0" y="893371"/>
          <a:ext cx="9959502"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effectLst/>
              <a:latin typeface="+mn-lt"/>
              <a:ea typeface="Calibri" panose="020F0502020204030204" pitchFamily="34" charset="0"/>
              <a:cs typeface="Times New Roman"/>
            </a:rPr>
            <a:t>3.1</a:t>
          </a:r>
          <a:r>
            <a:rPr lang="en-US" sz="3300" kern="1200">
              <a:effectLst/>
              <a:latin typeface="+mn-lt"/>
              <a:cs typeface="Times New Roman"/>
            </a:rPr>
            <a:t> </a:t>
          </a:r>
          <a:r>
            <a:rPr lang="en-US" sz="3300" kern="1200">
              <a:latin typeface="+mn-lt"/>
            </a:rPr>
            <a:t>Will be able to be dissembled</a:t>
          </a:r>
        </a:p>
      </dsp:txBody>
      <dsp:txXfrm>
        <a:off x="38638" y="932009"/>
        <a:ext cx="9882226" cy="714229"/>
      </dsp:txXfrm>
    </dsp:sp>
    <dsp:sp modelId="{102F66A2-8CB0-42C0-A069-6850FCBE6890}">
      <dsp:nvSpPr>
        <dsp:cNvPr id="0" name=""/>
        <dsp:cNvSpPr/>
      </dsp:nvSpPr>
      <dsp:spPr>
        <a:xfrm>
          <a:off x="0" y="1779916"/>
          <a:ext cx="9959502"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b="0" i="0" kern="1200">
              <a:latin typeface="+mn-lt"/>
            </a:rPr>
            <a:t>3.2  </a:t>
          </a:r>
          <a:r>
            <a:rPr lang="en-US" sz="3300" kern="1200">
              <a:latin typeface="+mn-lt"/>
            </a:rPr>
            <a:t>Hydrogen and oxygen will not mix</a:t>
          </a:r>
        </a:p>
      </dsp:txBody>
      <dsp:txXfrm>
        <a:off x="38638" y="1818554"/>
        <a:ext cx="9882226" cy="714229"/>
      </dsp:txXfrm>
    </dsp:sp>
    <dsp:sp modelId="{E24FA329-F1DD-4B2C-AAAE-B42198A192B4}">
      <dsp:nvSpPr>
        <dsp:cNvPr id="0" name=""/>
        <dsp:cNvSpPr/>
      </dsp:nvSpPr>
      <dsp:spPr>
        <a:xfrm>
          <a:off x="0" y="2666461"/>
          <a:ext cx="9959502"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b="0" i="0" kern="1200">
              <a:latin typeface="+mn-lt"/>
            </a:rPr>
            <a:t>3.3  </a:t>
          </a:r>
          <a:r>
            <a:rPr lang="en-US" sz="3300" kern="1200">
              <a:latin typeface="+mn-lt"/>
            </a:rPr>
            <a:t>Components are hydrogen resistant</a:t>
          </a:r>
        </a:p>
      </dsp:txBody>
      <dsp:txXfrm>
        <a:off x="38638" y="2705099"/>
        <a:ext cx="9882226" cy="714229"/>
      </dsp:txXfrm>
    </dsp:sp>
    <dsp:sp modelId="{474702E2-7E3B-4478-9AC1-3E9519E8AD21}">
      <dsp:nvSpPr>
        <dsp:cNvPr id="0" name=""/>
        <dsp:cNvSpPr/>
      </dsp:nvSpPr>
      <dsp:spPr>
        <a:xfrm>
          <a:off x="0" y="3553006"/>
          <a:ext cx="9959502"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b="0" i="0" kern="1200">
              <a:latin typeface="+mn-lt"/>
            </a:rPr>
            <a:t>3.4 Amperage</a:t>
          </a:r>
          <a:r>
            <a:rPr lang="en-US" sz="3300" kern="1200">
              <a:latin typeface="+mn-lt"/>
            </a:rPr>
            <a:t> must be controlled </a:t>
          </a:r>
        </a:p>
      </dsp:txBody>
      <dsp:txXfrm>
        <a:off x="38638" y="3591644"/>
        <a:ext cx="9882226" cy="7142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084BC-70BF-40AE-A6C2-AD717EDFF5C0}">
      <dsp:nvSpPr>
        <dsp:cNvPr id="0" name=""/>
        <dsp:cNvSpPr/>
      </dsp:nvSpPr>
      <dsp:spPr>
        <a:xfrm>
          <a:off x="0" y="0"/>
          <a:ext cx="4998128" cy="8731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651F5-DE7A-4D4E-A90C-AD735247D3C4}">
      <dsp:nvSpPr>
        <dsp:cNvPr id="0" name=""/>
        <dsp:cNvSpPr/>
      </dsp:nvSpPr>
      <dsp:spPr>
        <a:xfrm>
          <a:off x="239423" y="218712"/>
          <a:ext cx="480239" cy="4802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D9167-4529-48CB-BCD1-0876A8CDAB1B}">
      <dsp:nvSpPr>
        <dsp:cNvPr id="0" name=""/>
        <dsp:cNvSpPr/>
      </dsp:nvSpPr>
      <dsp:spPr>
        <a:xfrm>
          <a:off x="943967" y="0"/>
          <a:ext cx="3988638" cy="873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0" tIns="92410" rIns="92410" bIns="92410" numCol="1" spcCol="1270" anchor="ctr" anchorCtr="0">
          <a:noAutofit/>
        </a:bodyPr>
        <a:lstStyle/>
        <a:p>
          <a:pPr marL="0" lvl="0" indent="0" algn="l" defTabSz="711200">
            <a:lnSpc>
              <a:spcPct val="100000"/>
            </a:lnSpc>
            <a:spcBef>
              <a:spcPct val="0"/>
            </a:spcBef>
            <a:spcAft>
              <a:spcPct val="35000"/>
            </a:spcAft>
            <a:buNone/>
          </a:pPr>
          <a:r>
            <a:rPr lang="en-US" sz="1600" kern="1200"/>
            <a:t>Made from Potassium hydroxide (KOH)</a:t>
          </a:r>
        </a:p>
      </dsp:txBody>
      <dsp:txXfrm>
        <a:off x="943967" y="0"/>
        <a:ext cx="3988638" cy="873163"/>
      </dsp:txXfrm>
    </dsp:sp>
    <dsp:sp modelId="{C6AA5BDE-6466-4906-9839-716D0BA507EB}">
      <dsp:nvSpPr>
        <dsp:cNvPr id="0" name=""/>
        <dsp:cNvSpPr/>
      </dsp:nvSpPr>
      <dsp:spPr>
        <a:xfrm>
          <a:off x="0" y="1094816"/>
          <a:ext cx="4998128" cy="8731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8634B-AA85-493C-831E-627ECB68477F}">
      <dsp:nvSpPr>
        <dsp:cNvPr id="0" name=""/>
        <dsp:cNvSpPr/>
      </dsp:nvSpPr>
      <dsp:spPr>
        <a:xfrm>
          <a:off x="264131" y="1291278"/>
          <a:ext cx="480239" cy="480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372D3-C461-41EB-ADAF-8787B17E6162}">
      <dsp:nvSpPr>
        <dsp:cNvPr id="0" name=""/>
        <dsp:cNvSpPr/>
      </dsp:nvSpPr>
      <dsp:spPr>
        <a:xfrm>
          <a:off x="1086239" y="1094816"/>
          <a:ext cx="1857700" cy="873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0" tIns="92410" rIns="92410" bIns="92410" numCol="1" spcCol="1270" anchor="ctr" anchorCtr="0">
          <a:noAutofit/>
        </a:bodyPr>
        <a:lstStyle/>
        <a:p>
          <a:pPr marL="0" lvl="0" indent="0" algn="l" defTabSz="711200">
            <a:lnSpc>
              <a:spcPct val="100000"/>
            </a:lnSpc>
            <a:spcBef>
              <a:spcPct val="0"/>
            </a:spcBef>
            <a:spcAft>
              <a:spcPct val="35000"/>
            </a:spcAft>
            <a:buNone/>
          </a:pPr>
          <a:r>
            <a:rPr lang="en-US" sz="1600" kern="1200"/>
            <a:t>Our system will use a solution of 32% </a:t>
          </a:r>
          <a:endParaRPr lang="en-US" sz="1600" b="0" i="0" kern="1200"/>
        </a:p>
      </dsp:txBody>
      <dsp:txXfrm>
        <a:off x="1086239" y="1094816"/>
        <a:ext cx="1857700" cy="873163"/>
      </dsp:txXfrm>
    </dsp:sp>
    <dsp:sp modelId="{16ECABEE-6AC9-4380-888C-E43EEDC76564}">
      <dsp:nvSpPr>
        <dsp:cNvPr id="0" name=""/>
        <dsp:cNvSpPr/>
      </dsp:nvSpPr>
      <dsp:spPr>
        <a:xfrm>
          <a:off x="2945674" y="1094816"/>
          <a:ext cx="1953298" cy="873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0" tIns="92410" rIns="92410" bIns="92410" numCol="1" spcCol="1270" anchor="ctr" anchorCtr="0">
          <a:noAutofit/>
        </a:bodyPr>
        <a:lstStyle/>
        <a:p>
          <a:pPr marL="0" lvl="0" indent="0" algn="l" defTabSz="533400">
            <a:lnSpc>
              <a:spcPct val="100000"/>
            </a:lnSpc>
            <a:spcBef>
              <a:spcPct val="0"/>
            </a:spcBef>
            <a:spcAft>
              <a:spcPct val="35000"/>
            </a:spcAft>
            <a:buNone/>
          </a:pPr>
          <a:r>
            <a:rPr lang="en-US" sz="1200" kern="1200"/>
            <a:t>Typical solution is 32% to 50% in strength [6]</a:t>
          </a:r>
          <a:endParaRPr lang="en-US" sz="1200" b="0" i="0" kern="1200"/>
        </a:p>
      </dsp:txBody>
      <dsp:txXfrm>
        <a:off x="2945674" y="1094816"/>
        <a:ext cx="1953298" cy="873163"/>
      </dsp:txXfrm>
    </dsp:sp>
    <dsp:sp modelId="{67C971D4-8440-B44A-B079-7CB0E296F82E}">
      <dsp:nvSpPr>
        <dsp:cNvPr id="0" name=""/>
        <dsp:cNvSpPr/>
      </dsp:nvSpPr>
      <dsp:spPr>
        <a:xfrm>
          <a:off x="0" y="2186270"/>
          <a:ext cx="4998128" cy="8731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64FF3-42FE-2A44-8BCC-9EFBB23D4E4F}">
      <dsp:nvSpPr>
        <dsp:cNvPr id="0" name=""/>
        <dsp:cNvSpPr/>
      </dsp:nvSpPr>
      <dsp:spPr>
        <a:xfrm>
          <a:off x="264131" y="2382731"/>
          <a:ext cx="480239" cy="4802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FF6A7-F848-0941-B894-F33648C645A1}">
      <dsp:nvSpPr>
        <dsp:cNvPr id="0" name=""/>
        <dsp:cNvSpPr/>
      </dsp:nvSpPr>
      <dsp:spPr>
        <a:xfrm>
          <a:off x="1008503" y="2186270"/>
          <a:ext cx="3988638" cy="873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10" tIns="92410" rIns="92410" bIns="92410" numCol="1" spcCol="1270" anchor="ctr" anchorCtr="0">
          <a:noAutofit/>
        </a:bodyPr>
        <a:lstStyle/>
        <a:p>
          <a:pPr marL="0" lvl="0" indent="0" algn="l" defTabSz="711200">
            <a:lnSpc>
              <a:spcPct val="100000"/>
            </a:lnSpc>
            <a:spcBef>
              <a:spcPct val="0"/>
            </a:spcBef>
            <a:spcAft>
              <a:spcPct val="35000"/>
            </a:spcAft>
            <a:buNone/>
          </a:pPr>
          <a:r>
            <a:rPr lang="en-US" sz="1600" kern="1200"/>
            <a:t>320g KOH into 1 Liter of water </a:t>
          </a:r>
        </a:p>
      </dsp:txBody>
      <dsp:txXfrm>
        <a:off x="1008503" y="2186270"/>
        <a:ext cx="3988638" cy="8731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084BC-70BF-40AE-A6C2-AD717EDFF5C0}">
      <dsp:nvSpPr>
        <dsp:cNvPr id="0" name=""/>
        <dsp:cNvSpPr/>
      </dsp:nvSpPr>
      <dsp:spPr>
        <a:xfrm>
          <a:off x="0" y="14987"/>
          <a:ext cx="4998128" cy="9161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651F5-DE7A-4D4E-A90C-AD735247D3C4}">
      <dsp:nvSpPr>
        <dsp:cNvPr id="0" name=""/>
        <dsp:cNvSpPr/>
      </dsp:nvSpPr>
      <dsp:spPr>
        <a:xfrm>
          <a:off x="277135" y="243075"/>
          <a:ext cx="503882" cy="5038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D9167-4529-48CB-BCD1-0876A8CDAB1B}">
      <dsp:nvSpPr>
        <dsp:cNvPr id="0" name=""/>
        <dsp:cNvSpPr/>
      </dsp:nvSpPr>
      <dsp:spPr>
        <a:xfrm>
          <a:off x="994420" y="0"/>
          <a:ext cx="3938940" cy="916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59" tIns="96959" rIns="96959" bIns="96959" numCol="1" spcCol="1270" anchor="ctr" anchorCtr="0">
          <a:noAutofit/>
        </a:bodyPr>
        <a:lstStyle/>
        <a:p>
          <a:pPr marL="0" lvl="0" indent="0" algn="l" defTabSz="1111250" rtl="0">
            <a:lnSpc>
              <a:spcPct val="100000"/>
            </a:lnSpc>
            <a:spcBef>
              <a:spcPct val="0"/>
            </a:spcBef>
            <a:spcAft>
              <a:spcPct val="35000"/>
            </a:spcAft>
            <a:buNone/>
          </a:pPr>
          <a:r>
            <a:rPr lang="en-US" sz="2500" kern="1200">
              <a:latin typeface="Calibri"/>
              <a:cs typeface="Calibri"/>
            </a:rPr>
            <a:t>Minimum 1.23 V [7]</a:t>
          </a:r>
        </a:p>
      </dsp:txBody>
      <dsp:txXfrm>
        <a:off x="994420" y="0"/>
        <a:ext cx="3938940" cy="916149"/>
      </dsp:txXfrm>
    </dsp:sp>
    <dsp:sp modelId="{C6AA5BDE-6466-4906-9839-716D0BA507EB}">
      <dsp:nvSpPr>
        <dsp:cNvPr id="0" name=""/>
        <dsp:cNvSpPr/>
      </dsp:nvSpPr>
      <dsp:spPr>
        <a:xfrm>
          <a:off x="0" y="1645916"/>
          <a:ext cx="4998128" cy="9161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8634B-AA85-493C-831E-627ECB68477F}">
      <dsp:nvSpPr>
        <dsp:cNvPr id="0" name=""/>
        <dsp:cNvSpPr/>
      </dsp:nvSpPr>
      <dsp:spPr>
        <a:xfrm>
          <a:off x="277135" y="1852050"/>
          <a:ext cx="503882" cy="5038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372D3-C461-41EB-ADAF-8787B17E6162}">
      <dsp:nvSpPr>
        <dsp:cNvPr id="0" name=""/>
        <dsp:cNvSpPr/>
      </dsp:nvSpPr>
      <dsp:spPr>
        <a:xfrm>
          <a:off x="1135889" y="1645916"/>
          <a:ext cx="1857700" cy="916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59" tIns="96959" rIns="96959" bIns="96959" numCol="1" spcCol="1270" anchor="ctr" anchorCtr="0">
          <a:noAutofit/>
        </a:bodyPr>
        <a:lstStyle/>
        <a:p>
          <a:pPr marL="0" lvl="0" indent="0" algn="l" defTabSz="1111250">
            <a:lnSpc>
              <a:spcPct val="100000"/>
            </a:lnSpc>
            <a:spcBef>
              <a:spcPct val="0"/>
            </a:spcBef>
            <a:spcAft>
              <a:spcPct val="35000"/>
            </a:spcAft>
            <a:buNone/>
          </a:pPr>
          <a:r>
            <a:rPr lang="en-US" sz="2500" b="0" i="0" kern="1200">
              <a:latin typeface="Calibri"/>
              <a:cs typeface="Calibri"/>
            </a:rPr>
            <a:t>0-20 Amps</a:t>
          </a:r>
        </a:p>
      </dsp:txBody>
      <dsp:txXfrm>
        <a:off x="1135889" y="1645916"/>
        <a:ext cx="1857700" cy="916149"/>
      </dsp:txXfrm>
    </dsp:sp>
    <dsp:sp modelId="{16ECABEE-6AC9-4380-888C-E43EEDC76564}">
      <dsp:nvSpPr>
        <dsp:cNvPr id="0" name=""/>
        <dsp:cNvSpPr/>
      </dsp:nvSpPr>
      <dsp:spPr>
        <a:xfrm>
          <a:off x="2998378" y="1645916"/>
          <a:ext cx="1897491" cy="916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59" tIns="96959" rIns="96959" bIns="96959" numCol="1" spcCol="1270" anchor="ctr" anchorCtr="0">
          <a:noAutofit/>
        </a:bodyPr>
        <a:lstStyle/>
        <a:p>
          <a:pPr marL="0" lvl="0" indent="0" algn="l" defTabSz="666750">
            <a:lnSpc>
              <a:spcPct val="100000"/>
            </a:lnSpc>
            <a:spcBef>
              <a:spcPct val="0"/>
            </a:spcBef>
            <a:spcAft>
              <a:spcPct val="35000"/>
            </a:spcAft>
            <a:buNone/>
          </a:pPr>
          <a:r>
            <a:rPr lang="en-US" sz="1500" b="0" i="0" kern="1200">
              <a:latin typeface="Calibri"/>
              <a:cs typeface="Calibri"/>
            </a:rPr>
            <a:t>Will be able to vary based on production wanted</a:t>
          </a:r>
        </a:p>
      </dsp:txBody>
      <dsp:txXfrm>
        <a:off x="2998378" y="1645916"/>
        <a:ext cx="1897491" cy="91614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6T21:19:15.841"/>
    </inkml:context>
    <inkml:brush xml:id="br0">
      <inkml:brushProperty name="width" value="0.05" units="cm"/>
      <inkml:brushProperty name="height" value="0.05" units="cm"/>
    </inkml:brush>
  </inkml:definitions>
  <inkml:trace contextRef="#ctx0" brushRef="#br0">1 1 920 0 0,'0'0'4375'0'0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06T21:20:46.114"/>
    </inkml:context>
    <inkml:brush xml:id="br0">
      <inkml:brushProperty name="width" value="0.05" units="cm"/>
      <inkml:brushProperty name="height" value="0.05" units="cm"/>
    </inkml:brush>
  </inkml:definitions>
  <inkml:trace contextRef="#ctx0" brushRef="#br0">1 1 920 0 0,'0'0'4375'0'0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0T22:28:06.284"/>
    </inkml:context>
    <inkml:brush xml:id="br0">
      <inkml:brushProperty name="width" value="0.05" units="cm"/>
      <inkml:brushProperty name="height" value="0.05" units="cm"/>
    </inkml:brush>
  </inkml:definitions>
  <inkml:trace contextRef="#ctx0" brushRef="#br0">1 1 920 0 0,'0'0'4375'0'0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2-10T22:28:06.285"/>
    </inkml:context>
    <inkml:brush xml:id="br0">
      <inkml:brushProperty name="width" value="0.05" units="cm"/>
      <inkml:brushProperty name="height" value="0.05" units="cm"/>
    </inkml:brush>
  </inkml:definitions>
  <inkml:trace contextRef="#ctx0" brushRef="#br0">1 1 920 0 0,'0'0'4375'0'0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F6E7F-BEE4-4034-8E85-F8F74666A3C9}"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D069D-32A3-46B1-9FF4-ED812167E7AD}" type="slidenum">
              <a:rPr lang="en-US" smtClean="0"/>
              <a:t>‹#›</a:t>
            </a:fld>
            <a:endParaRPr lang="en-US"/>
          </a:p>
        </p:txBody>
      </p:sp>
    </p:spTree>
    <p:extLst>
      <p:ext uri="{BB962C8B-B14F-4D97-AF65-F5344CB8AC3E}">
        <p14:creationId xmlns:p14="http://schemas.microsoft.com/office/powerpoint/2010/main" val="429179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a:p>
            <a:endParaRPr lang="en-US"/>
          </a:p>
          <a:p>
            <a:r>
              <a:rPr lang="en-US"/>
              <a:t>Welcome and thank you for coming to </a:t>
            </a:r>
            <a:r>
              <a:rPr lang="en-US" err="1"/>
              <a:t>embry</a:t>
            </a:r>
            <a:r>
              <a:rPr lang="en-US"/>
              <a:t>-riddle hydrogens design concept review. Our project focuses on hydrogen technology, specifically electrolysis and material storage of hydrogen</a:t>
            </a:r>
          </a:p>
        </p:txBody>
      </p:sp>
      <p:sp>
        <p:nvSpPr>
          <p:cNvPr id="4" name="Slide Number Placeholder 3"/>
          <p:cNvSpPr>
            <a:spLocks noGrp="1"/>
          </p:cNvSpPr>
          <p:nvPr>
            <p:ph type="sldNum" sz="quarter" idx="5"/>
          </p:nvPr>
        </p:nvSpPr>
        <p:spPr/>
        <p:txBody>
          <a:bodyPr/>
          <a:lstStyle/>
          <a:p>
            <a:fld id="{F63D069D-32A3-46B1-9FF4-ED812167E7AD}" type="slidenum">
              <a:rPr lang="en-US" smtClean="0"/>
              <a:t>1</a:t>
            </a:fld>
            <a:endParaRPr lang="en-US"/>
          </a:p>
        </p:txBody>
      </p:sp>
    </p:spTree>
    <p:extLst>
      <p:ext uri="{BB962C8B-B14F-4D97-AF65-F5344CB8AC3E}">
        <p14:creationId xmlns:p14="http://schemas.microsoft.com/office/powerpoint/2010/main" val="287813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11</a:t>
            </a:fld>
            <a:endParaRPr lang="en-US"/>
          </a:p>
        </p:txBody>
      </p:sp>
    </p:spTree>
    <p:extLst>
      <p:ext uri="{BB962C8B-B14F-4D97-AF65-F5344CB8AC3E}">
        <p14:creationId xmlns:p14="http://schemas.microsoft.com/office/powerpoint/2010/main" val="69311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12</a:t>
            </a:fld>
            <a:endParaRPr lang="en-US"/>
          </a:p>
        </p:txBody>
      </p:sp>
    </p:spTree>
    <p:extLst>
      <p:ext uri="{BB962C8B-B14F-4D97-AF65-F5344CB8AC3E}">
        <p14:creationId xmlns:p14="http://schemas.microsoft.com/office/powerpoint/2010/main" val="139763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13</a:t>
            </a:fld>
            <a:endParaRPr lang="en-US"/>
          </a:p>
        </p:txBody>
      </p:sp>
    </p:spTree>
    <p:extLst>
      <p:ext uri="{BB962C8B-B14F-4D97-AF65-F5344CB8AC3E}">
        <p14:creationId xmlns:p14="http://schemas.microsoft.com/office/powerpoint/2010/main" val="348929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14</a:t>
            </a:fld>
            <a:endParaRPr lang="en-US"/>
          </a:p>
        </p:txBody>
      </p:sp>
    </p:spTree>
    <p:extLst>
      <p:ext uri="{BB962C8B-B14F-4D97-AF65-F5344CB8AC3E}">
        <p14:creationId xmlns:p14="http://schemas.microsoft.com/office/powerpoint/2010/main" val="18888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15</a:t>
            </a:fld>
            <a:endParaRPr lang="en-US"/>
          </a:p>
        </p:txBody>
      </p:sp>
    </p:spTree>
    <p:extLst>
      <p:ext uri="{BB962C8B-B14F-4D97-AF65-F5344CB8AC3E}">
        <p14:creationId xmlns:p14="http://schemas.microsoft.com/office/powerpoint/2010/main" val="295133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16</a:t>
            </a:fld>
            <a:endParaRPr lang="en-US"/>
          </a:p>
        </p:txBody>
      </p:sp>
    </p:spTree>
    <p:extLst>
      <p:ext uri="{BB962C8B-B14F-4D97-AF65-F5344CB8AC3E}">
        <p14:creationId xmlns:p14="http://schemas.microsoft.com/office/powerpoint/2010/main" val="2151920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17</a:t>
            </a:fld>
            <a:endParaRPr lang="en-US"/>
          </a:p>
        </p:txBody>
      </p:sp>
    </p:spTree>
    <p:extLst>
      <p:ext uri="{BB962C8B-B14F-4D97-AF65-F5344CB8AC3E}">
        <p14:creationId xmlns:p14="http://schemas.microsoft.com/office/powerpoint/2010/main" val="133870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tests to figure out absorption curve</a:t>
            </a:r>
          </a:p>
          <a:p>
            <a:r>
              <a:rPr lang="en-US"/>
              <a:t>Come up with better metric to stop electrolysis</a:t>
            </a:r>
          </a:p>
        </p:txBody>
      </p:sp>
      <p:sp>
        <p:nvSpPr>
          <p:cNvPr id="4" name="Slide Number Placeholder 3"/>
          <p:cNvSpPr>
            <a:spLocks noGrp="1"/>
          </p:cNvSpPr>
          <p:nvPr>
            <p:ph type="sldNum" sz="quarter" idx="5"/>
          </p:nvPr>
        </p:nvSpPr>
        <p:spPr/>
        <p:txBody>
          <a:bodyPr/>
          <a:lstStyle/>
          <a:p>
            <a:fld id="{F63D069D-32A3-46B1-9FF4-ED812167E7AD}" type="slidenum">
              <a:rPr lang="en-US" smtClean="0"/>
              <a:t>19</a:t>
            </a:fld>
            <a:endParaRPr lang="en-US"/>
          </a:p>
        </p:txBody>
      </p:sp>
    </p:spTree>
    <p:extLst>
      <p:ext uri="{BB962C8B-B14F-4D97-AF65-F5344CB8AC3E}">
        <p14:creationId xmlns:p14="http://schemas.microsoft.com/office/powerpoint/2010/main" val="329153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heat to 300C</a:t>
            </a:r>
          </a:p>
        </p:txBody>
      </p:sp>
      <p:sp>
        <p:nvSpPr>
          <p:cNvPr id="4" name="Slide Number Placeholder 3"/>
          <p:cNvSpPr>
            <a:spLocks noGrp="1"/>
          </p:cNvSpPr>
          <p:nvPr>
            <p:ph type="sldNum" sz="quarter" idx="5"/>
          </p:nvPr>
        </p:nvSpPr>
        <p:spPr/>
        <p:txBody>
          <a:bodyPr/>
          <a:lstStyle/>
          <a:p>
            <a:fld id="{F63D069D-32A3-46B1-9FF4-ED812167E7AD}" type="slidenum">
              <a:rPr lang="en-US" smtClean="0"/>
              <a:t>23</a:t>
            </a:fld>
            <a:endParaRPr lang="en-US"/>
          </a:p>
        </p:txBody>
      </p:sp>
    </p:spTree>
    <p:extLst>
      <p:ext uri="{BB962C8B-B14F-4D97-AF65-F5344CB8AC3E}">
        <p14:creationId xmlns:p14="http://schemas.microsoft.com/office/powerpoint/2010/main" val="3325347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Titan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24</a:t>
            </a:fld>
            <a:endParaRPr lang="en-US"/>
          </a:p>
        </p:txBody>
      </p:sp>
    </p:spTree>
    <p:extLst>
      <p:ext uri="{BB962C8B-B14F-4D97-AF65-F5344CB8AC3E}">
        <p14:creationId xmlns:p14="http://schemas.microsoft.com/office/powerpoint/2010/main" val="271217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a:t>
            </a:fld>
            <a:endParaRPr lang="en-US"/>
          </a:p>
        </p:txBody>
      </p:sp>
    </p:spTree>
    <p:extLst>
      <p:ext uri="{BB962C8B-B14F-4D97-AF65-F5344CB8AC3E}">
        <p14:creationId xmlns:p14="http://schemas.microsoft.com/office/powerpoint/2010/main" val="226731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50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Grant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21.76 cubic in</a:t>
            </a:r>
          </a:p>
        </p:txBody>
      </p:sp>
      <p:sp>
        <p:nvSpPr>
          <p:cNvPr id="4" name="Slide Number Placeholder 3"/>
          <p:cNvSpPr>
            <a:spLocks noGrp="1"/>
          </p:cNvSpPr>
          <p:nvPr>
            <p:ph type="sldNum" sz="quarter" idx="5"/>
          </p:nvPr>
        </p:nvSpPr>
        <p:spPr/>
        <p:txBody>
          <a:bodyPr/>
          <a:lstStyle/>
          <a:p>
            <a:fld id="{F63D069D-32A3-46B1-9FF4-ED812167E7AD}" type="slidenum">
              <a:rPr lang="en-US" smtClean="0"/>
              <a:t>27</a:t>
            </a:fld>
            <a:endParaRPr lang="en-US"/>
          </a:p>
        </p:txBody>
      </p:sp>
    </p:spTree>
    <p:extLst>
      <p:ext uri="{BB962C8B-B14F-4D97-AF65-F5344CB8AC3E}">
        <p14:creationId xmlns:p14="http://schemas.microsoft.com/office/powerpoint/2010/main" val="303082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More explanation</a:t>
            </a:r>
          </a:p>
          <a:p>
            <a:r>
              <a:rPr lang="en-US">
                <a:cs typeface="Calibri"/>
              </a:rPr>
              <a:t>Describe polycarbonate layers</a:t>
            </a:r>
          </a:p>
        </p:txBody>
      </p:sp>
      <p:sp>
        <p:nvSpPr>
          <p:cNvPr id="4" name="Slide Number Placeholder 3"/>
          <p:cNvSpPr>
            <a:spLocks noGrp="1"/>
          </p:cNvSpPr>
          <p:nvPr>
            <p:ph type="sldNum" sz="quarter" idx="5"/>
          </p:nvPr>
        </p:nvSpPr>
        <p:spPr/>
        <p:txBody>
          <a:bodyPr/>
          <a:lstStyle/>
          <a:p>
            <a:fld id="{F63D069D-32A3-46B1-9FF4-ED812167E7AD}" type="slidenum">
              <a:rPr lang="en-US" smtClean="0"/>
              <a:t>28</a:t>
            </a:fld>
            <a:endParaRPr lang="en-US"/>
          </a:p>
        </p:txBody>
      </p:sp>
    </p:spTree>
    <p:extLst>
      <p:ext uri="{BB962C8B-B14F-4D97-AF65-F5344CB8AC3E}">
        <p14:creationId xmlns:p14="http://schemas.microsoft.com/office/powerpoint/2010/main" val="1613356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29</a:t>
            </a:fld>
            <a:endParaRPr lang="en-US"/>
          </a:p>
        </p:txBody>
      </p:sp>
    </p:spTree>
    <p:extLst>
      <p:ext uri="{BB962C8B-B14F-4D97-AF65-F5344CB8AC3E}">
        <p14:creationId xmlns:p14="http://schemas.microsoft.com/office/powerpoint/2010/main" val="1400677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31</a:t>
            </a:fld>
            <a:endParaRPr lang="en-US"/>
          </a:p>
        </p:txBody>
      </p:sp>
    </p:spTree>
    <p:extLst>
      <p:ext uri="{BB962C8B-B14F-4D97-AF65-F5344CB8AC3E}">
        <p14:creationId xmlns:p14="http://schemas.microsoft.com/office/powerpoint/2010/main" val="3596064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water.lsbu.ac.uk</a:t>
            </a:r>
            <a:r>
              <a:rPr lang="en-US"/>
              <a:t>/water/</a:t>
            </a:r>
            <a:r>
              <a:rPr lang="en-US" err="1"/>
              <a:t>electrolysis.html</a:t>
            </a:r>
            <a:r>
              <a:rPr lang="en-US"/>
              <a:t>#:~:text=The%20minimum%20necessary%20cell%20voltage,is%20the%20potential%201.229%20V.</a:t>
            </a:r>
          </a:p>
        </p:txBody>
      </p:sp>
      <p:sp>
        <p:nvSpPr>
          <p:cNvPr id="4" name="Slide Number Placeholder 3"/>
          <p:cNvSpPr>
            <a:spLocks noGrp="1"/>
          </p:cNvSpPr>
          <p:nvPr>
            <p:ph type="sldNum" sz="quarter" idx="5"/>
          </p:nvPr>
        </p:nvSpPr>
        <p:spPr/>
        <p:txBody>
          <a:bodyPr/>
          <a:lstStyle/>
          <a:p>
            <a:fld id="{F63D069D-32A3-46B1-9FF4-ED812167E7AD}" type="slidenum">
              <a:rPr lang="en-US" smtClean="0"/>
              <a:t>32</a:t>
            </a:fld>
            <a:endParaRPr lang="en-US"/>
          </a:p>
        </p:txBody>
      </p:sp>
    </p:spTree>
    <p:extLst>
      <p:ext uri="{BB962C8B-B14F-4D97-AF65-F5344CB8AC3E}">
        <p14:creationId xmlns:p14="http://schemas.microsoft.com/office/powerpoint/2010/main" val="356813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a:p>
            <a:r>
              <a:rPr lang="en-US"/>
              <a:t>Calcs on what is need to run the fuel cell at 1 w for 10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use National renewable energy laboratory </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33</a:t>
            </a:fld>
            <a:endParaRPr lang="en-US"/>
          </a:p>
        </p:txBody>
      </p:sp>
    </p:spTree>
    <p:extLst>
      <p:ext uri="{BB962C8B-B14F-4D97-AF65-F5344CB8AC3E}">
        <p14:creationId xmlns:p14="http://schemas.microsoft.com/office/powerpoint/2010/main" val="4289707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F63D069D-32A3-46B1-9FF4-ED812167E7AD}" type="slidenum">
              <a:rPr lang="en-US" smtClean="0"/>
              <a:t>34</a:t>
            </a:fld>
            <a:endParaRPr lang="en-US"/>
          </a:p>
        </p:txBody>
      </p:sp>
    </p:spTree>
    <p:extLst>
      <p:ext uri="{BB962C8B-B14F-4D97-AF65-F5344CB8AC3E}">
        <p14:creationId xmlns:p14="http://schemas.microsoft.com/office/powerpoint/2010/main" val="4230502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36</a:t>
            </a:fld>
            <a:endParaRPr lang="en-US"/>
          </a:p>
        </p:txBody>
      </p:sp>
    </p:spTree>
    <p:extLst>
      <p:ext uri="{BB962C8B-B14F-4D97-AF65-F5344CB8AC3E}">
        <p14:creationId xmlns:p14="http://schemas.microsoft.com/office/powerpoint/2010/main" val="904588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read</a:t>
            </a:r>
          </a:p>
        </p:txBody>
      </p:sp>
      <p:sp>
        <p:nvSpPr>
          <p:cNvPr id="4" name="Slide Number Placeholder 3"/>
          <p:cNvSpPr>
            <a:spLocks noGrp="1"/>
          </p:cNvSpPr>
          <p:nvPr>
            <p:ph type="sldNum" sz="quarter" idx="5"/>
          </p:nvPr>
        </p:nvSpPr>
        <p:spPr/>
        <p:txBody>
          <a:bodyPr/>
          <a:lstStyle/>
          <a:p>
            <a:fld id="{F63D069D-32A3-46B1-9FF4-ED812167E7AD}" type="slidenum">
              <a:rPr lang="en-US" smtClean="0"/>
              <a:t>37</a:t>
            </a:fld>
            <a:endParaRPr lang="en-US"/>
          </a:p>
        </p:txBody>
      </p:sp>
    </p:spTree>
    <p:extLst>
      <p:ext uri="{BB962C8B-B14F-4D97-AF65-F5344CB8AC3E}">
        <p14:creationId xmlns:p14="http://schemas.microsoft.com/office/powerpoint/2010/main" val="3776417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endParaRPr lang="en-US">
              <a:cs typeface="Calibri"/>
            </a:endParaRPr>
          </a:p>
        </p:txBody>
      </p:sp>
      <p:sp>
        <p:nvSpPr>
          <p:cNvPr id="4" name="Slide Number Placeholder 3"/>
          <p:cNvSpPr>
            <a:spLocks noGrp="1"/>
          </p:cNvSpPr>
          <p:nvPr>
            <p:ph type="sldNum" sz="quarter" idx="5"/>
          </p:nvPr>
        </p:nvSpPr>
        <p:spPr/>
        <p:txBody>
          <a:bodyPr/>
          <a:lstStyle/>
          <a:p>
            <a:fld id="{F63D069D-32A3-46B1-9FF4-ED812167E7AD}" type="slidenum">
              <a:rPr lang="en-US" smtClean="0"/>
              <a:t>3</a:t>
            </a:fld>
            <a:endParaRPr lang="en-US"/>
          </a:p>
        </p:txBody>
      </p:sp>
    </p:spTree>
    <p:extLst>
      <p:ext uri="{BB962C8B-B14F-4D97-AF65-F5344CB8AC3E}">
        <p14:creationId xmlns:p14="http://schemas.microsoft.com/office/powerpoint/2010/main" val="3317068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Times New Roman" panose="02020603050405020304" pitchFamily="18" charset="0"/>
              </a:rPr>
              <a:t>This is because the porous structures allow the hydrogen into interior of the nanotubes and pore edges containing double bonded nitrogen provide the active sites for adsorption of hydrogen either physically or chemically. </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38</a:t>
            </a:fld>
            <a:endParaRPr lang="en-US"/>
          </a:p>
        </p:txBody>
      </p:sp>
    </p:spTree>
    <p:extLst>
      <p:ext uri="{BB962C8B-B14F-4D97-AF65-F5344CB8AC3E}">
        <p14:creationId xmlns:p14="http://schemas.microsoft.com/office/powerpoint/2010/main" val="36848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Estimated amount of hydrogen needed</a:t>
            </a:r>
          </a:p>
        </p:txBody>
      </p:sp>
      <p:sp>
        <p:nvSpPr>
          <p:cNvPr id="4" name="Slide Number Placeholder 3"/>
          <p:cNvSpPr>
            <a:spLocks noGrp="1"/>
          </p:cNvSpPr>
          <p:nvPr>
            <p:ph type="sldNum" sz="quarter" idx="5"/>
          </p:nvPr>
        </p:nvSpPr>
        <p:spPr/>
        <p:txBody>
          <a:bodyPr/>
          <a:lstStyle/>
          <a:p>
            <a:fld id="{F63D069D-32A3-46B1-9FF4-ED812167E7AD}" type="slidenum">
              <a:rPr lang="en-US" smtClean="0"/>
              <a:t>39</a:t>
            </a:fld>
            <a:endParaRPr lang="en-US"/>
          </a:p>
        </p:txBody>
      </p:sp>
    </p:spTree>
    <p:extLst>
      <p:ext uri="{BB962C8B-B14F-4D97-AF65-F5344CB8AC3E}">
        <p14:creationId xmlns:p14="http://schemas.microsoft.com/office/powerpoint/2010/main" val="1815972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63D069D-32A3-46B1-9FF4-ED812167E7AD}" type="slidenum">
              <a:rPr lang="en-US" smtClean="0"/>
              <a:t>40</a:t>
            </a:fld>
            <a:endParaRPr lang="en-US"/>
          </a:p>
        </p:txBody>
      </p:sp>
    </p:spTree>
    <p:extLst>
      <p:ext uri="{BB962C8B-B14F-4D97-AF65-F5344CB8AC3E}">
        <p14:creationId xmlns:p14="http://schemas.microsoft.com/office/powerpoint/2010/main" val="1004587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41</a:t>
            </a:fld>
            <a:endParaRPr lang="en-US"/>
          </a:p>
        </p:txBody>
      </p:sp>
    </p:spTree>
    <p:extLst>
      <p:ext uri="{BB962C8B-B14F-4D97-AF65-F5344CB8AC3E}">
        <p14:creationId xmlns:p14="http://schemas.microsoft.com/office/powerpoint/2010/main" val="250741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43</a:t>
            </a:fld>
            <a:endParaRPr lang="en-US"/>
          </a:p>
        </p:txBody>
      </p:sp>
    </p:spTree>
    <p:extLst>
      <p:ext uri="{BB962C8B-B14F-4D97-AF65-F5344CB8AC3E}">
        <p14:creationId xmlns:p14="http://schemas.microsoft.com/office/powerpoint/2010/main" val="1443462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46</a:t>
            </a:fld>
            <a:endParaRPr lang="en-US"/>
          </a:p>
        </p:txBody>
      </p:sp>
    </p:spTree>
    <p:extLst>
      <p:ext uri="{BB962C8B-B14F-4D97-AF65-F5344CB8AC3E}">
        <p14:creationId xmlns:p14="http://schemas.microsoft.com/office/powerpoint/2010/main" val="2779632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 rhetorical question</a:t>
            </a:r>
          </a:p>
          <a:p>
            <a:endParaRPr lang="en-US">
              <a:cs typeface="Calibri"/>
            </a:endParaRPr>
          </a:p>
        </p:txBody>
      </p:sp>
      <p:sp>
        <p:nvSpPr>
          <p:cNvPr id="4" name="Slide Number Placeholder 3"/>
          <p:cNvSpPr>
            <a:spLocks noGrp="1"/>
          </p:cNvSpPr>
          <p:nvPr>
            <p:ph type="sldNum" sz="quarter" idx="5"/>
          </p:nvPr>
        </p:nvSpPr>
        <p:spPr/>
        <p:txBody>
          <a:bodyPr/>
          <a:lstStyle/>
          <a:p>
            <a:fld id="{F63D069D-32A3-46B1-9FF4-ED812167E7AD}" type="slidenum">
              <a:rPr lang="en-US" smtClean="0"/>
              <a:t>48</a:t>
            </a:fld>
            <a:endParaRPr lang="en-US"/>
          </a:p>
        </p:txBody>
      </p:sp>
    </p:spTree>
    <p:extLst>
      <p:ext uri="{BB962C8B-B14F-4D97-AF65-F5344CB8AC3E}">
        <p14:creationId xmlns:p14="http://schemas.microsoft.com/office/powerpoint/2010/main" val="3212672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Don’t ignore radiation</a:t>
            </a:r>
          </a:p>
          <a:p>
            <a:r>
              <a:rPr lang="en-US">
                <a:cs typeface="Calibri"/>
              </a:rPr>
              <a:t>"we ignored radiation to make it a conservative estimate"</a:t>
            </a:r>
          </a:p>
        </p:txBody>
      </p:sp>
      <p:sp>
        <p:nvSpPr>
          <p:cNvPr id="4" name="Slide Number Placeholder 3"/>
          <p:cNvSpPr>
            <a:spLocks noGrp="1"/>
          </p:cNvSpPr>
          <p:nvPr>
            <p:ph type="sldNum" sz="quarter" idx="5"/>
          </p:nvPr>
        </p:nvSpPr>
        <p:spPr/>
        <p:txBody>
          <a:bodyPr/>
          <a:lstStyle/>
          <a:p>
            <a:fld id="{F63D069D-32A3-46B1-9FF4-ED812167E7AD}" type="slidenum">
              <a:rPr lang="en-US" smtClean="0"/>
              <a:t>50</a:t>
            </a:fld>
            <a:endParaRPr lang="en-US"/>
          </a:p>
        </p:txBody>
      </p:sp>
    </p:spTree>
    <p:extLst>
      <p:ext uri="{BB962C8B-B14F-4D97-AF65-F5344CB8AC3E}">
        <p14:creationId xmlns:p14="http://schemas.microsoft.com/office/powerpoint/2010/main" val="3079460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10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the insulating material Dr. Heine was proposing for it to sit on</a:t>
            </a:r>
          </a:p>
          <a:p>
            <a:r>
              <a:rPr lang="en-US"/>
              <a:t>Also how are we connecting it safely, claw clips? </a:t>
            </a:r>
          </a:p>
        </p:txBody>
      </p:sp>
      <p:sp>
        <p:nvSpPr>
          <p:cNvPr id="4" name="Slide Number Placeholder 3"/>
          <p:cNvSpPr>
            <a:spLocks noGrp="1"/>
          </p:cNvSpPr>
          <p:nvPr>
            <p:ph type="sldNum" sz="quarter" idx="5"/>
          </p:nvPr>
        </p:nvSpPr>
        <p:spPr/>
        <p:txBody>
          <a:bodyPr/>
          <a:lstStyle/>
          <a:p>
            <a:fld id="{F63D069D-32A3-46B1-9FF4-ED812167E7AD}" type="slidenum">
              <a:rPr lang="en-US" smtClean="0"/>
              <a:t>58</a:t>
            </a:fld>
            <a:endParaRPr lang="en-US"/>
          </a:p>
        </p:txBody>
      </p:sp>
    </p:spTree>
    <p:extLst>
      <p:ext uri="{BB962C8B-B14F-4D97-AF65-F5344CB8AC3E}">
        <p14:creationId xmlns:p14="http://schemas.microsoft.com/office/powerpoint/2010/main" val="63957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Nancy and </a:t>
            </a:r>
            <a:r>
              <a:rPr lang="en-US" err="1"/>
              <a:t>tracy</a:t>
            </a:r>
            <a:r>
              <a:rPr lang="en-US"/>
              <a:t> </a:t>
            </a:r>
            <a:r>
              <a:rPr lang="en-US" err="1"/>
              <a:t>doryland</a:t>
            </a:r>
            <a:r>
              <a:rPr lang="en-US"/>
              <a:t> wind tunnel</a:t>
            </a:r>
          </a:p>
        </p:txBody>
      </p:sp>
      <p:sp>
        <p:nvSpPr>
          <p:cNvPr id="4" name="Slide Number Placeholder 3"/>
          <p:cNvSpPr>
            <a:spLocks noGrp="1"/>
          </p:cNvSpPr>
          <p:nvPr>
            <p:ph type="sldNum" sz="quarter" idx="5"/>
          </p:nvPr>
        </p:nvSpPr>
        <p:spPr/>
        <p:txBody>
          <a:bodyPr/>
          <a:lstStyle/>
          <a:p>
            <a:fld id="{F63D069D-32A3-46B1-9FF4-ED812167E7AD}" type="slidenum">
              <a:rPr lang="en-US" smtClean="0"/>
              <a:t>4</a:t>
            </a:fld>
            <a:endParaRPr lang="en-US"/>
          </a:p>
        </p:txBody>
      </p:sp>
    </p:spTree>
    <p:extLst>
      <p:ext uri="{BB962C8B-B14F-4D97-AF65-F5344CB8AC3E}">
        <p14:creationId xmlns:p14="http://schemas.microsoft.com/office/powerpoint/2010/main" val="67428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 = 21 ohm P = 12.9 or 15.42 P=I^2R </a:t>
            </a:r>
            <a:r>
              <a:rPr lang="en-US" err="1">
                <a:cs typeface="Calibri"/>
              </a:rPr>
              <a:t>I_Low</a:t>
            </a:r>
            <a:r>
              <a:rPr lang="en-US">
                <a:cs typeface="Calibri"/>
              </a:rPr>
              <a:t>=.784 </a:t>
            </a:r>
            <a:r>
              <a:rPr lang="en-US" err="1">
                <a:cs typeface="Calibri"/>
              </a:rPr>
              <a:t>I_High</a:t>
            </a:r>
            <a:r>
              <a:rPr lang="en-US">
                <a:cs typeface="Calibri"/>
              </a:rPr>
              <a:t>=.857 </a:t>
            </a:r>
            <a:r>
              <a:rPr lang="en-US" err="1">
                <a:cs typeface="Calibri"/>
              </a:rPr>
              <a:t>V_High</a:t>
            </a:r>
            <a:r>
              <a:rPr lang="en-US">
                <a:cs typeface="Calibri"/>
              </a:rPr>
              <a:t>=17.995 </a:t>
            </a:r>
            <a:r>
              <a:rPr lang="en-US" err="1">
                <a:cs typeface="Calibri"/>
              </a:rPr>
              <a:t>V_Low</a:t>
            </a:r>
            <a:r>
              <a:rPr lang="en-US">
                <a:cs typeface="Calibri"/>
              </a:rPr>
              <a:t>=16.464</a:t>
            </a:r>
          </a:p>
        </p:txBody>
      </p:sp>
      <p:sp>
        <p:nvSpPr>
          <p:cNvPr id="4" name="Slide Number Placeholder 3"/>
          <p:cNvSpPr>
            <a:spLocks noGrp="1"/>
          </p:cNvSpPr>
          <p:nvPr>
            <p:ph type="sldNum" sz="quarter" idx="5"/>
          </p:nvPr>
        </p:nvSpPr>
        <p:spPr/>
        <p:txBody>
          <a:bodyPr/>
          <a:lstStyle/>
          <a:p>
            <a:fld id="{F63D069D-32A3-46B1-9FF4-ED812167E7AD}" type="slidenum">
              <a:rPr lang="en-US" smtClean="0"/>
              <a:t>60</a:t>
            </a:fld>
            <a:endParaRPr lang="en-US"/>
          </a:p>
        </p:txBody>
      </p:sp>
    </p:spTree>
    <p:extLst>
      <p:ext uri="{BB962C8B-B14F-4D97-AF65-F5344CB8AC3E}">
        <p14:creationId xmlns:p14="http://schemas.microsoft.com/office/powerpoint/2010/main" val="1077247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thick is insulation</a:t>
            </a:r>
          </a:p>
          <a:p>
            <a:r>
              <a:rPr lang="en-US">
                <a:cs typeface="Calibri"/>
              </a:rPr>
              <a:t>Include heat loss through insulation</a:t>
            </a:r>
          </a:p>
          <a:p>
            <a:r>
              <a:rPr lang="en-US">
                <a:cs typeface="Calibri"/>
              </a:rPr>
              <a:t>Mention that the thermal conductivity is </a:t>
            </a:r>
          </a:p>
        </p:txBody>
      </p:sp>
      <p:sp>
        <p:nvSpPr>
          <p:cNvPr id="4" name="Slide Number Placeholder 3"/>
          <p:cNvSpPr>
            <a:spLocks noGrp="1"/>
          </p:cNvSpPr>
          <p:nvPr>
            <p:ph type="sldNum" sz="quarter" idx="5"/>
          </p:nvPr>
        </p:nvSpPr>
        <p:spPr/>
        <p:txBody>
          <a:bodyPr/>
          <a:lstStyle/>
          <a:p>
            <a:fld id="{F63D069D-32A3-46B1-9FF4-ED812167E7AD}" type="slidenum">
              <a:rPr lang="en-US" smtClean="0"/>
              <a:t>61</a:t>
            </a:fld>
            <a:endParaRPr lang="en-US"/>
          </a:p>
        </p:txBody>
      </p:sp>
    </p:spTree>
    <p:extLst>
      <p:ext uri="{BB962C8B-B14F-4D97-AF65-F5344CB8AC3E}">
        <p14:creationId xmlns:p14="http://schemas.microsoft.com/office/powerpoint/2010/main" val="3091044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63</a:t>
            </a:fld>
            <a:endParaRPr lang="en-US"/>
          </a:p>
        </p:txBody>
      </p:sp>
    </p:spTree>
    <p:extLst>
      <p:ext uri="{BB962C8B-B14F-4D97-AF65-F5344CB8AC3E}">
        <p14:creationId xmlns:p14="http://schemas.microsoft.com/office/powerpoint/2010/main" val="3085100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Liquid gasket on places needed</a:t>
            </a:r>
          </a:p>
        </p:txBody>
      </p:sp>
      <p:sp>
        <p:nvSpPr>
          <p:cNvPr id="4" name="Slide Number Placeholder 3"/>
          <p:cNvSpPr>
            <a:spLocks noGrp="1"/>
          </p:cNvSpPr>
          <p:nvPr>
            <p:ph type="sldNum" sz="quarter" idx="5"/>
          </p:nvPr>
        </p:nvSpPr>
        <p:spPr/>
        <p:txBody>
          <a:bodyPr/>
          <a:lstStyle/>
          <a:p>
            <a:fld id="{F63D069D-32A3-46B1-9FF4-ED812167E7AD}" type="slidenum">
              <a:rPr lang="en-US" smtClean="0"/>
              <a:t>67</a:t>
            </a:fld>
            <a:endParaRPr lang="en-US"/>
          </a:p>
        </p:txBody>
      </p:sp>
    </p:spTree>
    <p:extLst>
      <p:ext uri="{BB962C8B-B14F-4D97-AF65-F5344CB8AC3E}">
        <p14:creationId xmlns:p14="http://schemas.microsoft.com/office/powerpoint/2010/main" val="753981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287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72</a:t>
            </a:fld>
            <a:endParaRPr lang="en-US"/>
          </a:p>
        </p:txBody>
      </p:sp>
    </p:spTree>
    <p:extLst>
      <p:ext uri="{BB962C8B-B14F-4D97-AF65-F5344CB8AC3E}">
        <p14:creationId xmlns:p14="http://schemas.microsoft.com/office/powerpoint/2010/main" val="201847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73</a:t>
            </a:fld>
            <a:endParaRPr lang="en-US"/>
          </a:p>
        </p:txBody>
      </p:sp>
    </p:spTree>
    <p:extLst>
      <p:ext uri="{BB962C8B-B14F-4D97-AF65-F5344CB8AC3E}">
        <p14:creationId xmlns:p14="http://schemas.microsoft.com/office/powerpoint/2010/main" val="2885781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74</a:t>
            </a:fld>
            <a:endParaRPr lang="en-US"/>
          </a:p>
        </p:txBody>
      </p:sp>
    </p:spTree>
    <p:extLst>
      <p:ext uri="{BB962C8B-B14F-4D97-AF65-F5344CB8AC3E}">
        <p14:creationId xmlns:p14="http://schemas.microsoft.com/office/powerpoint/2010/main" val="3693936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75</a:t>
            </a:fld>
            <a:endParaRPr lang="en-US"/>
          </a:p>
        </p:txBody>
      </p:sp>
    </p:spTree>
    <p:extLst>
      <p:ext uri="{BB962C8B-B14F-4D97-AF65-F5344CB8AC3E}">
        <p14:creationId xmlns:p14="http://schemas.microsoft.com/office/powerpoint/2010/main" val="23996710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77</a:t>
            </a:fld>
            <a:endParaRPr lang="en-US"/>
          </a:p>
        </p:txBody>
      </p:sp>
    </p:spTree>
    <p:extLst>
      <p:ext uri="{BB962C8B-B14F-4D97-AF65-F5344CB8AC3E}">
        <p14:creationId xmlns:p14="http://schemas.microsoft.com/office/powerpoint/2010/main" val="3901387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5</a:t>
            </a:fld>
            <a:endParaRPr lang="en-US"/>
          </a:p>
        </p:txBody>
      </p:sp>
    </p:spTree>
    <p:extLst>
      <p:ext uri="{BB962C8B-B14F-4D97-AF65-F5344CB8AC3E}">
        <p14:creationId xmlns:p14="http://schemas.microsoft.com/office/powerpoint/2010/main" val="1660773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Hannah first half</a:t>
            </a:r>
          </a:p>
          <a:p>
            <a:r>
              <a:rPr lang="en-US">
                <a:cs typeface="Calibri"/>
              </a:rPr>
              <a:t>Dylan second half</a:t>
            </a:r>
          </a:p>
        </p:txBody>
      </p:sp>
      <p:sp>
        <p:nvSpPr>
          <p:cNvPr id="4" name="Slide Number Placeholder 3"/>
          <p:cNvSpPr>
            <a:spLocks noGrp="1"/>
          </p:cNvSpPr>
          <p:nvPr>
            <p:ph type="sldNum" sz="quarter" idx="5"/>
          </p:nvPr>
        </p:nvSpPr>
        <p:spPr/>
        <p:txBody>
          <a:bodyPr/>
          <a:lstStyle/>
          <a:p>
            <a:fld id="{F63D069D-32A3-46B1-9FF4-ED812167E7AD}" type="slidenum">
              <a:rPr lang="en-US" smtClean="0"/>
              <a:t>82</a:t>
            </a:fld>
            <a:endParaRPr lang="en-US"/>
          </a:p>
        </p:txBody>
      </p:sp>
    </p:spTree>
    <p:extLst>
      <p:ext uri="{BB962C8B-B14F-4D97-AF65-F5344CB8AC3E}">
        <p14:creationId xmlns:p14="http://schemas.microsoft.com/office/powerpoint/2010/main" val="1590396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83</a:t>
            </a:fld>
            <a:endParaRPr lang="en-US"/>
          </a:p>
        </p:txBody>
      </p:sp>
    </p:spTree>
    <p:extLst>
      <p:ext uri="{BB962C8B-B14F-4D97-AF65-F5344CB8AC3E}">
        <p14:creationId xmlns:p14="http://schemas.microsoft.com/office/powerpoint/2010/main" val="2673738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84</a:t>
            </a:fld>
            <a:endParaRPr lang="en-US"/>
          </a:p>
        </p:txBody>
      </p:sp>
    </p:spTree>
    <p:extLst>
      <p:ext uri="{BB962C8B-B14F-4D97-AF65-F5344CB8AC3E}">
        <p14:creationId xmlns:p14="http://schemas.microsoft.com/office/powerpoint/2010/main" val="671900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85</a:t>
            </a:fld>
            <a:endParaRPr lang="en-US"/>
          </a:p>
        </p:txBody>
      </p:sp>
    </p:spTree>
    <p:extLst>
      <p:ext uri="{BB962C8B-B14F-4D97-AF65-F5344CB8AC3E}">
        <p14:creationId xmlns:p14="http://schemas.microsoft.com/office/powerpoint/2010/main" val="18709976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86</a:t>
            </a:fld>
            <a:endParaRPr lang="en-US"/>
          </a:p>
        </p:txBody>
      </p:sp>
    </p:spTree>
    <p:extLst>
      <p:ext uri="{BB962C8B-B14F-4D97-AF65-F5344CB8AC3E}">
        <p14:creationId xmlns:p14="http://schemas.microsoft.com/office/powerpoint/2010/main" val="2523866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common catalyst used for steam-methane is typically nickel but research has been done showing that the noble metals can also work. This process produces hydrogen gas, carbon monoxide, and a small amount of carbon dioxide. DOE did not specify how much CO2 was produced.</a:t>
            </a:r>
          </a:p>
        </p:txBody>
      </p:sp>
      <p:sp>
        <p:nvSpPr>
          <p:cNvPr id="4" name="Slide Number Placeholder 3"/>
          <p:cNvSpPr>
            <a:spLocks noGrp="1"/>
          </p:cNvSpPr>
          <p:nvPr>
            <p:ph type="sldNum" sz="quarter" idx="5"/>
          </p:nvPr>
        </p:nvSpPr>
        <p:spPr/>
        <p:txBody>
          <a:bodyPr/>
          <a:lstStyle/>
          <a:p>
            <a:fld id="{F63D069D-32A3-46B1-9FF4-ED812167E7AD}" type="slidenum">
              <a:rPr lang="en-US" smtClean="0"/>
              <a:t>91</a:t>
            </a:fld>
            <a:endParaRPr lang="en-US"/>
          </a:p>
        </p:txBody>
      </p:sp>
    </p:spTree>
    <p:extLst>
      <p:ext uri="{BB962C8B-B14F-4D97-AF65-F5344CB8AC3E}">
        <p14:creationId xmlns:p14="http://schemas.microsoft.com/office/powerpoint/2010/main" val="1629999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 complete cycle, the bacteria will need some amount of filtration provided, before adding more water. This filtration will remove all nitrates and acidic biproduct chemicals that was produced during a full cycle. During this process the bacteria will consume a percentage of the hydrogen gas, making the gas production rates and net efficiency of the system low.</a:t>
            </a:r>
          </a:p>
        </p:txBody>
      </p:sp>
      <p:sp>
        <p:nvSpPr>
          <p:cNvPr id="4" name="Slide Number Placeholder 3"/>
          <p:cNvSpPr>
            <a:spLocks noGrp="1"/>
          </p:cNvSpPr>
          <p:nvPr>
            <p:ph type="sldNum" sz="quarter" idx="5"/>
          </p:nvPr>
        </p:nvSpPr>
        <p:spPr/>
        <p:txBody>
          <a:bodyPr/>
          <a:lstStyle/>
          <a:p>
            <a:fld id="{F63D069D-32A3-46B1-9FF4-ED812167E7AD}" type="slidenum">
              <a:rPr lang="en-US" smtClean="0"/>
              <a:t>92</a:t>
            </a:fld>
            <a:endParaRPr lang="en-US"/>
          </a:p>
        </p:txBody>
      </p:sp>
    </p:spTree>
    <p:extLst>
      <p:ext uri="{BB962C8B-B14F-4D97-AF65-F5344CB8AC3E}">
        <p14:creationId xmlns:p14="http://schemas.microsoft.com/office/powerpoint/2010/main" val="2303149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93</a:t>
            </a:fld>
            <a:endParaRPr lang="en-US"/>
          </a:p>
        </p:txBody>
      </p:sp>
    </p:spTree>
    <p:extLst>
      <p:ext uri="{BB962C8B-B14F-4D97-AF65-F5344CB8AC3E}">
        <p14:creationId xmlns:p14="http://schemas.microsoft.com/office/powerpoint/2010/main" val="2323067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Grant 1.25 in by resistance of saltwater  2 ohms per meter</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103</a:t>
            </a:fld>
            <a:endParaRPr lang="en-US"/>
          </a:p>
        </p:txBody>
      </p:sp>
    </p:spTree>
    <p:extLst>
      <p:ext uri="{BB962C8B-B14F-4D97-AF65-F5344CB8AC3E}">
        <p14:creationId xmlns:p14="http://schemas.microsoft.com/office/powerpoint/2010/main" val="32904408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104</a:t>
            </a:fld>
            <a:endParaRPr lang="en-US"/>
          </a:p>
        </p:txBody>
      </p:sp>
    </p:spTree>
    <p:extLst>
      <p:ext uri="{BB962C8B-B14F-4D97-AF65-F5344CB8AC3E}">
        <p14:creationId xmlns:p14="http://schemas.microsoft.com/office/powerpoint/2010/main" val="259727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 – our purpose is… in order to create facilities to take advantage of the DOE funding</a:t>
            </a:r>
          </a:p>
        </p:txBody>
      </p:sp>
      <p:sp>
        <p:nvSpPr>
          <p:cNvPr id="4" name="Slide Number Placeholder 3"/>
          <p:cNvSpPr>
            <a:spLocks noGrp="1"/>
          </p:cNvSpPr>
          <p:nvPr>
            <p:ph type="sldNum" sz="quarter" idx="5"/>
          </p:nvPr>
        </p:nvSpPr>
        <p:spPr/>
        <p:txBody>
          <a:bodyPr/>
          <a:lstStyle/>
          <a:p>
            <a:fld id="{F63D069D-32A3-46B1-9FF4-ED812167E7AD}" type="slidenum">
              <a:rPr lang="en-US" smtClean="0"/>
              <a:t>6</a:t>
            </a:fld>
            <a:endParaRPr lang="en-US"/>
          </a:p>
        </p:txBody>
      </p:sp>
    </p:spTree>
    <p:extLst>
      <p:ext uri="{BB962C8B-B14F-4D97-AF65-F5344CB8AC3E}">
        <p14:creationId xmlns:p14="http://schemas.microsoft.com/office/powerpoint/2010/main" val="74544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 don’t read all of this</a:t>
            </a:r>
          </a:p>
        </p:txBody>
      </p:sp>
      <p:sp>
        <p:nvSpPr>
          <p:cNvPr id="4" name="Slide Number Placeholder 3"/>
          <p:cNvSpPr>
            <a:spLocks noGrp="1"/>
          </p:cNvSpPr>
          <p:nvPr>
            <p:ph type="sldNum" sz="quarter" idx="5"/>
          </p:nvPr>
        </p:nvSpPr>
        <p:spPr/>
        <p:txBody>
          <a:bodyPr/>
          <a:lstStyle/>
          <a:p>
            <a:fld id="{F63D069D-32A3-46B1-9FF4-ED812167E7AD}" type="slidenum">
              <a:rPr lang="en-US" smtClean="0"/>
              <a:t>8</a:t>
            </a:fld>
            <a:endParaRPr lang="en-US"/>
          </a:p>
        </p:txBody>
      </p:sp>
    </p:spTree>
    <p:extLst>
      <p:ext uri="{BB962C8B-B14F-4D97-AF65-F5344CB8AC3E}">
        <p14:creationId xmlns:p14="http://schemas.microsoft.com/office/powerpoint/2010/main" val="12490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Jacob</a:t>
            </a:r>
          </a:p>
          <a:p>
            <a:r>
              <a:rPr lang="en-US">
                <a:cs typeface="Calibri"/>
              </a:rPr>
              <a:t>Include fuel cell</a:t>
            </a:r>
          </a:p>
        </p:txBody>
      </p:sp>
      <p:sp>
        <p:nvSpPr>
          <p:cNvPr id="4" name="Slide Number Placeholder 3"/>
          <p:cNvSpPr>
            <a:spLocks noGrp="1"/>
          </p:cNvSpPr>
          <p:nvPr>
            <p:ph type="sldNum" sz="quarter" idx="5"/>
          </p:nvPr>
        </p:nvSpPr>
        <p:spPr/>
        <p:txBody>
          <a:bodyPr/>
          <a:lstStyle/>
          <a:p>
            <a:fld id="{F63D069D-32A3-46B1-9FF4-ED812167E7AD}" type="slidenum">
              <a:rPr lang="en-US" smtClean="0"/>
              <a:t>9</a:t>
            </a:fld>
            <a:endParaRPr lang="en-US"/>
          </a:p>
        </p:txBody>
      </p:sp>
    </p:spTree>
    <p:extLst>
      <p:ext uri="{BB962C8B-B14F-4D97-AF65-F5344CB8AC3E}">
        <p14:creationId xmlns:p14="http://schemas.microsoft.com/office/powerpoint/2010/main" val="96924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Highlight: </a:t>
            </a:r>
          </a:p>
        </p:txBody>
      </p:sp>
      <p:sp>
        <p:nvSpPr>
          <p:cNvPr id="4" name="Slide Number Placeholder 3"/>
          <p:cNvSpPr>
            <a:spLocks noGrp="1"/>
          </p:cNvSpPr>
          <p:nvPr>
            <p:ph type="sldNum" sz="quarter" idx="5"/>
          </p:nvPr>
        </p:nvSpPr>
        <p:spPr/>
        <p:txBody>
          <a:bodyPr/>
          <a:lstStyle/>
          <a:p>
            <a:fld id="{F63D069D-32A3-46B1-9FF4-ED812167E7AD}" type="slidenum">
              <a:rPr lang="en-US" smtClean="0"/>
              <a:t>10</a:t>
            </a:fld>
            <a:endParaRPr lang="en-US"/>
          </a:p>
        </p:txBody>
      </p:sp>
    </p:spTree>
    <p:extLst>
      <p:ext uri="{BB962C8B-B14F-4D97-AF65-F5344CB8AC3E}">
        <p14:creationId xmlns:p14="http://schemas.microsoft.com/office/powerpoint/2010/main" val="306716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30.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svg"/><Relationship Id="rId3" Type="http://schemas.openxmlformats.org/officeDocument/2006/relationships/image" Target="../media/image28.sv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image" Target="../media/image27.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8.svg"/><Relationship Id="rId1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28.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7.png"/><Relationship Id="rId16"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31847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134510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864450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475026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127018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56590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sp>
        <p:nvSpPr>
          <p:cNvPr id="14" name="Arrow: Down 13">
            <a:extLst>
              <a:ext uri="{FF2B5EF4-FFF2-40B4-BE49-F238E27FC236}">
                <a16:creationId xmlns:a16="http://schemas.microsoft.com/office/drawing/2014/main" id="{86E83852-243F-DE32-B8C6-ACAD07823D11}"/>
              </a:ext>
            </a:extLst>
          </p:cNvPr>
          <p:cNvSpPr/>
          <p:nvPr userDrawn="1"/>
        </p:nvSpPr>
        <p:spPr>
          <a:xfrm>
            <a:off x="11656249" y="862100"/>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sp>
        <p:nvSpPr>
          <p:cNvPr id="29" name="Arrow: Down 28">
            <a:extLst>
              <a:ext uri="{FF2B5EF4-FFF2-40B4-BE49-F238E27FC236}">
                <a16:creationId xmlns:a16="http://schemas.microsoft.com/office/drawing/2014/main" id="{9B1FD1D2-B7FC-6BBA-8ECB-43983BB6C2F6}"/>
              </a:ext>
            </a:extLst>
          </p:cNvPr>
          <p:cNvSpPr/>
          <p:nvPr userDrawn="1"/>
        </p:nvSpPr>
        <p:spPr>
          <a:xfrm>
            <a:off x="11663107" y="1757656"/>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772BBC51-8BB3-626C-1D8F-DEB375A9B90A}"/>
              </a:ext>
            </a:extLst>
          </p:cNvPr>
          <p:cNvSpPr/>
          <p:nvPr userDrawn="1"/>
        </p:nvSpPr>
        <p:spPr>
          <a:xfrm>
            <a:off x="11663107" y="265128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2D3CE9B-E495-8F09-DA3B-4A4474B3BB6D}"/>
              </a:ext>
            </a:extLst>
          </p:cNvPr>
          <p:cNvSpPr/>
          <p:nvPr userDrawn="1"/>
        </p:nvSpPr>
        <p:spPr>
          <a:xfrm>
            <a:off x="11659677" y="3545002"/>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375FE21-6B3C-5086-0D5C-84B19C9340D5}"/>
              </a:ext>
            </a:extLst>
          </p:cNvPr>
          <p:cNvSpPr/>
          <p:nvPr userDrawn="1"/>
        </p:nvSpPr>
        <p:spPr>
          <a:xfrm>
            <a:off x="11656249" y="4431018"/>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44D54E1-410B-15BD-EBBF-36D08B93C432}"/>
              </a:ext>
            </a:extLst>
          </p:cNvPr>
          <p:cNvSpPr/>
          <p:nvPr userDrawn="1"/>
        </p:nvSpPr>
        <p:spPr>
          <a:xfrm>
            <a:off x="11662874" y="533131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Tree>
    <p:extLst>
      <p:ext uri="{BB962C8B-B14F-4D97-AF65-F5344CB8AC3E}">
        <p14:creationId xmlns:p14="http://schemas.microsoft.com/office/powerpoint/2010/main" val="3248356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1A2AAA1-FA6C-43DA-6E18-17C4B6F25A0A}"/>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0769DC9B-D67B-8517-FC80-A414C5FA3D2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896006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1A2AAA1-FA6C-43DA-6E18-17C4B6F25A0A}"/>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0769DC9B-D67B-8517-FC80-A414C5FA3D2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896006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sp>
        <p:nvSpPr>
          <p:cNvPr id="14" name="Arrow: Down 13">
            <a:extLst>
              <a:ext uri="{FF2B5EF4-FFF2-40B4-BE49-F238E27FC236}">
                <a16:creationId xmlns:a16="http://schemas.microsoft.com/office/drawing/2014/main" id="{86E83852-243F-DE32-B8C6-ACAD07823D11}"/>
              </a:ext>
            </a:extLst>
          </p:cNvPr>
          <p:cNvSpPr/>
          <p:nvPr userDrawn="1"/>
        </p:nvSpPr>
        <p:spPr>
          <a:xfrm>
            <a:off x="11656249" y="862100"/>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sp>
        <p:nvSpPr>
          <p:cNvPr id="29" name="Arrow: Down 28">
            <a:extLst>
              <a:ext uri="{FF2B5EF4-FFF2-40B4-BE49-F238E27FC236}">
                <a16:creationId xmlns:a16="http://schemas.microsoft.com/office/drawing/2014/main" id="{9B1FD1D2-B7FC-6BBA-8ECB-43983BB6C2F6}"/>
              </a:ext>
            </a:extLst>
          </p:cNvPr>
          <p:cNvSpPr/>
          <p:nvPr userDrawn="1"/>
        </p:nvSpPr>
        <p:spPr>
          <a:xfrm>
            <a:off x="11663107" y="1757656"/>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772BBC51-8BB3-626C-1D8F-DEB375A9B90A}"/>
              </a:ext>
            </a:extLst>
          </p:cNvPr>
          <p:cNvSpPr/>
          <p:nvPr userDrawn="1"/>
        </p:nvSpPr>
        <p:spPr>
          <a:xfrm>
            <a:off x="11663107" y="265128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2D3CE9B-E495-8F09-DA3B-4A4474B3BB6D}"/>
              </a:ext>
            </a:extLst>
          </p:cNvPr>
          <p:cNvSpPr/>
          <p:nvPr userDrawn="1"/>
        </p:nvSpPr>
        <p:spPr>
          <a:xfrm>
            <a:off x="11659677" y="3545002"/>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375FE21-6B3C-5086-0D5C-84B19C9340D5}"/>
              </a:ext>
            </a:extLst>
          </p:cNvPr>
          <p:cNvSpPr/>
          <p:nvPr userDrawn="1"/>
        </p:nvSpPr>
        <p:spPr>
          <a:xfrm>
            <a:off x="11656249" y="4431018"/>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44D54E1-410B-15BD-EBBF-36D08B93C432}"/>
              </a:ext>
            </a:extLst>
          </p:cNvPr>
          <p:cNvSpPr/>
          <p:nvPr userDrawn="1"/>
        </p:nvSpPr>
        <p:spPr>
          <a:xfrm>
            <a:off x="11662874" y="533131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Tree>
    <p:extLst>
      <p:ext uri="{BB962C8B-B14F-4D97-AF65-F5344CB8AC3E}">
        <p14:creationId xmlns:p14="http://schemas.microsoft.com/office/powerpoint/2010/main" val="94913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1A2AAA1-FA6C-43DA-6E18-17C4B6F25A0A}"/>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0769DC9B-D67B-8517-FC80-A414C5FA3D2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896006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1A2AAA1-FA6C-43DA-6E18-17C4B6F25A0A}"/>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0769DC9B-D67B-8517-FC80-A414C5FA3D2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896006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sp>
        <p:nvSpPr>
          <p:cNvPr id="14" name="Arrow: Down 13">
            <a:extLst>
              <a:ext uri="{FF2B5EF4-FFF2-40B4-BE49-F238E27FC236}">
                <a16:creationId xmlns:a16="http://schemas.microsoft.com/office/drawing/2014/main" id="{86E83852-243F-DE32-B8C6-ACAD07823D11}"/>
              </a:ext>
            </a:extLst>
          </p:cNvPr>
          <p:cNvSpPr/>
          <p:nvPr userDrawn="1"/>
        </p:nvSpPr>
        <p:spPr>
          <a:xfrm>
            <a:off x="11656249" y="862100"/>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sp>
        <p:nvSpPr>
          <p:cNvPr id="29" name="Arrow: Down 28">
            <a:extLst>
              <a:ext uri="{FF2B5EF4-FFF2-40B4-BE49-F238E27FC236}">
                <a16:creationId xmlns:a16="http://schemas.microsoft.com/office/drawing/2014/main" id="{9B1FD1D2-B7FC-6BBA-8ECB-43983BB6C2F6}"/>
              </a:ext>
            </a:extLst>
          </p:cNvPr>
          <p:cNvSpPr/>
          <p:nvPr userDrawn="1"/>
        </p:nvSpPr>
        <p:spPr>
          <a:xfrm>
            <a:off x="11663107" y="1757656"/>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772BBC51-8BB3-626C-1D8F-DEB375A9B90A}"/>
              </a:ext>
            </a:extLst>
          </p:cNvPr>
          <p:cNvSpPr/>
          <p:nvPr userDrawn="1"/>
        </p:nvSpPr>
        <p:spPr>
          <a:xfrm>
            <a:off x="11663107" y="265128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2D3CE9B-E495-8F09-DA3B-4A4474B3BB6D}"/>
              </a:ext>
            </a:extLst>
          </p:cNvPr>
          <p:cNvSpPr/>
          <p:nvPr userDrawn="1"/>
        </p:nvSpPr>
        <p:spPr>
          <a:xfrm>
            <a:off x="11659677" y="3545002"/>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375FE21-6B3C-5086-0D5C-84B19C9340D5}"/>
              </a:ext>
            </a:extLst>
          </p:cNvPr>
          <p:cNvSpPr/>
          <p:nvPr userDrawn="1"/>
        </p:nvSpPr>
        <p:spPr>
          <a:xfrm>
            <a:off x="11656249" y="4431018"/>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44D54E1-410B-15BD-EBBF-36D08B93C432}"/>
              </a:ext>
            </a:extLst>
          </p:cNvPr>
          <p:cNvSpPr/>
          <p:nvPr userDrawn="1"/>
        </p:nvSpPr>
        <p:spPr>
          <a:xfrm>
            <a:off x="11662874" y="533131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Tree>
    <p:extLst>
      <p:ext uri="{BB962C8B-B14F-4D97-AF65-F5344CB8AC3E}">
        <p14:creationId xmlns:p14="http://schemas.microsoft.com/office/powerpoint/2010/main" val="94913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425A14E0-3DBE-7EA7-00FA-132D7253359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664990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5D255321-0448-932C-E6C1-B5D13ABE37B8}"/>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2902515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sp>
        <p:nvSpPr>
          <p:cNvPr id="14" name="Arrow: Down 13">
            <a:extLst>
              <a:ext uri="{FF2B5EF4-FFF2-40B4-BE49-F238E27FC236}">
                <a16:creationId xmlns:a16="http://schemas.microsoft.com/office/drawing/2014/main" id="{86E83852-243F-DE32-B8C6-ACAD07823D11}"/>
              </a:ext>
            </a:extLst>
          </p:cNvPr>
          <p:cNvSpPr/>
          <p:nvPr userDrawn="1"/>
        </p:nvSpPr>
        <p:spPr>
          <a:xfrm>
            <a:off x="11656249" y="862100"/>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sp>
        <p:nvSpPr>
          <p:cNvPr id="29" name="Arrow: Down 28">
            <a:extLst>
              <a:ext uri="{FF2B5EF4-FFF2-40B4-BE49-F238E27FC236}">
                <a16:creationId xmlns:a16="http://schemas.microsoft.com/office/drawing/2014/main" id="{9B1FD1D2-B7FC-6BBA-8ECB-43983BB6C2F6}"/>
              </a:ext>
            </a:extLst>
          </p:cNvPr>
          <p:cNvSpPr/>
          <p:nvPr userDrawn="1"/>
        </p:nvSpPr>
        <p:spPr>
          <a:xfrm>
            <a:off x="11663107" y="1757656"/>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772BBC51-8BB3-626C-1D8F-DEB375A9B90A}"/>
              </a:ext>
            </a:extLst>
          </p:cNvPr>
          <p:cNvSpPr/>
          <p:nvPr userDrawn="1"/>
        </p:nvSpPr>
        <p:spPr>
          <a:xfrm>
            <a:off x="11663107" y="265128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2D3CE9B-E495-8F09-DA3B-4A4474B3BB6D}"/>
              </a:ext>
            </a:extLst>
          </p:cNvPr>
          <p:cNvSpPr/>
          <p:nvPr userDrawn="1"/>
        </p:nvSpPr>
        <p:spPr>
          <a:xfrm>
            <a:off x="11659677" y="3545002"/>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375FE21-6B3C-5086-0D5C-84B19C9340D5}"/>
              </a:ext>
            </a:extLst>
          </p:cNvPr>
          <p:cNvSpPr/>
          <p:nvPr userDrawn="1"/>
        </p:nvSpPr>
        <p:spPr>
          <a:xfrm>
            <a:off x="11656249" y="4431018"/>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44D54E1-410B-15BD-EBBF-36D08B93C432}"/>
              </a:ext>
            </a:extLst>
          </p:cNvPr>
          <p:cNvSpPr/>
          <p:nvPr userDrawn="1"/>
        </p:nvSpPr>
        <p:spPr>
          <a:xfrm>
            <a:off x="11662874" y="533131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Tree>
    <p:extLst>
      <p:ext uri="{BB962C8B-B14F-4D97-AF65-F5344CB8AC3E}">
        <p14:creationId xmlns:p14="http://schemas.microsoft.com/office/powerpoint/2010/main" val="9491384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EF7FDE63-E377-41A9-ADC0-782A6460B442}"/>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929774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3129183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7421675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A2755FA-30C0-20D6-B40F-4DCD38A291BF}"/>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9F59BA63-66B8-0448-D1DA-9B56DF40BA34}"/>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3004709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9AFA766-9E09-168B-519F-EF18E65A2C5C}"/>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137090960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787" r:id="rId2"/>
    <p:sldLayoutId id="2147483748" r:id="rId3"/>
    <p:sldLayoutId id="2147483782" r:id="rId4"/>
    <p:sldLayoutId id="2147483678" r:id="rId5"/>
    <p:sldLayoutId id="2147483683" r:id="rId6"/>
    <p:sldLayoutId id="2147483680" r:id="rId7"/>
    <p:sldLayoutId id="2147483676" r:id="rId8"/>
    <p:sldLayoutId id="2147483819" r:id="rId9"/>
    <p:sldLayoutId id="2147483820" r:id="rId10"/>
    <p:sldLayoutId id="2147483805" r:id="rId11"/>
    <p:sldLayoutId id="2147483806" r:id="rId12"/>
    <p:sldLayoutId id="2147483673" r:id="rId13"/>
    <p:sldLayoutId id="2147483808" r:id="rId14"/>
    <p:sldLayoutId id="2147483684" r:id="rId15"/>
    <p:sldLayoutId id="2147483810" r:id="rId16"/>
    <p:sldLayoutId id="2147483811" r:id="rId17"/>
    <p:sldLayoutId id="2147483812" r:id="rId18"/>
    <p:sldLayoutId id="2147483792" r:id="rId19"/>
    <p:sldLayoutId id="2147483788" r:id="rId20"/>
    <p:sldLayoutId id="2147483789" r:id="rId21"/>
    <p:sldLayoutId id="2147483790" r:id="rId22"/>
    <p:sldLayoutId id="2147483791" r:id="rId23"/>
    <p:sldLayoutId id="2147483793" r:id="rId24"/>
    <p:sldLayoutId id="2147483794"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3" r:id="rId42"/>
    <p:sldLayoutId id="2147483679" r:id="rId43"/>
    <p:sldLayoutId id="2147483784" r:id="rId44"/>
    <p:sldLayoutId id="2147483785" r:id="rId45"/>
    <p:sldLayoutId id="2147483786" r:id="rId46"/>
    <p:sldLayoutId id="2147483675" r:id="rId47"/>
    <p:sldLayoutId id="2147483674" r:id="rId48"/>
    <p:sldLayoutId id="2147483662" r:id="rId49"/>
    <p:sldLayoutId id="2147483758" r:id="rId50"/>
    <p:sldLayoutId id="2147483759" r:id="rId51"/>
    <p:sldLayoutId id="2147483760" r:id="rId52"/>
    <p:sldLayoutId id="2147483761" r:id="rId53"/>
    <p:sldLayoutId id="2147483762" r:id="rId54"/>
    <p:sldLayoutId id="2147483763" r:id="rId55"/>
    <p:sldLayoutId id="2147483764" r:id="rId56"/>
    <p:sldLayoutId id="2147483766" r:id="rId57"/>
    <p:sldLayoutId id="2147483767" r:id="rId58"/>
    <p:sldLayoutId id="2147483768" r:id="rId59"/>
    <p:sldLayoutId id="2147483769" r:id="rId60"/>
    <p:sldLayoutId id="2147483770" r:id="rId61"/>
    <p:sldLayoutId id="2147483771" r:id="rId62"/>
    <p:sldLayoutId id="2147483772" r:id="rId63"/>
    <p:sldLayoutId id="2147483773" r:id="rId64"/>
    <p:sldLayoutId id="2147483682" r:id="rId65"/>
    <p:sldLayoutId id="2147483685" r:id="rId66"/>
    <p:sldLayoutId id="2147483687" r:id="rId67"/>
    <p:sldLayoutId id="2147483688" r:id="rId68"/>
    <p:sldLayoutId id="2147483663" r:id="rId69"/>
    <p:sldLayoutId id="2147483664" r:id="rId70"/>
    <p:sldLayoutId id="2147483665" r:id="rId71"/>
    <p:sldLayoutId id="2147483666" r:id="rId72"/>
    <p:sldLayoutId id="2147483667" r:id="rId73"/>
    <p:sldLayoutId id="2147483668" r:id="rId74"/>
    <p:sldLayoutId id="2147483669" r:id="rId75"/>
    <p:sldLayoutId id="2147483670" r:id="rId76"/>
    <p:sldLayoutId id="2147483671" r:id="rId7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0_D51DA12F.xm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0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hyperlink" Target="https://myerauedu.sharepoint.com/:x:/s/H2Migos/EZZKvZwX7l1CsxF4yR4J3tEBTUDfqyXwJ3raW9Y4FYBq2w?e=atMZ78" TargetMode="External"/><Relationship Id="rId1" Type="http://schemas.openxmlformats.org/officeDocument/2006/relationships/slideLayout" Target="../slideLayouts/slideLayout7.xml"/><Relationship Id="rId6" Type="http://schemas.openxmlformats.org/officeDocument/2006/relationships/image" Target="../media/image241.svg"/><Relationship Id="rId5" Type="http://schemas.openxmlformats.org/officeDocument/2006/relationships/image" Target="../media/image1.png"/><Relationship Id="rId4" Type="http://schemas.openxmlformats.org/officeDocument/2006/relationships/slide" Target="slide90.xml"/></Relationships>
</file>

<file path=ppt/slides/_rels/slide1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103.xml.rels><?xml version="1.0" encoding="UTF-8" standalone="yes"?>
<Relationships xmlns="http://schemas.openxmlformats.org/package/2006/relationships"><Relationship Id="rId8" Type="http://schemas.openxmlformats.org/officeDocument/2006/relationships/diagramColors" Target="../diagrams/colors30.xml"/><Relationship Id="rId3" Type="http://schemas.microsoft.com/office/2018/10/relationships/comments" Target="../comments/modernComment_17A_EF0034DA.xml"/><Relationship Id="rId7" Type="http://schemas.openxmlformats.org/officeDocument/2006/relationships/diagramQuickStyle" Target="../diagrams/quickStyle30.xm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253.png"/><Relationship Id="rId4" Type="http://schemas.openxmlformats.org/officeDocument/2006/relationships/image" Target="../media/image252.png"/><Relationship Id="rId9" Type="http://schemas.microsoft.com/office/2007/relationships/diagramDrawing" Target="../diagrams/drawing30.xml"/></Relationships>
</file>

<file path=ppt/slides/_rels/slide104.xml.rels><?xml version="1.0" encoding="UTF-8" standalone="yes"?>
<Relationships xmlns="http://schemas.openxmlformats.org/package/2006/relationships"><Relationship Id="rId3" Type="http://schemas.microsoft.com/office/2018/10/relationships/comments" Target="../comments/modernComment_181_CF7C9BA0.xm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35.png"/><Relationship Id="rId4" Type="http://schemas.openxmlformats.org/officeDocument/2006/relationships/image" Target="../media/image254.emf"/></Relationships>
</file>

<file path=ppt/slides/_rels/slide105.xml.rels><?xml version="1.0" encoding="UTF-8" standalone="yes"?>
<Relationships xmlns="http://schemas.openxmlformats.org/package/2006/relationships"><Relationship Id="rId3" Type="http://schemas.openxmlformats.org/officeDocument/2006/relationships/image" Target="../media/image255.png"/><Relationship Id="rId2" Type="http://schemas.microsoft.com/office/2018/10/relationships/comments" Target="../comments/modernComment_186_AF2B9E64.xml"/><Relationship Id="rId1" Type="http://schemas.openxmlformats.org/officeDocument/2006/relationships/slideLayout" Target="../slideLayouts/slideLayout3.xml"/><Relationship Id="rId4" Type="http://schemas.openxmlformats.org/officeDocument/2006/relationships/image" Target="../media/image256.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4B_1218E846.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notesSlide" Target="../notesSlides/notesSlide11.xml"/><Relationship Id="rId16"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image" Target="../media/image65.svg"/><Relationship Id="rId5" Type="http://schemas.openxmlformats.org/officeDocument/2006/relationships/diagramQuickStyle" Target="../diagrams/quickStyle5.xml"/><Relationship Id="rId15" Type="http://schemas.openxmlformats.org/officeDocument/2006/relationships/image" Target="../media/image69.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diagramLayout" Target="../diagrams/layout5.xml"/><Relationship Id="rId9" Type="http://schemas.openxmlformats.org/officeDocument/2006/relationships/image" Target="../media/image63.sv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82.svg"/><Relationship Id="rId1" Type="http://schemas.openxmlformats.org/officeDocument/2006/relationships/slideLayout" Target="../slideLayouts/slideLayout13.xml"/><Relationship Id="rId6" Type="http://schemas.openxmlformats.org/officeDocument/2006/relationships/diagramColors" Target="../diagrams/colors6.xml"/><Relationship Id="rId11" Type="http://schemas.openxmlformats.org/officeDocument/2006/relationships/image" Target="../media/image77.svg"/><Relationship Id="rId5" Type="http://schemas.openxmlformats.org/officeDocument/2006/relationships/diagramQuickStyle" Target="../diagrams/quickStyle6.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diagramLayout" Target="../diagrams/layout6.xml"/><Relationship Id="rId9" Type="http://schemas.openxmlformats.org/officeDocument/2006/relationships/image" Target="../media/image75.svg"/><Relationship Id="rId1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AB_4A5A46A4.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84.png"/><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18/10/relationships/comments" Target="../comments/modernComment_1A9_1FC40CCF.xml"/><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customXml" Target="../ink/ink1.xml"/><Relationship Id="rId10" Type="http://schemas.openxmlformats.org/officeDocument/2006/relationships/image" Target="../media/image87.png"/><Relationship Id="rId4" Type="http://schemas.openxmlformats.org/officeDocument/2006/relationships/image" Target="../media/image85.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7" Type="http://schemas.microsoft.com/office/2007/relationships/hdphoto" Target="../media/hdphoto5.wdp"/><Relationship Id="rId2" Type="http://schemas.openxmlformats.org/officeDocument/2006/relationships/image" Target="../media/image90.png"/><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image" Target="../media/image92.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18/10/relationships/comments" Target="../comments/modernComment_1AE_6BF2A957.xml"/><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90.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7" Type="http://schemas.microsoft.com/office/2007/relationships/hdphoto" Target="../media/hdphoto2.wdp"/><Relationship Id="rId2" Type="http://schemas.openxmlformats.org/officeDocument/2006/relationships/image" Target="../media/image83.png"/><Relationship Id="rId1" Type="http://schemas.openxmlformats.org/officeDocument/2006/relationships/slideLayout" Target="../slideLayouts/slideLayout19.xml"/><Relationship Id="rId6" Type="http://schemas.openxmlformats.org/officeDocument/2006/relationships/image" Target="../media/image86.png"/><Relationship Id="rId5" Type="http://schemas.microsoft.com/office/2007/relationships/hdphoto" Target="../media/hdphoto4.wdp"/><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customXml" Target="../ink/ink3.xml"/><Relationship Id="rId7" Type="http://schemas.microsoft.com/office/2007/relationships/hdphoto" Target="../media/hdphoto2.wdp"/><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customXml" Target="../ink/ink4.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3.png"/><Relationship Id="rId2"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0.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microsoft.com/office/2007/relationships/hdphoto" Target="../media/hdphoto3.wdp"/><Relationship Id="rId5" Type="http://schemas.openxmlformats.org/officeDocument/2006/relationships/image" Target="../media/image89.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microsoft.com/office/2018/10/relationships/comments" Target="../comments/modernComment_1CA_E4D4AA3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C2_7AB4E092.xm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8.xml"/><Relationship Id="rId3" Type="http://schemas.microsoft.com/office/2018/10/relationships/comments" Target="../comments/modernComment_1C3_52A044FB.xml"/><Relationship Id="rId7" Type="http://schemas.openxmlformats.org/officeDocument/2006/relationships/diagramQuickStyle" Target="../diagrams/quickStyle8.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01.jpeg"/><Relationship Id="rId9" Type="http://schemas.microsoft.com/office/2007/relationships/diagramDrawing" Target="../diagrams/drawing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3.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6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diagramData" Target="../diagrams/data1.xml"/><Relationship Id="rId9" Type="http://schemas.openxmlformats.org/officeDocument/2006/relationships/image" Target="../media/image38.png"/><Relationship Id="rId14" Type="http://schemas.openxmlformats.org/officeDocument/2006/relationships/image" Target="../media/image43.svg"/></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16.png"/><Relationship Id="rId3" Type="http://schemas.microsoft.com/office/2018/10/relationships/comments" Target="../comments/modernComment_1C4_E338477.xml"/><Relationship Id="rId7"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11.png"/><Relationship Id="rId7" Type="http://schemas.openxmlformats.org/officeDocument/2006/relationships/diagramColors" Target="../diagrams/colors9.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C8_C2451F98.xm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microsoft.com/office/2018/10/relationships/comments" Target="../comments/modernComment_1CB_AE9422A5.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microsoft.com/office/2007/relationships/diagramDrawing" Target="../diagrams/drawing11.xml"/><Relationship Id="rId3" Type="http://schemas.microsoft.com/office/2018/10/relationships/comments" Target="../comments/modernComment_1D8_FEA3D7C8.xml"/><Relationship Id="rId7" Type="http://schemas.openxmlformats.org/officeDocument/2006/relationships/diagramColors" Target="../diagrams/colors11.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27.png"/><Relationship Id="rId12" Type="http://schemas.openxmlformats.org/officeDocument/2006/relationships/image" Target="../media/image135.png"/><Relationship Id="rId2" Type="http://schemas.openxmlformats.org/officeDocument/2006/relationships/notesSlide" Target="../notesSlides/notesSlide30.xml"/><Relationship Id="rId16" Type="http://schemas.openxmlformats.org/officeDocument/2006/relationships/image" Target="../media/image139.png"/><Relationship Id="rId1" Type="http://schemas.openxmlformats.org/officeDocument/2006/relationships/slideLayout" Target="../slideLayouts/slideLayout3.xml"/><Relationship Id="rId6" Type="http://schemas.openxmlformats.org/officeDocument/2006/relationships/image" Target="../media/image121.png"/><Relationship Id="rId11" Type="http://schemas.openxmlformats.org/officeDocument/2006/relationships/image" Target="../media/image134.png"/><Relationship Id="rId5" Type="http://schemas.openxmlformats.org/officeDocument/2006/relationships/image" Target="../media/image120.sv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19.png"/><Relationship Id="rId9" Type="http://schemas.openxmlformats.org/officeDocument/2006/relationships/image" Target="../media/image132.png"/><Relationship Id="rId14" Type="http://schemas.openxmlformats.org/officeDocument/2006/relationships/image" Target="../media/image137.png"/></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3D_AC4854BF.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0.xml.rels><?xml version="1.0" encoding="UTF-8" standalone="yes"?>
<Relationships xmlns="http://schemas.openxmlformats.org/package/2006/relationships"><Relationship Id="rId3" Type="http://schemas.microsoft.com/office/2018/10/relationships/comments" Target="../comments/modernComment_1C5_57ABC472.xml"/><Relationship Id="rId7" Type="http://schemas.microsoft.com/office/2007/relationships/hdphoto" Target="../media/hdphoto8.wdp"/><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1.png"/><Relationship Id="rId5" Type="http://schemas.microsoft.com/office/2007/relationships/hdphoto" Target="../media/hdphoto7.wdp"/><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9D_38F130DD.xml"/><Relationship Id="rId7"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4.png"/><Relationship Id="rId5" Type="http://schemas.microsoft.com/office/2007/relationships/hdphoto" Target="../media/hdphoto9.wdp"/><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48.png"/><Relationship Id="rId4" Type="http://schemas.openxmlformats.org/officeDocument/2006/relationships/image" Target="../media/image147.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1B5_AF247BE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46.png"/><Relationship Id="rId7" Type="http://schemas.openxmlformats.org/officeDocument/2006/relationships/image" Target="../media/image162.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60.png"/><Relationship Id="rId4" Type="http://schemas.microsoft.com/office/2007/relationships/hdphoto" Target="../media/hdphoto10.wdp"/><Relationship Id="rId9" Type="http://schemas.openxmlformats.org/officeDocument/2006/relationships/image" Target="../media/image164.png"/></Relationships>
</file>

<file path=ppt/slides/_rels/slide4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35_87E49E5A.xm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3.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microsoft.com/office/2018/10/relationships/comments" Target="../comments/modernComment_1DF_D422CD5C.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144.png"/></Relationships>
</file>

<file path=ppt/slides/_rels/slide58.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52.jpe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microsoft.com/office/2018/10/relationships/comments" Target="../comments/modernComment_1E5_5A5BE78C.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208.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103_5B546DDC.xml"/><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3.png"/></Relationships>
</file>

<file path=ppt/slides/_rels/slide60.xml.rels><?xml version="1.0" encoding="UTF-8" standalone="yes"?>
<Relationships xmlns="http://schemas.openxmlformats.org/package/2006/relationships"><Relationship Id="rId3" Type="http://schemas.microsoft.com/office/2018/10/relationships/comments" Target="../comments/modernComment_16E_B77524AE.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61.xml.rels><?xml version="1.0" encoding="UTF-8" standalone="yes"?>
<Relationships xmlns="http://schemas.openxmlformats.org/package/2006/relationships"><Relationship Id="rId3" Type="http://schemas.microsoft.com/office/2018/10/relationships/comments" Target="../comments/modernComment_1E2_44120CD8.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214.png"/><Relationship Id="rId5" Type="http://schemas.openxmlformats.org/officeDocument/2006/relationships/image" Target="../media/image199.jpeg"/><Relationship Id="rId4" Type="http://schemas.openxmlformats.org/officeDocument/2006/relationships/image" Target="../media/image198.png"/></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5.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00.png"/><Relationship Id="rId7" Type="http://schemas.openxmlformats.org/officeDocument/2006/relationships/diagramColors" Target="../diagrams/colors18.xm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66.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152.jpeg"/><Relationship Id="rId7" Type="http://schemas.openxmlformats.org/officeDocument/2006/relationships/diagramLayout" Target="../diagrams/layout19.xml"/><Relationship Id="rId2" Type="http://schemas.openxmlformats.org/officeDocument/2006/relationships/image" Target="../media/image215.png"/><Relationship Id="rId1" Type="http://schemas.openxmlformats.org/officeDocument/2006/relationships/slideLayout" Target="../slideLayouts/slideLayout4.xml"/><Relationship Id="rId6" Type="http://schemas.openxmlformats.org/officeDocument/2006/relationships/diagramData" Target="../diagrams/data19.xml"/><Relationship Id="rId5" Type="http://schemas.openxmlformats.org/officeDocument/2006/relationships/image" Target="../media/image197.png"/><Relationship Id="rId10" Type="http://schemas.microsoft.com/office/2007/relationships/diagramDrawing" Target="../diagrams/drawing19.xml"/><Relationship Id="rId4" Type="http://schemas.openxmlformats.org/officeDocument/2006/relationships/image" Target="../media/image59.png"/><Relationship Id="rId9" Type="http://schemas.openxmlformats.org/officeDocument/2006/relationships/diagramColors" Target="../diagrams/colors19.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16.png"/></Relationships>
</file>

<file path=ppt/slides/_rels/slide6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2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18.jpeg"/><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3.png"/></Relationships>
</file>

<file path=ppt/slides/_rels/slide7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25.pn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27.png"/></Relationships>
</file>

<file path=ppt/slides/_rels/slide7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29.png"/><Relationship Id="rId2" Type="http://schemas.microsoft.com/office/2018/10/relationships/comments" Target="../comments/modernComment_167_CC2E19CA.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30.png"/><Relationship Id="rId2" Type="http://schemas.microsoft.com/office/2018/10/relationships/comments" Target="../comments/modernComment_1D4_B37EF548.xml"/><Relationship Id="rId1" Type="http://schemas.openxmlformats.org/officeDocument/2006/relationships/slideLayout" Target="../slideLayouts/slideLayout3.xml"/><Relationship Id="rId4" Type="http://schemas.openxmlformats.org/officeDocument/2006/relationships/image" Target="../media/image231.svg"/></Relationships>
</file>

<file path=ppt/slides/_rels/slide79.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microsoft.com/office/2018/10/relationships/comments" Target="../comments/modernComment_188_7CF50AD7.xm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6.emf"/><Relationship Id="rId4" Type="http://schemas.openxmlformats.org/officeDocument/2006/relationships/image" Target="../media/image235.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10A_9D72D965.xml"/><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hyperlink" Target="https://myerauedu.sharepoint.com/:x:/r/sites/H2Migos/Shared%20Documents/General/Finances/Budgeting.xlsx?d=wfe674d4c40394e0e948071370aebfa24&amp;csf=1&amp;web=1&amp;e=HR8U59" TargetMode="External"/><Relationship Id="rId4" Type="http://schemas.openxmlformats.org/officeDocument/2006/relationships/chart" Target="../charts/chart1.xml"/></Relationships>
</file>

<file path=ppt/slides/_rels/slide86.xml.rels><?xml version="1.0" encoding="UTF-8" standalone="yes"?>
<Relationships xmlns="http://schemas.openxmlformats.org/package/2006/relationships"><Relationship Id="rId3" Type="http://schemas.microsoft.com/office/2018/10/relationships/comments" Target="../comments/modernComment_1A1_39C95A.xm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www.scielo.br/j/qn/a/KyQvF9DMHK6ZJXyL5zQNy7N/?lang=en&amp;format=pdf" TargetMode="External"/><Relationship Id="rId2" Type="http://schemas.openxmlformats.org/officeDocument/2006/relationships/hyperlink" Target="https://www.mcmaster.com/" TargetMode="External"/><Relationship Id="rId1" Type="http://schemas.openxmlformats.org/officeDocument/2006/relationships/slideLayout" Target="../slideLayouts/slideLayout15.xml"/><Relationship Id="rId4" Type="http://schemas.openxmlformats.org/officeDocument/2006/relationships/hyperlink" Target="https://www.gichemicals.ie/Potassium-hydroxide.html#:~:text=Potassium%20Hydroxide%20is%20manufactured%20using,concentrated%20to%2050%25%20using%20evaporation"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238.svg"/><Relationship Id="rId2" Type="http://schemas.openxmlformats.org/officeDocument/2006/relationships/image" Target="../media/image237.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slide" Target="slide91.xml"/><Relationship Id="rId7" Type="http://schemas.openxmlformats.org/officeDocument/2006/relationships/slide" Target="slide95.xml"/><Relationship Id="rId2" Type="http://schemas.openxmlformats.org/officeDocument/2006/relationships/slide" Target="slide87.xml"/><Relationship Id="rId1" Type="http://schemas.openxmlformats.org/officeDocument/2006/relationships/slideLayout" Target="../slideLayouts/slideLayout15.xml"/><Relationship Id="rId6" Type="http://schemas.openxmlformats.org/officeDocument/2006/relationships/slide" Target="slide94.xml"/><Relationship Id="rId5" Type="http://schemas.openxmlformats.org/officeDocument/2006/relationships/slide" Target="slide93.xml"/><Relationship Id="rId10" Type="http://schemas.openxmlformats.org/officeDocument/2006/relationships/slide" Target="slide100.xml"/><Relationship Id="rId4" Type="http://schemas.openxmlformats.org/officeDocument/2006/relationships/slide" Target="slide92.xml"/><Relationship Id="rId9" Type="http://schemas.openxmlformats.org/officeDocument/2006/relationships/slide" Target="slide99.xml"/></Relationships>
</file>

<file path=ppt/slides/_rels/slide91.xml.rels><?xml version="1.0" encoding="UTF-8" standalone="yes"?>
<Relationships xmlns="http://schemas.openxmlformats.org/package/2006/relationships"><Relationship Id="rId8" Type="http://schemas.openxmlformats.org/officeDocument/2006/relationships/diagramData" Target="../diagrams/data23.xml"/><Relationship Id="rId13" Type="http://schemas.openxmlformats.org/officeDocument/2006/relationships/slide" Target="slide90.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5" Type="http://schemas.openxmlformats.org/officeDocument/2006/relationships/image" Target="../media/image241.svg"/><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 Id="rId14" Type="http://schemas.openxmlformats.org/officeDocument/2006/relationships/image" Target="../media/image1.png"/></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slide" Target="slide90.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image" Target="../media/image241.svg"/><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image" Target="../media/image1.png"/></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slide" Target="slide90.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5" Type="http://schemas.openxmlformats.org/officeDocument/2006/relationships/image" Target="../media/image241.svg"/><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 Id="rId14" Type="http://schemas.openxmlformats.org/officeDocument/2006/relationships/image" Target="../media/image1.png"/></Relationships>
</file>

<file path=ppt/slides/_rels/slide9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28.xml"/><Relationship Id="rId7" Type="http://schemas.openxmlformats.org/officeDocument/2006/relationships/slide" Target="slide90.xml"/><Relationship Id="rId2" Type="http://schemas.openxmlformats.org/officeDocument/2006/relationships/diagramData" Target="../diagrams/data28.xml"/><Relationship Id="rId1" Type="http://schemas.openxmlformats.org/officeDocument/2006/relationships/slideLayout" Target="../slideLayouts/slideLayout15.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 Id="rId9" Type="http://schemas.openxmlformats.org/officeDocument/2006/relationships/image" Target="../media/image241.svg"/></Relationships>
</file>

<file path=ppt/slides/_rels/slide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29.xml"/><Relationship Id="rId7" Type="http://schemas.openxmlformats.org/officeDocument/2006/relationships/slide" Target="slide90.xml"/><Relationship Id="rId2" Type="http://schemas.openxmlformats.org/officeDocument/2006/relationships/diagramData" Target="../diagrams/data29.xml"/><Relationship Id="rId1" Type="http://schemas.openxmlformats.org/officeDocument/2006/relationships/slideLayout" Target="../slideLayouts/slideLayout15.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 Id="rId9" Type="http://schemas.openxmlformats.org/officeDocument/2006/relationships/image" Target="../media/image241.svg"/></Relationships>
</file>

<file path=ppt/slides/_rels/slide96.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247.png"/><Relationship Id="rId1" Type="http://schemas.openxmlformats.org/officeDocument/2006/relationships/slideLayout" Target="../slideLayouts/slideLayout15.xml"/><Relationship Id="rId5" Type="http://schemas.openxmlformats.org/officeDocument/2006/relationships/image" Target="../media/image241.sv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248.png"/><Relationship Id="rId1" Type="http://schemas.openxmlformats.org/officeDocument/2006/relationships/slideLayout" Target="../slideLayouts/slideLayout15.xml"/><Relationship Id="rId5" Type="http://schemas.openxmlformats.org/officeDocument/2006/relationships/image" Target="../media/image241.sv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image" Target="../media/image249.png"/><Relationship Id="rId1" Type="http://schemas.openxmlformats.org/officeDocument/2006/relationships/slideLayout" Target="../slideLayouts/slideLayout15.xml"/><Relationship Id="rId5" Type="http://schemas.openxmlformats.org/officeDocument/2006/relationships/image" Target="../media/image241.sv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myerauedu-my.sharepoint.com/:x:/g/personal/spillerh_my_erau_edu/Ef0DbHX812ZEpwhR6JwEFS0BcjY0EP1JyzZN7UaDBy9eVA?e=ftt8dR" TargetMode="External"/><Relationship Id="rId1" Type="http://schemas.openxmlformats.org/officeDocument/2006/relationships/slideLayout" Target="../slideLayouts/slideLayout15.xml"/><Relationship Id="rId6" Type="http://schemas.openxmlformats.org/officeDocument/2006/relationships/image" Target="../media/image241.svg"/><Relationship Id="rId5" Type="http://schemas.openxmlformats.org/officeDocument/2006/relationships/image" Target="../media/image1.png"/><Relationship Id="rId4" Type="http://schemas.openxmlformats.org/officeDocument/2006/relationships/slide" Target="slide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69239" y="3341531"/>
            <a:ext cx="4887638" cy="2340329"/>
          </a:xfrm>
        </p:spPr>
        <p:txBody>
          <a:bodyPr anchor="t">
            <a:normAutofit fontScale="90000"/>
          </a:bodyPr>
          <a:lstStyle/>
          <a:p>
            <a:pPr algn="l"/>
            <a:r>
              <a:rPr lang="en-US" sz="5400">
                <a:solidFill>
                  <a:srgbClr val="1B3E8A"/>
                </a:solidFill>
                <a:latin typeface="Cooper Black"/>
              </a:rPr>
              <a:t>Electrolysis and Material Storage of Hydrogen Gas</a:t>
            </a:r>
          </a:p>
        </p:txBody>
      </p:sp>
      <p:pic>
        <p:nvPicPr>
          <p:cNvPr id="1026" name="Picture 2">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0BC2-EA50-B5FB-9430-D1EB0A62576A}"/>
              </a:ext>
            </a:extLst>
          </p:cNvPr>
          <p:cNvSpPr>
            <a:spLocks noGrp="1"/>
          </p:cNvSpPr>
          <p:nvPr>
            <p:ph type="title"/>
          </p:nvPr>
        </p:nvSpPr>
        <p:spPr/>
        <p:txBody>
          <a:bodyPr/>
          <a:lstStyle/>
          <a:p>
            <a:r>
              <a:rPr lang="en-US"/>
              <a:t>Process Flow Diagram</a:t>
            </a:r>
          </a:p>
        </p:txBody>
      </p:sp>
      <p:sp>
        <p:nvSpPr>
          <p:cNvPr id="3" name="TextBox 2">
            <a:extLst>
              <a:ext uri="{FF2B5EF4-FFF2-40B4-BE49-F238E27FC236}">
                <a16:creationId xmlns:a16="http://schemas.microsoft.com/office/drawing/2014/main" id="{B4B9BB56-CE59-4CAC-6F08-C1EF090300A4}"/>
              </a:ext>
            </a:extLst>
          </p:cNvPr>
          <p:cNvSpPr txBox="1"/>
          <p:nvPr/>
        </p:nvSpPr>
        <p:spPr>
          <a:xfrm>
            <a:off x="5222957" y="5344155"/>
            <a:ext cx="1148071" cy="276999"/>
          </a:xfrm>
          <a:prstGeom prst="rect">
            <a:avLst/>
          </a:prstGeom>
          <a:noFill/>
        </p:spPr>
        <p:txBody>
          <a:bodyPr wrap="none" rtlCol="0">
            <a:spAutoFit/>
          </a:bodyPr>
          <a:lstStyle/>
          <a:p>
            <a:r>
              <a:rPr lang="en-US" sz="1200" b="1"/>
              <a:t>Simplified PFD </a:t>
            </a:r>
          </a:p>
        </p:txBody>
      </p:sp>
      <p:pic>
        <p:nvPicPr>
          <p:cNvPr id="7" name="Picture 6" descr="Diagram&#10;&#10;Description automatically generated">
            <a:extLst>
              <a:ext uri="{FF2B5EF4-FFF2-40B4-BE49-F238E27FC236}">
                <a16:creationId xmlns:a16="http://schemas.microsoft.com/office/drawing/2014/main" id="{69F63138-3F2B-0BAF-EFB6-9CCF48A535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15" y="1490925"/>
            <a:ext cx="9729926" cy="3853230"/>
          </a:xfrm>
          <a:prstGeom prst="rect">
            <a:avLst/>
          </a:prstGeom>
        </p:spPr>
      </p:pic>
    </p:spTree>
    <p:extLst>
      <p:ext uri="{BB962C8B-B14F-4D97-AF65-F5344CB8AC3E}">
        <p14:creationId xmlns:p14="http://schemas.microsoft.com/office/powerpoint/2010/main" val="3575488815"/>
      </p:ext>
    </p:extLst>
  </p:cSld>
  <p:clrMapOvr>
    <a:masterClrMapping/>
  </p:clrMapOvr>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Ideal Gas Law</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46CB869-7322-A5B3-6491-8FB4552C144D}"/>
                  </a:ext>
                </a:extLst>
              </p:cNvPr>
              <p:cNvSpPr>
                <a:spLocks noGrp="1"/>
              </p:cNvSpPr>
              <p:nvPr>
                <p:ph idx="1"/>
              </p:nvPr>
            </p:nvSpPr>
            <p:spPr/>
            <p:txBody>
              <a:bodyPr>
                <a:normAutofit/>
              </a:bodyPr>
              <a:lstStyle/>
              <a:p>
                <a:pPr marL="0" indent="0">
                  <a:buNone/>
                </a:pPr>
                <a14:m>
                  <m:oMath xmlns:m="http://schemas.openxmlformats.org/officeDocument/2006/math">
                    <m:r>
                      <a:rPr lang="en-US" sz="2400" b="0" i="1" smtClean="0">
                        <a:effectLst/>
                        <a:latin typeface="Cambria Math" panose="02040503050406030204" pitchFamily="18" charset="0"/>
                      </a:rPr>
                      <m:t>𝑃𝑉</m:t>
                    </m:r>
                    <m:r>
                      <a:rPr lang="en-US" sz="2400" b="0" i="1" smtClean="0">
                        <a:effectLst/>
                        <a:latin typeface="Cambria Math" panose="02040503050406030204" pitchFamily="18" charset="0"/>
                      </a:rPr>
                      <m:t>=</m:t>
                    </m:r>
                    <m:r>
                      <a:rPr lang="en-US" sz="2400" b="0" i="1" smtClean="0">
                        <a:effectLst/>
                        <a:latin typeface="Cambria Math" panose="02040503050406030204" pitchFamily="18" charset="0"/>
                      </a:rPr>
                      <m:t>𝑛𝑅𝑇</m:t>
                    </m:r>
                  </m:oMath>
                </a14:m>
                <a:r>
                  <a:rPr lang="en-US" sz="2400">
                    <a:latin typeface="Times New Roman" panose="02020603050405020304" pitchFamily="18" charset="0"/>
                  </a:rPr>
                  <a:t>  		</a:t>
                </a:r>
              </a:p>
              <a:p>
                <a:pPr marL="0" indent="0">
                  <a:buNone/>
                </a:pPr>
                <a:r>
                  <a:rPr lang="en-US">
                    <a:latin typeface="Times New Roman" panose="02020603050405020304" pitchFamily="18" charset="0"/>
                  </a:rPr>
                  <a:t>Where:</a:t>
                </a:r>
              </a:p>
              <a:p>
                <a:pPr marL="914400" marR="0" indent="0">
                  <a:spcBef>
                    <a:spcPts val="0"/>
                  </a:spcBef>
                  <a:spcAft>
                    <a:spcPts val="0"/>
                  </a:spcAft>
                  <a:buNone/>
                </a:pPr>
                <a14:m>
                  <m:oMath xmlns:m="http://schemas.openxmlformats.org/officeDocument/2006/math">
                    <m:r>
                      <a:rPr lang="en-US" sz="2400" i="1">
                        <a:latin typeface="Cambria Math" panose="02040503050406030204" pitchFamily="18" charset="0"/>
                        <a:ea typeface="Times New Roman" panose="02020603050405020304" pitchFamily="18" charset="0"/>
                      </a:rPr>
                      <m:t>𝑃</m:t>
                    </m:r>
                  </m:oMath>
                </a14:m>
                <a:r>
                  <a:rPr lang="en-US" sz="2400">
                    <a:latin typeface="Times New Roman" panose="02020603050405020304" pitchFamily="18" charset="0"/>
                    <a:ea typeface="Times New Roman" panose="02020603050405020304" pitchFamily="18" charset="0"/>
                  </a:rPr>
                  <a:t> = Absolute pressure of the gas (KPa)</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𝑉</m:t>
                    </m:r>
                  </m:oMath>
                </a14:m>
                <a:r>
                  <a:rPr lang="en-US" sz="2400">
                    <a:latin typeface="Times New Roman" panose="02020603050405020304" pitchFamily="18" charset="0"/>
                    <a:ea typeface="Times New Roman" panose="02020603050405020304" pitchFamily="18" charset="0"/>
                  </a:rPr>
                  <a:t> = Volume of the gas (L)</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𝑛</m:t>
                    </m:r>
                  </m:oMath>
                </a14:m>
                <a:r>
                  <a:rPr lang="en-US" sz="2400">
                    <a:latin typeface="Times New Roman" panose="02020603050405020304" pitchFamily="18" charset="0"/>
                    <a:ea typeface="Times New Roman" panose="02020603050405020304" pitchFamily="18" charset="0"/>
                  </a:rPr>
                  <a:t> = Amount of the gas (g)</a:t>
                </a:r>
              </a:p>
              <a:p>
                <a:pPr marL="0" indent="0">
                  <a:spcBef>
                    <a:spcPts val="0"/>
                  </a:spcBef>
                  <a:buNone/>
                </a:pPr>
                <a:r>
                  <a:rPr lang="en-US" sz="240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𝑅</m:t>
                    </m:r>
                  </m:oMath>
                </a14:m>
                <a:r>
                  <a:rPr lang="en-US" sz="2400">
                    <a:latin typeface="Times New Roman" panose="02020603050405020304" pitchFamily="18" charset="0"/>
                    <a:ea typeface="Times New Roman" panose="02020603050405020304" pitchFamily="18" charset="0"/>
                  </a:rPr>
                  <a:t> = Ideal gas constant (KJ/Kg*K) </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𝑇</m:t>
                    </m:r>
                  </m:oMath>
                </a14:m>
                <a:r>
                  <a:rPr lang="en-US" sz="2400">
                    <a:latin typeface="Times New Roman" panose="02020603050405020304" pitchFamily="18" charset="0"/>
                    <a:ea typeface="Times New Roman" panose="02020603050405020304" pitchFamily="18" charset="0"/>
                  </a:rPr>
                  <a:t> = Absolute temperature of the gas (K)</a:t>
                </a:r>
              </a:p>
              <a:p>
                <a:pPr marL="0" marR="0" indent="0">
                  <a:spcBef>
                    <a:spcPts val="0"/>
                  </a:spcBef>
                  <a:spcAft>
                    <a:spcPts val="0"/>
                  </a:spcAft>
                  <a:buNone/>
                </a:pPr>
                <a:endParaRPr lang="en-US" sz="2400">
                  <a:latin typeface="Times New Roman" panose="02020603050405020304" pitchFamily="18" charset="0"/>
                </a:endParaRPr>
              </a:p>
              <a:p>
                <a:pPr marL="0" marR="0" indent="0">
                  <a:spcBef>
                    <a:spcPts val="0"/>
                  </a:spcBef>
                  <a:spcAft>
                    <a:spcPts val="0"/>
                  </a:spcAft>
                  <a:buNone/>
                </a:pPr>
                <a:r>
                  <a:rPr lang="en-US" sz="2400">
                    <a:latin typeface="Times New Roman" panose="02020603050405020304" pitchFamily="18" charset="0"/>
                    <a:hlinkClick r:id="rId2"/>
                  </a:rPr>
                  <a:t>Calculations</a:t>
                </a:r>
                <a:endParaRPr lang="en-US" sz="2400">
                  <a:latin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indent="0">
                  <a:buNone/>
                </a:pPr>
                <a:endParaRPr lang="en-US" sz="2200"/>
              </a:p>
            </p:txBody>
          </p:sp>
        </mc:Choice>
        <mc:Fallback xmlns="">
          <p:sp>
            <p:nvSpPr>
              <p:cNvPr id="7" name="Content Placeholder 2">
                <a:extLst>
                  <a:ext uri="{FF2B5EF4-FFF2-40B4-BE49-F238E27FC236}">
                    <a16:creationId xmlns:a16="http://schemas.microsoft.com/office/drawing/2014/main" id="{646CB869-7322-A5B3-6491-8FB4552C144D}"/>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en-US">
                    <a:noFill/>
                  </a:rPr>
                  <a:t> </a:t>
                </a:r>
              </a:p>
            </p:txBody>
          </p:sp>
        </mc:Fallback>
      </mc:AlternateContent>
      <p:pic>
        <p:nvPicPr>
          <p:cNvPr id="3" name="Graphic 2" descr="Home with solid fill">
            <a:hlinkClick r:id="rId4" action="ppaction://hlinksldjump"/>
            <a:extLst>
              <a:ext uri="{FF2B5EF4-FFF2-40B4-BE49-F238E27FC236}">
                <a16:creationId xmlns:a16="http://schemas.microsoft.com/office/drawing/2014/main" id="{97807241-A9E2-7CCB-0F59-682036A6FB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7172146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B376DB6-D1D6-8762-1A5E-BC33A6BBCB68}"/>
              </a:ext>
            </a:extLst>
          </p:cNvPr>
          <p:cNvSpPr>
            <a:spLocks noGrp="1"/>
          </p:cNvSpPr>
          <p:nvPr>
            <p:ph type="title"/>
          </p:nvPr>
        </p:nvSpPr>
        <p:spPr/>
        <p:txBody>
          <a:bodyPr/>
          <a:lstStyle/>
          <a:p>
            <a:r>
              <a:rPr lang="en-US"/>
              <a:t>Heat Loss / Required Power</a:t>
            </a:r>
          </a:p>
        </p:txBody>
      </p:sp>
      <p:pic>
        <p:nvPicPr>
          <p:cNvPr id="7" name="Picture 6">
            <a:extLst>
              <a:ext uri="{FF2B5EF4-FFF2-40B4-BE49-F238E27FC236}">
                <a16:creationId xmlns:a16="http://schemas.microsoft.com/office/drawing/2014/main" id="{DEA5FC4B-A593-CD2A-350E-865238D3EC99}"/>
              </a:ext>
            </a:extLst>
          </p:cNvPr>
          <p:cNvPicPr>
            <a:picLocks noChangeAspect="1"/>
          </p:cNvPicPr>
          <p:nvPr/>
        </p:nvPicPr>
        <p:blipFill rotWithShape="1">
          <a:blip r:embed="rId2"/>
          <a:srcRect t="2831"/>
          <a:stretch/>
        </p:blipFill>
        <p:spPr>
          <a:xfrm>
            <a:off x="1246573" y="1819922"/>
            <a:ext cx="3235781" cy="4878203"/>
          </a:xfrm>
          <a:prstGeom prst="rect">
            <a:avLst/>
          </a:prstGeom>
        </p:spPr>
      </p:pic>
      <p:pic>
        <p:nvPicPr>
          <p:cNvPr id="9" name="Picture 8">
            <a:extLst>
              <a:ext uri="{FF2B5EF4-FFF2-40B4-BE49-F238E27FC236}">
                <a16:creationId xmlns:a16="http://schemas.microsoft.com/office/drawing/2014/main" id="{DD78999D-9F1C-1861-7598-73B6BA830AB3}"/>
              </a:ext>
            </a:extLst>
          </p:cNvPr>
          <p:cNvPicPr>
            <a:picLocks noChangeAspect="1"/>
          </p:cNvPicPr>
          <p:nvPr/>
        </p:nvPicPr>
        <p:blipFill rotWithShape="1">
          <a:blip r:embed="rId3"/>
          <a:srcRect t="3327"/>
          <a:stretch/>
        </p:blipFill>
        <p:spPr>
          <a:xfrm>
            <a:off x="6244201" y="1819921"/>
            <a:ext cx="3347751" cy="4878204"/>
          </a:xfrm>
          <a:prstGeom prst="rect">
            <a:avLst/>
          </a:prstGeom>
        </p:spPr>
      </p:pic>
    </p:spTree>
    <p:extLst>
      <p:ext uri="{BB962C8B-B14F-4D97-AF65-F5344CB8AC3E}">
        <p14:creationId xmlns:p14="http://schemas.microsoft.com/office/powerpoint/2010/main" val="201532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FC5E-BABE-D7ED-4AF0-A45535F36B44}"/>
              </a:ext>
            </a:extLst>
          </p:cNvPr>
          <p:cNvSpPr>
            <a:spLocks noGrp="1"/>
          </p:cNvSpPr>
          <p:nvPr>
            <p:ph type="title"/>
          </p:nvPr>
        </p:nvSpPr>
        <p:spPr/>
        <p:txBody>
          <a:bodyPr/>
          <a:lstStyle/>
          <a:p>
            <a:r>
              <a:rPr lang="en-US"/>
              <a:t>Vessel Pressure</a:t>
            </a:r>
          </a:p>
        </p:txBody>
      </p:sp>
      <p:sp>
        <p:nvSpPr>
          <p:cNvPr id="3" name="Content Placeholder 2">
            <a:extLst>
              <a:ext uri="{FF2B5EF4-FFF2-40B4-BE49-F238E27FC236}">
                <a16:creationId xmlns:a16="http://schemas.microsoft.com/office/drawing/2014/main" id="{DDC553CF-F2B8-D918-631D-C4FD2B86E55E}"/>
              </a:ext>
            </a:extLst>
          </p:cNvPr>
          <p:cNvSpPr>
            <a:spLocks noGrp="1"/>
          </p:cNvSpPr>
          <p:nvPr>
            <p:ph idx="1"/>
          </p:nvPr>
        </p:nvSpPr>
        <p:spPr/>
        <p:txBody>
          <a:bodyPr/>
          <a:lstStyle/>
          <a:p>
            <a:r>
              <a:rPr lang="en-US"/>
              <a:t>Maximum Vessel Pressure: 40.43psia</a:t>
            </a:r>
          </a:p>
          <a:p>
            <a:pPr lvl="1"/>
            <a:r>
              <a:rPr lang="en-US"/>
              <a:t>Champagne Bottle: 90psia</a:t>
            </a:r>
          </a:p>
          <a:p>
            <a:pPr lvl="1"/>
            <a:r>
              <a:rPr lang="en-US"/>
              <a:t>Soda Can: 30psia</a:t>
            </a:r>
          </a:p>
          <a:p>
            <a:endParaRPr lang="en-US"/>
          </a:p>
        </p:txBody>
      </p:sp>
      <p:pic>
        <p:nvPicPr>
          <p:cNvPr id="1026" name="Picture 2" descr="Six secrets of champagne – Physics World">
            <a:extLst>
              <a:ext uri="{FF2B5EF4-FFF2-40B4-BE49-F238E27FC236}">
                <a16:creationId xmlns:a16="http://schemas.microsoft.com/office/drawing/2014/main" id="{09D8779D-818F-D10C-D39C-427184AA1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4843" y="1027906"/>
            <a:ext cx="2952572" cy="3058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da Can | Pizzaroni">
            <a:extLst>
              <a:ext uri="{FF2B5EF4-FFF2-40B4-BE49-F238E27FC236}">
                <a16:creationId xmlns:a16="http://schemas.microsoft.com/office/drawing/2014/main" id="{47D8502C-DB0D-6B8C-BE22-CA68A2DB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636" y="3113466"/>
            <a:ext cx="3379409" cy="337940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D068CA88-88A8-6AE8-3D01-F19E42BCD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74" y="3207391"/>
            <a:ext cx="5759609" cy="346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631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latin typeface="Cooper Black"/>
              </a:rPr>
              <a:t>Electrolysis Power Circuit</a:t>
            </a:r>
          </a:p>
        </p:txBody>
      </p:sp>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838200" y="3698813"/>
            <a:ext cx="10515600" cy="4351338"/>
          </a:xfrm>
        </p:spPr>
        <p:txBody>
          <a:bodyPr/>
          <a:lstStyle/>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p:sp>
        <p:nvSpPr>
          <p:cNvPr id="6" name="Content Placeholder 3">
            <a:extLst>
              <a:ext uri="{FF2B5EF4-FFF2-40B4-BE49-F238E27FC236}">
                <a16:creationId xmlns:a16="http://schemas.microsoft.com/office/drawing/2014/main" id="{7590E0A4-719A-8BC9-7311-41EAB006515F}"/>
              </a:ext>
            </a:extLst>
          </p:cNvPr>
          <p:cNvSpPr txBox="1">
            <a:spLocks/>
          </p:cNvSpPr>
          <p:nvPr/>
        </p:nvSpPr>
        <p:spPr>
          <a:xfrm>
            <a:off x="1041400" y="2178080"/>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i="1">
              <a:latin typeface="Cambria Math" panose="02040503050406030204" pitchFamily="18"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3600">
              <a:latin typeface="Times New Roman" panose="02020603050405020304" pitchFamily="18" charset="0"/>
              <a:ea typeface="Calibri" panose="020F0502020204030204" pitchFamily="34" charset="0"/>
              <a:cs typeface="Arial" panose="020B0604020202020204" pitchFamily="34" charset="0"/>
            </a:endParaRPr>
          </a:p>
          <a:p>
            <a:endParaRPr lang="en-US"/>
          </a:p>
        </p:txBody>
      </p:sp>
      <p:pic>
        <p:nvPicPr>
          <p:cNvPr id="1026" name="Picture 2" descr="Diagram, schematic&#10;&#10;Description automatically generated">
            <a:extLst>
              <a:ext uri="{FF2B5EF4-FFF2-40B4-BE49-F238E27FC236}">
                <a16:creationId xmlns:a16="http://schemas.microsoft.com/office/drawing/2014/main" id="{D33F0395-DAFB-A40E-45F1-73E439EF5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11" y="1733456"/>
            <a:ext cx="6042726" cy="4112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3D133CDA-6E4D-2F7C-8E19-8B3FE25211F5}"/>
              </a:ext>
            </a:extLst>
          </p:cNvPr>
          <p:cNvGraphicFramePr/>
          <p:nvPr>
            <p:extLst>
              <p:ext uri="{D42A27DB-BD31-4B8C-83A1-F6EECF244321}">
                <p14:modId xmlns:p14="http://schemas.microsoft.com/office/powerpoint/2010/main" val="902985688"/>
              </p:ext>
            </p:extLst>
          </p:nvPr>
        </p:nvGraphicFramePr>
        <p:xfrm>
          <a:off x="1287721" y="1946126"/>
          <a:ext cx="2837712" cy="390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CA1B4DDD-C4B1-51CC-FA12-B2834F38796B}"/>
              </a:ext>
            </a:extLst>
          </p:cNvPr>
          <p:cNvPicPr>
            <a:picLocks noChangeAspect="1"/>
          </p:cNvPicPr>
          <p:nvPr/>
        </p:nvPicPr>
        <p:blipFill rotWithShape="1">
          <a:blip r:embed="rId10"/>
          <a:srcRect l="5093" r="4890"/>
          <a:stretch/>
        </p:blipFill>
        <p:spPr>
          <a:xfrm>
            <a:off x="4577523" y="2085720"/>
            <a:ext cx="6487003" cy="4112850"/>
          </a:xfrm>
          <a:prstGeom prst="rect">
            <a:avLst/>
          </a:prstGeom>
        </p:spPr>
      </p:pic>
    </p:spTree>
    <p:extLst>
      <p:ext uri="{BB962C8B-B14F-4D97-AF65-F5344CB8AC3E}">
        <p14:creationId xmlns:p14="http://schemas.microsoft.com/office/powerpoint/2010/main" val="4009768154"/>
      </p:ext>
    </p:extLst>
  </p:cSld>
  <p:clrMapOvr>
    <a:masterClrMapping/>
  </p:clrMapOvr>
  <p:extLst>
    <p:ext uri="{6950BFC3-D8DA-4A85-94F7-54DA5524770B}">
      <p188:commentRel xmlns:p188="http://schemas.microsoft.com/office/powerpoint/2018/8/main" r:id="rId3"/>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t>Risk Matrix – Before Mitigation</a:t>
            </a:r>
          </a:p>
        </p:txBody>
      </p:sp>
      <p:pic>
        <p:nvPicPr>
          <p:cNvPr id="10" name="Content Placeholder 9">
            <a:extLst>
              <a:ext uri="{FF2B5EF4-FFF2-40B4-BE49-F238E27FC236}">
                <a16:creationId xmlns:a16="http://schemas.microsoft.com/office/drawing/2014/main" id="{107699A7-101E-528E-D5B8-C24CCE505E18}"/>
              </a:ext>
            </a:extLst>
          </p:cNvPr>
          <p:cNvPicPr>
            <a:picLocks noGrp="1" noChangeAspect="1"/>
          </p:cNvPicPr>
          <p:nvPr>
            <p:ph idx="1"/>
          </p:nvPr>
        </p:nvPicPr>
        <p:blipFill>
          <a:blip r:embed="rId4"/>
          <a:stretch>
            <a:fillRect/>
          </a:stretch>
        </p:blipFill>
        <p:spPr>
          <a:xfrm>
            <a:off x="99875" y="1559621"/>
            <a:ext cx="11157621" cy="1954288"/>
          </a:xfrm>
          <a:prstGeom prst="rect">
            <a:avLst/>
          </a:prstGeom>
        </p:spPr>
      </p:pic>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609141E6-50FF-EC0F-8136-1F94478E8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791" y="3994317"/>
            <a:ext cx="5120521" cy="286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050016"/>
      </p:ext>
    </p:extLst>
  </p:cSld>
  <p:clrMapOvr>
    <a:masterClrMapping/>
  </p:clrMapOvr>
  <p:extLst>
    <p:ext uri="{6950BFC3-D8DA-4A85-94F7-54DA5524770B}">
      <p188:commentRel xmlns:p188="http://schemas.microsoft.com/office/powerpoint/2018/8/main" r:id="rId3"/>
    </p:ext>
  </p:extLs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DBCD-9B43-FF46-F6EF-A4F0B6574F81}"/>
              </a:ext>
            </a:extLst>
          </p:cNvPr>
          <p:cNvSpPr>
            <a:spLocks noGrp="1"/>
          </p:cNvSpPr>
          <p:nvPr>
            <p:ph type="title"/>
          </p:nvPr>
        </p:nvSpPr>
        <p:spPr/>
        <p:txBody>
          <a:bodyPr/>
          <a:lstStyle/>
          <a:p>
            <a:r>
              <a:rPr lang="en-US"/>
              <a:t>Pressure Requirement</a:t>
            </a:r>
          </a:p>
        </p:txBody>
      </p:sp>
      <p:sp>
        <p:nvSpPr>
          <p:cNvPr id="5" name="TextBox 4">
            <a:extLst>
              <a:ext uri="{FF2B5EF4-FFF2-40B4-BE49-F238E27FC236}">
                <a16:creationId xmlns:a16="http://schemas.microsoft.com/office/drawing/2014/main" id="{994BE661-B0EA-20D6-4951-6A6BFF78623A}"/>
              </a:ext>
            </a:extLst>
          </p:cNvPr>
          <p:cNvSpPr txBox="1"/>
          <p:nvPr/>
        </p:nvSpPr>
        <p:spPr>
          <a:xfrm>
            <a:off x="819150" y="3127001"/>
            <a:ext cx="4179995" cy="646331"/>
          </a:xfrm>
          <a:prstGeom prst="rect">
            <a:avLst/>
          </a:prstGeom>
          <a:noFill/>
        </p:spPr>
        <p:txBody>
          <a:bodyPr wrap="square">
            <a:spAutoFit/>
          </a:bodyPr>
          <a:lstStyle/>
          <a:p>
            <a:pPr algn="ctr"/>
            <a:r>
              <a:rPr lang="en-US"/>
              <a:t>Hard Copper Pipe </a:t>
            </a:r>
          </a:p>
          <a:p>
            <a:pPr algn="ctr"/>
            <a:r>
              <a:rPr lang="en-US"/>
              <a:t>0.5”OD x 0.05”Wall Thickness x 2.63” Long</a:t>
            </a:r>
          </a:p>
        </p:txBody>
      </p:sp>
      <p:sp>
        <p:nvSpPr>
          <p:cNvPr id="3" name="TextBox 2">
            <a:extLst>
              <a:ext uri="{FF2B5EF4-FFF2-40B4-BE49-F238E27FC236}">
                <a16:creationId xmlns:a16="http://schemas.microsoft.com/office/drawing/2014/main" id="{CDA4FE4F-6018-316E-5DEB-3465170F4936}"/>
              </a:ext>
            </a:extLst>
          </p:cNvPr>
          <p:cNvSpPr txBox="1"/>
          <p:nvPr/>
        </p:nvSpPr>
        <p:spPr>
          <a:xfrm>
            <a:off x="7458626" y="490359"/>
            <a:ext cx="3746377" cy="646331"/>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10.2</a:t>
            </a:r>
          </a:p>
          <a:p>
            <a:pPr algn="ctr"/>
            <a:r>
              <a:rPr lang="en-US"/>
              <a:t>“-”</a:t>
            </a:r>
          </a:p>
        </p:txBody>
      </p:sp>
      <p:pic>
        <p:nvPicPr>
          <p:cNvPr id="8" name="Picture 7">
            <a:extLst>
              <a:ext uri="{FF2B5EF4-FFF2-40B4-BE49-F238E27FC236}">
                <a16:creationId xmlns:a16="http://schemas.microsoft.com/office/drawing/2014/main" id="{784D0152-DA6F-84C5-90CA-2EDF1BCC481B}"/>
              </a:ext>
            </a:extLst>
          </p:cNvPr>
          <p:cNvPicPr>
            <a:picLocks noChangeAspect="1"/>
          </p:cNvPicPr>
          <p:nvPr/>
        </p:nvPicPr>
        <p:blipFill rotWithShape="1">
          <a:blip r:embed="rId3"/>
          <a:srcRect r="4308"/>
          <a:stretch/>
        </p:blipFill>
        <p:spPr>
          <a:xfrm>
            <a:off x="967456" y="4038338"/>
            <a:ext cx="3883382" cy="419158"/>
          </a:xfrm>
          <a:prstGeom prst="rect">
            <a:avLst/>
          </a:prstGeom>
        </p:spPr>
      </p:pic>
      <p:pic>
        <p:nvPicPr>
          <p:cNvPr id="9" name="Picture 8">
            <a:extLst>
              <a:ext uri="{FF2B5EF4-FFF2-40B4-BE49-F238E27FC236}">
                <a16:creationId xmlns:a16="http://schemas.microsoft.com/office/drawing/2014/main" id="{0F4AE288-0FA1-383D-4F5D-7E14A7DAD553}"/>
              </a:ext>
            </a:extLst>
          </p:cNvPr>
          <p:cNvPicPr>
            <a:picLocks noChangeAspect="1"/>
          </p:cNvPicPr>
          <p:nvPr/>
        </p:nvPicPr>
        <p:blipFill rotWithShape="1">
          <a:blip r:embed="rId4"/>
          <a:srcRect t="7440" r="1964"/>
          <a:stretch/>
        </p:blipFill>
        <p:spPr>
          <a:xfrm>
            <a:off x="6535560" y="4038338"/>
            <a:ext cx="4249358" cy="387970"/>
          </a:xfrm>
          <a:prstGeom prst="rect">
            <a:avLst/>
          </a:prstGeom>
        </p:spPr>
      </p:pic>
      <p:sp>
        <p:nvSpPr>
          <p:cNvPr id="11" name="TextBox 10">
            <a:extLst>
              <a:ext uri="{FF2B5EF4-FFF2-40B4-BE49-F238E27FC236}">
                <a16:creationId xmlns:a16="http://schemas.microsoft.com/office/drawing/2014/main" id="{F58D7C57-694D-CA46-B965-298646470E1E}"/>
              </a:ext>
            </a:extLst>
          </p:cNvPr>
          <p:cNvSpPr txBox="1"/>
          <p:nvPr/>
        </p:nvSpPr>
        <p:spPr>
          <a:xfrm>
            <a:off x="6494893" y="3127000"/>
            <a:ext cx="4197342" cy="646331"/>
          </a:xfrm>
          <a:prstGeom prst="rect">
            <a:avLst/>
          </a:prstGeom>
          <a:noFill/>
        </p:spPr>
        <p:txBody>
          <a:bodyPr wrap="square">
            <a:spAutoFit/>
          </a:bodyPr>
          <a:lstStyle/>
          <a:p>
            <a:pPr algn="ctr"/>
            <a:r>
              <a:rPr lang="en-US"/>
              <a:t>PTFE Tubing </a:t>
            </a:r>
          </a:p>
          <a:p>
            <a:pPr algn="ctr"/>
            <a:r>
              <a:rPr lang="en-US"/>
              <a:t>0.31”OD x 0.03” Wall Thickness x 2’ Long</a:t>
            </a:r>
          </a:p>
        </p:txBody>
      </p:sp>
      <p:sp>
        <p:nvSpPr>
          <p:cNvPr id="12" name="TextBox 11">
            <a:extLst>
              <a:ext uri="{FF2B5EF4-FFF2-40B4-BE49-F238E27FC236}">
                <a16:creationId xmlns:a16="http://schemas.microsoft.com/office/drawing/2014/main" id="{89826970-1F43-3848-F384-A8D72E5536F6}"/>
              </a:ext>
            </a:extLst>
          </p:cNvPr>
          <p:cNvSpPr txBox="1"/>
          <p:nvPr/>
        </p:nvSpPr>
        <p:spPr>
          <a:xfrm>
            <a:off x="2565719" y="2085678"/>
            <a:ext cx="6094520" cy="646331"/>
          </a:xfrm>
          <a:prstGeom prst="rect">
            <a:avLst/>
          </a:prstGeom>
          <a:noFill/>
        </p:spPr>
        <p:txBody>
          <a:bodyPr wrap="square">
            <a:spAutoFit/>
          </a:bodyPr>
          <a:lstStyle/>
          <a:p>
            <a:pPr algn="ctr"/>
            <a:r>
              <a:rPr lang="en-US"/>
              <a:t>Atmospheric Pressure: 14.7psi absolute</a:t>
            </a:r>
          </a:p>
          <a:p>
            <a:pPr algn="ctr"/>
            <a:r>
              <a:rPr lang="en-US"/>
              <a:t>Maximum Internal Pressure: 14.7 + 0.29 = 14.99psi absolute</a:t>
            </a:r>
          </a:p>
        </p:txBody>
      </p:sp>
      <p:cxnSp>
        <p:nvCxnSpPr>
          <p:cNvPr id="14" name="Straight Connector 13">
            <a:extLst>
              <a:ext uri="{FF2B5EF4-FFF2-40B4-BE49-F238E27FC236}">
                <a16:creationId xmlns:a16="http://schemas.microsoft.com/office/drawing/2014/main" id="{E2F10FA1-2F88-F9AF-5138-6C6739A4C177}"/>
              </a:ext>
            </a:extLst>
          </p:cNvPr>
          <p:cNvCxnSpPr>
            <a:cxnSpLocks/>
          </p:cNvCxnSpPr>
          <p:nvPr/>
        </p:nvCxnSpPr>
        <p:spPr>
          <a:xfrm>
            <a:off x="2565719" y="2819400"/>
            <a:ext cx="59210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12BF480-7CEA-B0C3-A879-A6939592110A}"/>
              </a:ext>
            </a:extLst>
          </p:cNvPr>
          <p:cNvCxnSpPr>
            <a:cxnSpLocks/>
          </p:cNvCxnSpPr>
          <p:nvPr/>
        </p:nvCxnSpPr>
        <p:spPr>
          <a:xfrm flipV="1">
            <a:off x="5676044" y="2914650"/>
            <a:ext cx="0" cy="2667000"/>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8C0B8-D4D9-DB66-CFAF-6F5F8076E2EC}"/>
              </a:ext>
            </a:extLst>
          </p:cNvPr>
          <p:cNvSpPr txBox="1"/>
          <p:nvPr/>
        </p:nvSpPr>
        <p:spPr>
          <a:xfrm>
            <a:off x="2628044" y="5976641"/>
            <a:ext cx="6096000" cy="369332"/>
          </a:xfrm>
          <a:prstGeom prst="rect">
            <a:avLst/>
          </a:prstGeom>
          <a:noFill/>
        </p:spPr>
        <p:txBody>
          <a:bodyPr wrap="square">
            <a:spAutoFit/>
          </a:bodyPr>
          <a:lstStyle/>
          <a:p>
            <a:pPr algn="ctr"/>
            <a:r>
              <a:rPr lang="en-US" b="0" i="0">
                <a:effectLst/>
              </a:rPr>
              <a:t>[3]</a:t>
            </a:r>
          </a:p>
        </p:txBody>
      </p:sp>
    </p:spTree>
    <p:extLst>
      <p:ext uri="{BB962C8B-B14F-4D97-AF65-F5344CB8AC3E}">
        <p14:creationId xmlns:p14="http://schemas.microsoft.com/office/powerpoint/2010/main" val="293887139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FC43-A1FB-1768-2717-1C5EBFF12B04}"/>
              </a:ext>
            </a:extLst>
          </p:cNvPr>
          <p:cNvSpPr>
            <a:spLocks noGrp="1"/>
          </p:cNvSpPr>
          <p:nvPr>
            <p:ph type="title"/>
          </p:nvPr>
        </p:nvSpPr>
        <p:spPr>
          <a:xfrm>
            <a:off x="838200" y="367445"/>
            <a:ext cx="10515600" cy="1325563"/>
          </a:xfrm>
        </p:spPr>
        <p:txBody>
          <a:bodyPr/>
          <a:lstStyle/>
          <a:p>
            <a:r>
              <a:rPr lang="en-US"/>
              <a:t>The ERH2 System</a:t>
            </a:r>
          </a:p>
        </p:txBody>
      </p:sp>
      <p:pic>
        <p:nvPicPr>
          <p:cNvPr id="3" name="Content Placeholder 2">
            <a:extLst>
              <a:ext uri="{FF2B5EF4-FFF2-40B4-BE49-F238E27FC236}">
                <a16:creationId xmlns:a16="http://schemas.microsoft.com/office/drawing/2014/main" id="{40F92385-FF94-C26F-B32F-AB93ED1C8BE4}"/>
              </a:ext>
            </a:extLst>
          </p:cNvPr>
          <p:cNvPicPr>
            <a:picLocks noGrp="1" noChangeAspect="1"/>
          </p:cNvPicPr>
          <p:nvPr>
            <p:ph idx="1"/>
          </p:nvPr>
        </p:nvPicPr>
        <p:blipFill>
          <a:blip r:embed="rId4"/>
          <a:stretch>
            <a:fillRect/>
          </a:stretch>
        </p:blipFill>
        <p:spPr>
          <a:xfrm>
            <a:off x="1285292" y="1755422"/>
            <a:ext cx="8598158" cy="4556477"/>
          </a:xfrm>
          <a:prstGeom prst="rect">
            <a:avLst/>
          </a:prstGeom>
        </p:spPr>
      </p:pic>
      <p:sp>
        <p:nvSpPr>
          <p:cNvPr id="10" name="TextBox 9">
            <a:extLst>
              <a:ext uri="{FF2B5EF4-FFF2-40B4-BE49-F238E27FC236}">
                <a16:creationId xmlns:a16="http://schemas.microsoft.com/office/drawing/2014/main" id="{3899C713-E1DD-27FF-F843-AA03CBCC1B73}"/>
              </a:ext>
            </a:extLst>
          </p:cNvPr>
          <p:cNvSpPr txBox="1"/>
          <p:nvPr/>
        </p:nvSpPr>
        <p:spPr>
          <a:xfrm>
            <a:off x="3171683" y="5988734"/>
            <a:ext cx="1119329" cy="646331"/>
          </a:xfrm>
          <a:prstGeom prst="rect">
            <a:avLst/>
          </a:prstGeom>
          <a:noFill/>
        </p:spPr>
        <p:txBody>
          <a:bodyPr wrap="square" rtlCol="0">
            <a:spAutoFit/>
          </a:bodyPr>
          <a:lstStyle/>
          <a:p>
            <a:pPr algn="ctr"/>
            <a:endParaRPr lang="en-US"/>
          </a:p>
          <a:p>
            <a:endParaRPr lang="en-US"/>
          </a:p>
        </p:txBody>
      </p:sp>
      <p:cxnSp>
        <p:nvCxnSpPr>
          <p:cNvPr id="5" name="Straight Arrow Connector 4">
            <a:extLst>
              <a:ext uri="{FF2B5EF4-FFF2-40B4-BE49-F238E27FC236}">
                <a16:creationId xmlns:a16="http://schemas.microsoft.com/office/drawing/2014/main" id="{C0614B2D-89D8-8917-1569-0AEA9C210768}"/>
              </a:ext>
            </a:extLst>
          </p:cNvPr>
          <p:cNvCxnSpPr>
            <a:cxnSpLocks/>
          </p:cNvCxnSpPr>
          <p:nvPr/>
        </p:nvCxnSpPr>
        <p:spPr>
          <a:xfrm flipV="1">
            <a:off x="2746113" y="3786172"/>
            <a:ext cx="5926310" cy="325148"/>
          </a:xfrm>
          <a:prstGeom prst="straightConnector1">
            <a:avLst/>
          </a:prstGeom>
          <a:ln w="76200">
            <a:solidFill>
              <a:srgbClr val="C00000"/>
            </a:solidFill>
            <a:tailEnd type="triangle"/>
          </a:ln>
          <a:effectLst>
            <a:glow rad="228600">
              <a:schemeClr val="accent3">
                <a:satMod val="175000"/>
                <a:alpha val="40000"/>
              </a:schemeClr>
            </a:glow>
          </a:effectLst>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1AF9FE-81B5-E198-EC55-20CBCB1CCB72}"/>
                  </a:ext>
                </a:extLst>
              </p:cNvPr>
              <p:cNvSpPr txBox="1"/>
              <p:nvPr/>
            </p:nvSpPr>
            <p:spPr>
              <a:xfrm>
                <a:off x="8724181" y="3579414"/>
                <a:ext cx="4996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2</m:t>
                          </m:r>
                        </m:sub>
                      </m:sSub>
                    </m:oMath>
                  </m:oMathPara>
                </a14:m>
                <a:endParaRPr lang="en-US"/>
              </a:p>
            </p:txBody>
          </p:sp>
        </mc:Choice>
        <mc:Fallback xmlns="">
          <p:sp>
            <p:nvSpPr>
              <p:cNvPr id="7" name="TextBox 6">
                <a:extLst>
                  <a:ext uri="{FF2B5EF4-FFF2-40B4-BE49-F238E27FC236}">
                    <a16:creationId xmlns:a16="http://schemas.microsoft.com/office/drawing/2014/main" id="{171AF9FE-81B5-E198-EC55-20CBCB1CCB72}"/>
                  </a:ext>
                </a:extLst>
              </p:cNvPr>
              <p:cNvSpPr txBox="1">
                <a:spLocks noRot="1" noChangeAspect="1" noMove="1" noResize="1" noEditPoints="1" noAdjustHandles="1" noChangeArrowheads="1" noChangeShapeType="1" noTextEdit="1"/>
              </p:cNvSpPr>
              <p:nvPr/>
            </p:nvSpPr>
            <p:spPr>
              <a:xfrm>
                <a:off x="8724181" y="3579414"/>
                <a:ext cx="499688" cy="369332"/>
              </a:xfrm>
              <a:prstGeom prst="rect">
                <a:avLst/>
              </a:prstGeom>
              <a:blipFill>
                <a:blip r:embed="rId5"/>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5086D29-143B-F9E9-672D-99CE5CC44789}"/>
              </a:ext>
            </a:extLst>
          </p:cNvPr>
          <p:cNvSpPr txBox="1"/>
          <p:nvPr/>
        </p:nvSpPr>
        <p:spPr>
          <a:xfrm>
            <a:off x="4738913" y="4376057"/>
            <a:ext cx="1690915" cy="369332"/>
          </a:xfrm>
          <a:prstGeom prst="rect">
            <a:avLst/>
          </a:prstGeom>
          <a:noFill/>
        </p:spPr>
        <p:txBody>
          <a:bodyPr wrap="square" rtlCol="0">
            <a:spAutoFit/>
          </a:bodyPr>
          <a:lstStyle/>
          <a:p>
            <a:pPr algn="ctr"/>
            <a:r>
              <a:rPr lang="en-US"/>
              <a:t>42”</a:t>
            </a:r>
          </a:p>
        </p:txBody>
      </p:sp>
      <p:cxnSp>
        <p:nvCxnSpPr>
          <p:cNvPr id="8" name="Straight Connector 7">
            <a:extLst>
              <a:ext uri="{FF2B5EF4-FFF2-40B4-BE49-F238E27FC236}">
                <a16:creationId xmlns:a16="http://schemas.microsoft.com/office/drawing/2014/main" id="{402BAE42-C924-1245-AAF6-73DBE9C4B982}"/>
              </a:ext>
            </a:extLst>
          </p:cNvPr>
          <p:cNvCxnSpPr>
            <a:cxnSpLocks/>
          </p:cNvCxnSpPr>
          <p:nvPr/>
        </p:nvCxnSpPr>
        <p:spPr>
          <a:xfrm flipV="1">
            <a:off x="2227942" y="4564743"/>
            <a:ext cx="3106058" cy="16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39CF5B-CD82-615A-EA59-0100E1F8BF46}"/>
              </a:ext>
            </a:extLst>
          </p:cNvPr>
          <p:cNvCxnSpPr/>
          <p:nvPr/>
        </p:nvCxnSpPr>
        <p:spPr>
          <a:xfrm flipV="1">
            <a:off x="5805852" y="4401066"/>
            <a:ext cx="2866571" cy="1596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A13B17-7130-676D-E27C-EB9950EB49D4}"/>
              </a:ext>
            </a:extLst>
          </p:cNvPr>
          <p:cNvCxnSpPr>
            <a:cxnSpLocks/>
          </p:cNvCxnSpPr>
          <p:nvPr/>
        </p:nvCxnSpPr>
        <p:spPr>
          <a:xfrm>
            <a:off x="2227943" y="4644571"/>
            <a:ext cx="0" cy="174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494864-5CF6-D4DF-E9BE-F6E34F153ECF}"/>
              </a:ext>
            </a:extLst>
          </p:cNvPr>
          <p:cNvCxnSpPr>
            <a:cxnSpLocks/>
          </p:cNvCxnSpPr>
          <p:nvPr/>
        </p:nvCxnSpPr>
        <p:spPr>
          <a:xfrm>
            <a:off x="8672423" y="4234542"/>
            <a:ext cx="0" cy="2830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BFC71ED-A35F-01B3-6CF3-821BED8A5C4E}"/>
              </a:ext>
            </a:extLst>
          </p:cNvPr>
          <p:cNvCxnSpPr>
            <a:cxnSpLocks/>
          </p:cNvCxnSpPr>
          <p:nvPr/>
        </p:nvCxnSpPr>
        <p:spPr>
          <a:xfrm flipH="1" flipV="1">
            <a:off x="1893976" y="4365985"/>
            <a:ext cx="254138" cy="3031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182CB3-D50C-ADA6-C12C-E08633A20E59}"/>
              </a:ext>
            </a:extLst>
          </p:cNvPr>
          <p:cNvCxnSpPr>
            <a:cxnSpLocks/>
          </p:cNvCxnSpPr>
          <p:nvPr/>
        </p:nvCxnSpPr>
        <p:spPr>
          <a:xfrm>
            <a:off x="2148114" y="4571217"/>
            <a:ext cx="0" cy="1741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C0A351-95E7-7E5A-C561-6964DB77EBBB}"/>
              </a:ext>
            </a:extLst>
          </p:cNvPr>
          <p:cNvCxnSpPr>
            <a:cxnSpLocks/>
          </p:cNvCxnSpPr>
          <p:nvPr/>
        </p:nvCxnSpPr>
        <p:spPr>
          <a:xfrm>
            <a:off x="1908490" y="4288970"/>
            <a:ext cx="0" cy="1741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1D8D696-54EF-2710-584D-662ECD7F89CE}"/>
              </a:ext>
            </a:extLst>
          </p:cNvPr>
          <p:cNvSpPr txBox="1"/>
          <p:nvPr/>
        </p:nvSpPr>
        <p:spPr>
          <a:xfrm>
            <a:off x="907141" y="4455884"/>
            <a:ext cx="1690915" cy="369332"/>
          </a:xfrm>
          <a:prstGeom prst="rect">
            <a:avLst/>
          </a:prstGeom>
          <a:noFill/>
        </p:spPr>
        <p:txBody>
          <a:bodyPr wrap="square" rtlCol="0">
            <a:spAutoFit/>
          </a:bodyPr>
          <a:lstStyle/>
          <a:p>
            <a:pPr algn="ctr"/>
            <a:r>
              <a:rPr lang="en-US"/>
              <a:t>6”</a:t>
            </a:r>
          </a:p>
        </p:txBody>
      </p:sp>
      <p:sp>
        <p:nvSpPr>
          <p:cNvPr id="25" name="TextBox 24">
            <a:extLst>
              <a:ext uri="{FF2B5EF4-FFF2-40B4-BE49-F238E27FC236}">
                <a16:creationId xmlns:a16="http://schemas.microsoft.com/office/drawing/2014/main" id="{4EADE716-1FED-5361-EAC3-2FF7D65D44E1}"/>
              </a:ext>
            </a:extLst>
          </p:cNvPr>
          <p:cNvSpPr txBox="1"/>
          <p:nvPr/>
        </p:nvSpPr>
        <p:spPr>
          <a:xfrm>
            <a:off x="449577" y="5122579"/>
            <a:ext cx="2917825"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1.3</a:t>
            </a:r>
          </a:p>
          <a:p>
            <a:pPr algn="ctr"/>
            <a:r>
              <a:rPr lang="en-US" sz="1800">
                <a:effectLst/>
                <a:ea typeface="Calibri" panose="020F0502020204030204" pitchFamily="34" charset="0"/>
              </a:rPr>
              <a:t>“The system must fit into a 45”x25” box.”</a:t>
            </a:r>
            <a:endParaRPr lang="en-US"/>
          </a:p>
        </p:txBody>
      </p:sp>
      <p:pic>
        <p:nvPicPr>
          <p:cNvPr id="11" name="Picture 10">
            <a:extLst>
              <a:ext uri="{FF2B5EF4-FFF2-40B4-BE49-F238E27FC236}">
                <a16:creationId xmlns:a16="http://schemas.microsoft.com/office/drawing/2014/main" id="{C022369C-CB10-EDF3-5286-237C8234A9BF}"/>
              </a:ext>
            </a:extLst>
          </p:cNvPr>
          <p:cNvPicPr>
            <a:picLocks noChangeAspect="1"/>
          </p:cNvPicPr>
          <p:nvPr/>
        </p:nvPicPr>
        <p:blipFill>
          <a:blip r:embed="rId6"/>
          <a:stretch>
            <a:fillRect/>
          </a:stretch>
        </p:blipFill>
        <p:spPr>
          <a:xfrm>
            <a:off x="7527331" y="182106"/>
            <a:ext cx="3379377" cy="2646116"/>
          </a:xfrm>
          <a:prstGeom prst="rect">
            <a:avLst/>
          </a:prstGeom>
        </p:spPr>
      </p:pic>
      <p:sp>
        <p:nvSpPr>
          <p:cNvPr id="14" name="TextBox 13">
            <a:extLst>
              <a:ext uri="{FF2B5EF4-FFF2-40B4-BE49-F238E27FC236}">
                <a16:creationId xmlns:a16="http://schemas.microsoft.com/office/drawing/2014/main" id="{5896897A-F90F-5794-778E-D81FE8917ECA}"/>
              </a:ext>
            </a:extLst>
          </p:cNvPr>
          <p:cNvSpPr txBox="1"/>
          <p:nvPr/>
        </p:nvSpPr>
        <p:spPr>
          <a:xfrm>
            <a:off x="7583211" y="2409248"/>
            <a:ext cx="3740109" cy="338554"/>
          </a:xfrm>
          <a:prstGeom prst="rect">
            <a:avLst/>
          </a:prstGeom>
          <a:solidFill>
            <a:schemeClr val="bg1"/>
          </a:solidFill>
          <a:ln w="28575">
            <a:solidFill>
              <a:srgbClr val="1B3E8A"/>
            </a:solidFill>
          </a:ln>
        </p:spPr>
        <p:txBody>
          <a:bodyPr wrap="square" rtlCol="0">
            <a:spAutoFit/>
          </a:bodyPr>
          <a:lstStyle/>
          <a:p>
            <a:pPr algn="ctr"/>
            <a:r>
              <a:rPr lang="en-US" sz="1600"/>
              <a:t>Standard utility cart, 45”x25” top shelf </a:t>
            </a:r>
          </a:p>
        </p:txBody>
      </p:sp>
    </p:spTree>
    <p:extLst>
      <p:ext uri="{BB962C8B-B14F-4D97-AF65-F5344CB8AC3E}">
        <p14:creationId xmlns:p14="http://schemas.microsoft.com/office/powerpoint/2010/main" val="30362221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graphicFrame>
        <p:nvGraphicFramePr>
          <p:cNvPr id="4" name="Diagram 3">
            <a:extLst>
              <a:ext uri="{FF2B5EF4-FFF2-40B4-BE49-F238E27FC236}">
                <a16:creationId xmlns:a16="http://schemas.microsoft.com/office/drawing/2014/main" id="{B1DD6A10-287C-D1F1-5B4B-B436D7D548B0}"/>
              </a:ext>
            </a:extLst>
          </p:cNvPr>
          <p:cNvGraphicFramePr/>
          <p:nvPr/>
        </p:nvGraphicFramePr>
        <p:xfrm>
          <a:off x="389106" y="1313235"/>
          <a:ext cx="10807430" cy="5428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Badge 1 with solid fill">
            <a:extLst>
              <a:ext uri="{FF2B5EF4-FFF2-40B4-BE49-F238E27FC236}">
                <a16:creationId xmlns:a16="http://schemas.microsoft.com/office/drawing/2014/main" id="{9DB3DC55-198D-F106-9AFC-BF4B3C3824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151" y="1426696"/>
            <a:ext cx="912644" cy="912644"/>
          </a:xfrm>
          <a:prstGeom prst="rect">
            <a:avLst/>
          </a:prstGeom>
        </p:spPr>
      </p:pic>
      <p:pic>
        <p:nvPicPr>
          <p:cNvPr id="7" name="Graphic 6" descr="Badge with solid fill">
            <a:extLst>
              <a:ext uri="{FF2B5EF4-FFF2-40B4-BE49-F238E27FC236}">
                <a16:creationId xmlns:a16="http://schemas.microsoft.com/office/drawing/2014/main" id="{1201689D-D275-ED41-F36D-D0D16A02131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9116" y="2297410"/>
            <a:ext cx="902990" cy="902990"/>
          </a:xfrm>
          <a:prstGeom prst="rect">
            <a:avLst/>
          </a:prstGeom>
        </p:spPr>
      </p:pic>
      <p:pic>
        <p:nvPicPr>
          <p:cNvPr id="9" name="Graphic 8" descr="Badge 3 with solid fill">
            <a:extLst>
              <a:ext uri="{FF2B5EF4-FFF2-40B4-BE49-F238E27FC236}">
                <a16:creationId xmlns:a16="http://schemas.microsoft.com/office/drawing/2014/main" id="{E3280376-469A-F48F-5604-2745AD8369E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8036" y="3149026"/>
            <a:ext cx="902990" cy="902990"/>
          </a:xfrm>
          <a:prstGeom prst="rect">
            <a:avLst/>
          </a:prstGeom>
        </p:spPr>
      </p:pic>
      <p:pic>
        <p:nvPicPr>
          <p:cNvPr id="11" name="Graphic 10" descr="Badge 4 with solid fill">
            <a:extLst>
              <a:ext uri="{FF2B5EF4-FFF2-40B4-BE49-F238E27FC236}">
                <a16:creationId xmlns:a16="http://schemas.microsoft.com/office/drawing/2014/main" id="{FC2AB174-C9F1-8F72-3D13-87FA8512717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2331" y="4008181"/>
            <a:ext cx="914400" cy="914400"/>
          </a:xfrm>
          <a:prstGeom prst="rect">
            <a:avLst/>
          </a:prstGeom>
        </p:spPr>
      </p:pic>
      <p:pic>
        <p:nvPicPr>
          <p:cNvPr id="13" name="Graphic 12" descr="Badge 5 with solid fill">
            <a:extLst>
              <a:ext uri="{FF2B5EF4-FFF2-40B4-BE49-F238E27FC236}">
                <a16:creationId xmlns:a16="http://schemas.microsoft.com/office/drawing/2014/main" id="{149079AA-E237-4B45-914B-196872F3B1E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4659" y="4861702"/>
            <a:ext cx="902990" cy="902990"/>
          </a:xfrm>
          <a:prstGeom prst="rect">
            <a:avLst/>
          </a:prstGeom>
        </p:spPr>
      </p:pic>
      <p:pic>
        <p:nvPicPr>
          <p:cNvPr id="15" name="Graphic 14" descr="Badge 6 with solid fill">
            <a:extLst>
              <a:ext uri="{FF2B5EF4-FFF2-40B4-BE49-F238E27FC236}">
                <a16:creationId xmlns:a16="http://schemas.microsoft.com/office/drawing/2014/main" id="{6BC64ECC-CB45-72EC-93AD-9BBCA5E88D5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8151" y="5722586"/>
            <a:ext cx="904719" cy="904719"/>
          </a:xfrm>
          <a:prstGeom prst="rect">
            <a:avLst/>
          </a:prstGeom>
        </p:spPr>
      </p:pic>
    </p:spTree>
    <p:extLst>
      <p:ext uri="{BB962C8B-B14F-4D97-AF65-F5344CB8AC3E}">
        <p14:creationId xmlns:p14="http://schemas.microsoft.com/office/powerpoint/2010/main" val="3835682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graphicFrame>
        <p:nvGraphicFramePr>
          <p:cNvPr id="4" name="Diagram 3">
            <a:extLst>
              <a:ext uri="{FF2B5EF4-FFF2-40B4-BE49-F238E27FC236}">
                <a16:creationId xmlns:a16="http://schemas.microsoft.com/office/drawing/2014/main" id="{B1DD6A10-287C-D1F1-5B4B-B436D7D548B0}"/>
              </a:ext>
            </a:extLst>
          </p:cNvPr>
          <p:cNvGraphicFramePr/>
          <p:nvPr/>
        </p:nvGraphicFramePr>
        <p:xfrm>
          <a:off x="389106" y="1313235"/>
          <a:ext cx="10807430" cy="5428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Badge 7 with solid fill">
            <a:extLst>
              <a:ext uri="{FF2B5EF4-FFF2-40B4-BE49-F238E27FC236}">
                <a16:creationId xmlns:a16="http://schemas.microsoft.com/office/drawing/2014/main" id="{3368291A-83FB-FF73-506C-81B00D4F937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600" y="1440180"/>
            <a:ext cx="1087120" cy="1087120"/>
          </a:xfrm>
          <a:prstGeom prst="rect">
            <a:avLst/>
          </a:prstGeom>
        </p:spPr>
      </p:pic>
      <p:pic>
        <p:nvPicPr>
          <p:cNvPr id="10" name="Graphic 9" descr="Badge 9 with solid fill">
            <a:extLst>
              <a:ext uri="{FF2B5EF4-FFF2-40B4-BE49-F238E27FC236}">
                <a16:creationId xmlns:a16="http://schemas.microsoft.com/office/drawing/2014/main" id="{C4BDD66B-EEEE-4A12-4D43-459E3938EAC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5463" y="3492473"/>
            <a:ext cx="1087119" cy="1087119"/>
          </a:xfrm>
          <a:prstGeom prst="rect">
            <a:avLst/>
          </a:prstGeom>
        </p:spPr>
      </p:pic>
      <p:pic>
        <p:nvPicPr>
          <p:cNvPr id="12" name="Graphic 11" descr="Badge 10 with solid fill">
            <a:extLst>
              <a:ext uri="{FF2B5EF4-FFF2-40B4-BE49-F238E27FC236}">
                <a16:creationId xmlns:a16="http://schemas.microsoft.com/office/drawing/2014/main" id="{C643610C-D53A-B25E-0C72-37C141E7325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 y="4509772"/>
            <a:ext cx="1073783" cy="1073783"/>
          </a:xfrm>
          <a:prstGeom prst="rect">
            <a:avLst/>
          </a:prstGeom>
        </p:spPr>
      </p:pic>
      <p:sp>
        <p:nvSpPr>
          <p:cNvPr id="13" name="Oval 12">
            <a:extLst>
              <a:ext uri="{FF2B5EF4-FFF2-40B4-BE49-F238E27FC236}">
                <a16:creationId xmlns:a16="http://schemas.microsoft.com/office/drawing/2014/main" id="{6044AE44-AF84-25A9-1F00-009D59A053B8}"/>
              </a:ext>
            </a:extLst>
          </p:cNvPr>
          <p:cNvSpPr/>
          <p:nvPr/>
        </p:nvSpPr>
        <p:spPr>
          <a:xfrm>
            <a:off x="480060" y="5640705"/>
            <a:ext cx="832485" cy="852170"/>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6006E0-5B1C-A445-BA80-A54FECB732F6}"/>
              </a:ext>
            </a:extLst>
          </p:cNvPr>
          <p:cNvPicPr>
            <a:picLocks noChangeAspect="1"/>
          </p:cNvPicPr>
          <p:nvPr/>
        </p:nvPicPr>
        <p:blipFill rotWithShape="1">
          <a:blip r:embed="rId14"/>
          <a:srcRect l="21748" r="29584"/>
          <a:stretch/>
        </p:blipFill>
        <p:spPr>
          <a:xfrm>
            <a:off x="662742" y="5762984"/>
            <a:ext cx="214205" cy="548900"/>
          </a:xfrm>
          <a:prstGeom prst="rect">
            <a:avLst/>
          </a:prstGeom>
        </p:spPr>
      </p:pic>
      <p:pic>
        <p:nvPicPr>
          <p:cNvPr id="15" name="Picture 14">
            <a:extLst>
              <a:ext uri="{FF2B5EF4-FFF2-40B4-BE49-F238E27FC236}">
                <a16:creationId xmlns:a16="http://schemas.microsoft.com/office/drawing/2014/main" id="{F99D7840-4DBC-A929-8335-D9199C36A5CD}"/>
              </a:ext>
            </a:extLst>
          </p:cNvPr>
          <p:cNvPicPr>
            <a:picLocks noChangeAspect="1"/>
          </p:cNvPicPr>
          <p:nvPr/>
        </p:nvPicPr>
        <p:blipFill rotWithShape="1">
          <a:blip r:embed="rId14"/>
          <a:srcRect l="21748" r="29584"/>
          <a:stretch/>
        </p:blipFill>
        <p:spPr>
          <a:xfrm>
            <a:off x="875792" y="5762984"/>
            <a:ext cx="214205" cy="548900"/>
          </a:xfrm>
          <a:prstGeom prst="rect">
            <a:avLst/>
          </a:prstGeom>
        </p:spPr>
      </p:pic>
      <p:pic>
        <p:nvPicPr>
          <p:cNvPr id="17" name="Graphic 16" descr="Badge 8 with solid fill">
            <a:extLst>
              <a:ext uri="{FF2B5EF4-FFF2-40B4-BE49-F238E27FC236}">
                <a16:creationId xmlns:a16="http://schemas.microsoft.com/office/drawing/2014/main" id="{BBC86D69-EFAF-DBE8-F97E-57E2DE9831B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1535" y="2474859"/>
            <a:ext cx="1073783" cy="1073783"/>
          </a:xfrm>
          <a:prstGeom prst="rect">
            <a:avLst/>
          </a:prstGeom>
        </p:spPr>
      </p:pic>
    </p:spTree>
    <p:extLst>
      <p:ext uri="{BB962C8B-B14F-4D97-AF65-F5344CB8AC3E}">
        <p14:creationId xmlns:p14="http://schemas.microsoft.com/office/powerpoint/2010/main" val="231485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54AD53D0-83C2-92FA-F334-095B5D65BF2F}"/>
              </a:ext>
            </a:extLst>
          </p:cNvPr>
          <p:cNvPicPr>
            <a:picLocks noChangeAspect="1"/>
          </p:cNvPicPr>
          <p:nvPr/>
        </p:nvPicPr>
        <p:blipFill>
          <a:blip r:embed="rId4"/>
          <a:stretch>
            <a:fillRect/>
          </a:stretch>
        </p:blipFill>
        <p:spPr>
          <a:xfrm>
            <a:off x="4793298" y="2415336"/>
            <a:ext cx="2780575" cy="3779936"/>
          </a:xfrm>
          <a:prstGeom prst="rect">
            <a:avLst/>
          </a:prstGeom>
        </p:spPr>
      </p:pic>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D2018709-DB20-D18C-5156-56FE8221ED40}"/>
              </a:ext>
            </a:extLst>
          </p:cNvPr>
          <p:cNvSpPr>
            <a:spLocks noGrp="1"/>
          </p:cNvSpPr>
          <p:nvPr>
            <p:ph idx="1"/>
          </p:nvPr>
        </p:nvSpPr>
        <p:spPr>
          <a:xfrm>
            <a:off x="666279" y="1797576"/>
            <a:ext cx="10813388" cy="4351338"/>
          </a:xfrm>
        </p:spPr>
        <p:txBody>
          <a:bodyPr/>
          <a:lstStyle/>
          <a:p>
            <a:pPr marL="0" indent="0">
              <a:buNone/>
            </a:pPr>
            <a:r>
              <a:rPr lang="en-US"/>
              <a:t>Step 1: Weigh the material storage capsule using scale and record mass. </a:t>
            </a:r>
          </a:p>
        </p:txBody>
      </p:sp>
      <p:pic>
        <p:nvPicPr>
          <p:cNvPr id="62" name="Picture 61">
            <a:extLst>
              <a:ext uri="{FF2B5EF4-FFF2-40B4-BE49-F238E27FC236}">
                <a16:creationId xmlns:a16="http://schemas.microsoft.com/office/drawing/2014/main" id="{56AF848F-58CE-3918-3DE4-96131A4AE2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219" b="95708" l="4928" r="98261">
                        <a14:foregroundMark x1="9855" y1="67597" x2="9855" y2="67597"/>
                        <a14:foregroundMark x1="4928" y1="48498" x2="4928" y2="48498"/>
                        <a14:foregroundMark x1="86232" y1="27039" x2="86232" y2="27039"/>
                        <a14:foregroundMark x1="94493" y1="51502" x2="94493" y2="51502"/>
                        <a14:foregroundMark x1="83478" y1="3433" x2="83478" y2="3433"/>
                        <a14:foregroundMark x1="98261" y1="45708" x2="98261" y2="45708"/>
                        <a14:foregroundMark x1="16377" y1="95708" x2="16377" y2="95708"/>
                      </a14:backgroundRemoval>
                    </a14:imgEffect>
                  </a14:imgLayer>
                </a14:imgProps>
              </a:ext>
            </a:extLst>
          </a:blip>
          <a:stretch>
            <a:fillRect/>
          </a:stretch>
        </p:blipFill>
        <p:spPr>
          <a:xfrm>
            <a:off x="5576456" y="4145872"/>
            <a:ext cx="993033" cy="670657"/>
          </a:xfrm>
          <a:prstGeom prst="rect">
            <a:avLst/>
          </a:prstGeom>
        </p:spPr>
      </p:pic>
    </p:spTree>
    <p:extLst>
      <p:ext uri="{BB962C8B-B14F-4D97-AF65-F5344CB8AC3E}">
        <p14:creationId xmlns:p14="http://schemas.microsoft.com/office/powerpoint/2010/main" val="124743030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B32E744-1ABE-E913-C2B8-6EEA0C435DB1}"/>
              </a:ext>
            </a:extLst>
          </p:cNvPr>
          <p:cNvPicPr>
            <a:picLocks noChangeAspect="1"/>
          </p:cNvPicPr>
          <p:nvPr/>
        </p:nvPicPr>
        <p:blipFill rotWithShape="1">
          <a:blip r:embed="rId4"/>
          <a:srcRect t="-1096" r="14801"/>
          <a:stretch/>
        </p:blipFill>
        <p:spPr>
          <a:xfrm>
            <a:off x="201842" y="4308435"/>
            <a:ext cx="10337206" cy="1797165"/>
          </a:xfrm>
          <a:prstGeom prst="rect">
            <a:avLst/>
          </a:prstGeom>
        </p:spPr>
      </p:pic>
      <p:sp>
        <p:nvSpPr>
          <p:cNvPr id="2" name="Title 1">
            <a:extLst>
              <a:ext uri="{FF2B5EF4-FFF2-40B4-BE49-F238E27FC236}">
                <a16:creationId xmlns:a16="http://schemas.microsoft.com/office/drawing/2014/main" id="{5F2AC36F-7BB7-AC4F-EFFD-5DED0C7B39AD}"/>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0566421D-DC98-F4CF-B372-CC1477D5973C}"/>
              </a:ext>
            </a:extLst>
          </p:cNvPr>
          <p:cNvSpPr>
            <a:spLocks noGrp="1"/>
          </p:cNvSpPr>
          <p:nvPr>
            <p:ph idx="1"/>
          </p:nvPr>
        </p:nvSpPr>
        <p:spPr/>
        <p:txBody>
          <a:bodyPr/>
          <a:lstStyle/>
          <a:p>
            <a:pPr marL="0" indent="0">
              <a:buNone/>
            </a:pPr>
            <a:r>
              <a:rPr lang="en-US"/>
              <a:t>Step 2: Insert the material storage capsule using a loading rod to ensure the capsule is in the heating zone.</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155D5FD-CA96-2BE7-5B3B-677DD5AD4F58}"/>
                  </a:ext>
                </a:extLst>
              </p14:cNvPr>
              <p14:cNvContentPartPr/>
              <p14:nvPr/>
            </p14:nvContentPartPr>
            <p14:xfrm>
              <a:off x="5515785" y="3682142"/>
              <a:ext cx="360" cy="360"/>
            </p14:xfrm>
          </p:contentPart>
        </mc:Choice>
        <mc:Fallback xmlns="">
          <p:pic>
            <p:nvPicPr>
              <p:cNvPr id="7" name="Ink 6">
                <a:extLst>
                  <a:ext uri="{FF2B5EF4-FFF2-40B4-BE49-F238E27FC236}">
                    <a16:creationId xmlns:a16="http://schemas.microsoft.com/office/drawing/2014/main" id="{1155D5FD-CA96-2BE7-5B3B-677DD5AD4F58}"/>
                  </a:ext>
                </a:extLst>
              </p:cNvPr>
              <p:cNvPicPr/>
              <p:nvPr/>
            </p:nvPicPr>
            <p:blipFill>
              <a:blip r:embed="rId6"/>
              <a:stretch>
                <a:fillRect/>
              </a:stretch>
            </p:blipFill>
            <p:spPr>
              <a:xfrm>
                <a:off x="5506785" y="36731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0" name="Ink 69">
                <a:extLst>
                  <a:ext uri="{FF2B5EF4-FFF2-40B4-BE49-F238E27FC236}">
                    <a16:creationId xmlns:a16="http://schemas.microsoft.com/office/drawing/2014/main" id="{A90B99FB-ED41-6C81-F076-3EDC220F5EB8}"/>
                  </a:ext>
                </a:extLst>
              </p14:cNvPr>
              <p14:cNvContentPartPr/>
              <p14:nvPr/>
            </p14:nvContentPartPr>
            <p14:xfrm>
              <a:off x="5796945" y="5126123"/>
              <a:ext cx="360" cy="360"/>
            </p14:xfrm>
          </p:contentPart>
        </mc:Choice>
        <mc:Fallback xmlns="">
          <p:pic>
            <p:nvPicPr>
              <p:cNvPr id="70" name="Ink 69">
                <a:extLst>
                  <a:ext uri="{FF2B5EF4-FFF2-40B4-BE49-F238E27FC236}">
                    <a16:creationId xmlns:a16="http://schemas.microsoft.com/office/drawing/2014/main" id="{A90B99FB-ED41-6C81-F076-3EDC220F5EB8}"/>
                  </a:ext>
                </a:extLst>
              </p:cNvPr>
              <p:cNvPicPr/>
              <p:nvPr/>
            </p:nvPicPr>
            <p:blipFill>
              <a:blip r:embed="rId6"/>
              <a:stretch>
                <a:fillRect/>
              </a:stretch>
            </p:blipFill>
            <p:spPr>
              <a:xfrm>
                <a:off x="5787945" y="5117123"/>
                <a:ext cx="18000" cy="18000"/>
              </a:xfrm>
              <a:prstGeom prst="rect">
                <a:avLst/>
              </a:prstGeom>
            </p:spPr>
          </p:pic>
        </mc:Fallback>
      </mc:AlternateContent>
      <p:pic>
        <p:nvPicPr>
          <p:cNvPr id="101" name="Picture 100">
            <a:extLst>
              <a:ext uri="{FF2B5EF4-FFF2-40B4-BE49-F238E27FC236}">
                <a16:creationId xmlns:a16="http://schemas.microsoft.com/office/drawing/2014/main" id="{CDCD8DAC-CAD3-F2CB-70B0-95F028ADE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41" b="95074" l="2667" r="98000">
                        <a14:foregroundMark x1="13000" y1="69951" x2="13000" y2="69951"/>
                        <a14:foregroundMark x1="6667" y1="51232" x2="6667" y2="51232"/>
                        <a14:foregroundMark x1="2667" y1="52709" x2="2667" y2="52709"/>
                        <a14:foregroundMark x1="18333" y1="95074" x2="18333" y2="95074"/>
                        <a14:foregroundMark x1="84000" y1="24631" x2="84000" y2="24631"/>
                        <a14:foregroundMark x1="90333" y1="41872" x2="90333" y2="41872"/>
                        <a14:foregroundMark x1="94333" y1="38424" x2="94333" y2="38424"/>
                        <a14:foregroundMark x1="82333" y1="3941" x2="82333" y2="3941"/>
                        <a14:foregroundMark x1="98000" y1="40394" x2="98000" y2="40394"/>
                      </a14:backgroundRemoval>
                    </a14:imgEffect>
                  </a14:imgLayer>
                </a14:imgProps>
              </a:ext>
            </a:extLst>
          </a:blip>
          <a:stretch>
            <a:fillRect/>
          </a:stretch>
        </p:blipFill>
        <p:spPr>
          <a:xfrm>
            <a:off x="5011512" y="2938343"/>
            <a:ext cx="1570865" cy="1062951"/>
          </a:xfrm>
          <a:prstGeom prst="rect">
            <a:avLst/>
          </a:prstGeom>
        </p:spPr>
      </p:pic>
      <p:cxnSp>
        <p:nvCxnSpPr>
          <p:cNvPr id="105" name="Straight Connector 104">
            <a:extLst>
              <a:ext uri="{FF2B5EF4-FFF2-40B4-BE49-F238E27FC236}">
                <a16:creationId xmlns:a16="http://schemas.microsoft.com/office/drawing/2014/main" id="{86170803-E1DB-9B9B-9105-DF0220A82582}"/>
              </a:ext>
            </a:extLst>
          </p:cNvPr>
          <p:cNvCxnSpPr>
            <a:cxnSpLocks/>
          </p:cNvCxnSpPr>
          <p:nvPr/>
        </p:nvCxnSpPr>
        <p:spPr>
          <a:xfrm flipH="1">
            <a:off x="6096000" y="5211518"/>
            <a:ext cx="4731025" cy="2580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595CDA1-5353-F43F-79A8-4EC69540681D}"/>
              </a:ext>
            </a:extLst>
          </p:cNvPr>
          <p:cNvCxnSpPr>
            <a:cxnSpLocks/>
            <a:stCxn id="42" idx="3"/>
            <a:endCxn id="42" idx="3"/>
          </p:cNvCxnSpPr>
          <p:nvPr/>
        </p:nvCxnSpPr>
        <p:spPr>
          <a:xfrm>
            <a:off x="10539048" y="5207018"/>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A3DB37-21F0-5437-215B-C3CD4F12933A}"/>
              </a:ext>
            </a:extLst>
          </p:cNvPr>
          <p:cNvPicPr>
            <a:picLocks noChangeAspect="1"/>
          </p:cNvPicPr>
          <p:nvPr/>
        </p:nvPicPr>
        <p:blipFill>
          <a:blip r:embed="rId10"/>
          <a:stretch>
            <a:fillRect/>
          </a:stretch>
        </p:blipFill>
        <p:spPr>
          <a:xfrm rot="909867">
            <a:off x="5559656" y="5339560"/>
            <a:ext cx="492407" cy="332089"/>
          </a:xfrm>
          <a:prstGeom prst="rect">
            <a:avLst/>
          </a:prstGeom>
        </p:spPr>
      </p:pic>
      <p:cxnSp>
        <p:nvCxnSpPr>
          <p:cNvPr id="6" name="Straight Connector 5">
            <a:extLst>
              <a:ext uri="{FF2B5EF4-FFF2-40B4-BE49-F238E27FC236}">
                <a16:creationId xmlns:a16="http://schemas.microsoft.com/office/drawing/2014/main" id="{65C67245-2B45-D450-2E41-CE048779FFB2}"/>
              </a:ext>
            </a:extLst>
          </p:cNvPr>
          <p:cNvCxnSpPr>
            <a:cxnSpLocks/>
          </p:cNvCxnSpPr>
          <p:nvPr/>
        </p:nvCxnSpPr>
        <p:spPr>
          <a:xfrm>
            <a:off x="4785064" y="3682142"/>
            <a:ext cx="739729" cy="1723178"/>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A71228D-00C3-0DF9-F7BA-DA22B06AD9A4}"/>
              </a:ext>
            </a:extLst>
          </p:cNvPr>
          <p:cNvCxnSpPr>
            <a:cxnSpLocks/>
          </p:cNvCxnSpPr>
          <p:nvPr/>
        </p:nvCxnSpPr>
        <p:spPr>
          <a:xfrm flipH="1">
            <a:off x="6086560" y="3547205"/>
            <a:ext cx="599607" cy="1858115"/>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B51DE30-3454-77F0-BAB2-89BC947CDC19}"/>
              </a:ext>
            </a:extLst>
          </p:cNvPr>
          <p:cNvSpPr txBox="1"/>
          <p:nvPr/>
        </p:nvSpPr>
        <p:spPr>
          <a:xfrm>
            <a:off x="8372270" y="5592044"/>
            <a:ext cx="1731146" cy="369332"/>
          </a:xfrm>
          <a:prstGeom prst="rect">
            <a:avLst/>
          </a:prstGeom>
          <a:noFill/>
        </p:spPr>
        <p:txBody>
          <a:bodyPr wrap="square" rtlCol="0">
            <a:spAutoFit/>
          </a:bodyPr>
          <a:lstStyle/>
          <a:p>
            <a:r>
              <a:rPr lang="en-US"/>
              <a:t>Loading Rod</a:t>
            </a:r>
          </a:p>
        </p:txBody>
      </p:sp>
    </p:spTree>
    <p:extLst>
      <p:ext uri="{BB962C8B-B14F-4D97-AF65-F5344CB8AC3E}">
        <p14:creationId xmlns:p14="http://schemas.microsoft.com/office/powerpoint/2010/main" val="532942031"/>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2F5AB7-6904-C83E-90ED-481EBD83C8FD}"/>
              </a:ext>
            </a:extLst>
          </p:cNvPr>
          <p:cNvPicPr>
            <a:picLocks noChangeAspect="1"/>
          </p:cNvPicPr>
          <p:nvPr/>
        </p:nvPicPr>
        <p:blipFill>
          <a:blip r:embed="rId3"/>
          <a:stretch>
            <a:fillRect/>
          </a:stretch>
        </p:blipFill>
        <p:spPr>
          <a:xfrm>
            <a:off x="116869" y="2582752"/>
            <a:ext cx="11150305" cy="4351339"/>
          </a:xfrm>
          <a:prstGeom prst="rect">
            <a:avLst/>
          </a:prstGeom>
        </p:spPr>
      </p:pic>
      <p:sp>
        <p:nvSpPr>
          <p:cNvPr id="2" name="Title 1">
            <a:extLst>
              <a:ext uri="{FF2B5EF4-FFF2-40B4-BE49-F238E27FC236}">
                <a16:creationId xmlns:a16="http://schemas.microsoft.com/office/drawing/2014/main" id="{F6348A0B-261E-DBD8-4F85-5E42C2C7C89B}"/>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EB83FBE7-FEC9-8395-BF38-74F010C81749}"/>
              </a:ext>
            </a:extLst>
          </p:cNvPr>
          <p:cNvSpPr>
            <a:spLocks noGrp="1"/>
          </p:cNvSpPr>
          <p:nvPr>
            <p:ph idx="1"/>
          </p:nvPr>
        </p:nvSpPr>
        <p:spPr/>
        <p:txBody>
          <a:bodyPr vert="horz" lIns="91440" tIns="45720" rIns="91440" bIns="45720" rtlCol="0" anchor="t">
            <a:normAutofit/>
          </a:bodyPr>
          <a:lstStyle/>
          <a:p>
            <a:pPr marL="0" indent="0">
              <a:buNone/>
            </a:pPr>
            <a:r>
              <a:rPr lang="en-US"/>
              <a:t>Step 3: Attach stainless steel pipe to Yor-lock valve until wrench tight.</a:t>
            </a:r>
          </a:p>
        </p:txBody>
      </p:sp>
      <p:sp>
        <p:nvSpPr>
          <p:cNvPr id="17" name="Arrow: Curved Left 16">
            <a:extLst>
              <a:ext uri="{FF2B5EF4-FFF2-40B4-BE49-F238E27FC236}">
                <a16:creationId xmlns:a16="http://schemas.microsoft.com/office/drawing/2014/main" id="{FC9F4C32-E517-CD52-EA55-9CFF9F34AAA4}"/>
              </a:ext>
            </a:extLst>
          </p:cNvPr>
          <p:cNvSpPr/>
          <p:nvPr/>
        </p:nvSpPr>
        <p:spPr>
          <a:xfrm rot="6574015">
            <a:off x="7958902" y="5154255"/>
            <a:ext cx="550240" cy="1026387"/>
          </a:xfrm>
          <a:prstGeom prst="curvedLeftArrow">
            <a:avLst>
              <a:gd name="adj1" fmla="val 15163"/>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24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wing Led Bulb Isolated On Transparent Background Vector Illustration  Stock Illustration - Download Image Now - iStock">
            <a:extLst>
              <a:ext uri="{FF2B5EF4-FFF2-40B4-BE49-F238E27FC236}">
                <a16:creationId xmlns:a16="http://schemas.microsoft.com/office/drawing/2014/main" id="{DC01C8EA-D0C2-C524-AB8B-5DE824D014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2288" y1="72059" x2="52288" y2="72059"/>
                        <a14:backgroundMark x1="55556" y1="19281" x2="55556" y2="19281"/>
                        <a14:backgroundMark x1="52614" y1="13235" x2="52614" y2="13235"/>
                        <a14:backgroundMark x1="50490" y1="15359" x2="50490" y2="15359"/>
                        <a14:backgroundMark x1="53922" y1="16993" x2="53922" y2="16993"/>
                        <a14:backgroundMark x1="53595" y1="14379" x2="53595" y2="14379"/>
                        <a14:backgroundMark x1="57190" y1="17974" x2="57190" y2="17974"/>
                        <a14:backgroundMark x1="60948" y1="21895" x2="60948" y2="21895"/>
                        <a14:backgroundMark x1="64216" y1="23203" x2="64869" y2="23856"/>
                        <a14:backgroundMark x1="65686" y1="26144" x2="66013" y2="27288"/>
                        <a14:backgroundMark x1="66993" y1="30229" x2="67320" y2="31046"/>
                        <a14:backgroundMark x1="68627" y1="35294" x2="68791" y2="35784"/>
                        <a14:backgroundMark x1="67974" y1="41340" x2="67974" y2="41340"/>
                        <a14:backgroundMark x1="65850" y1="46078" x2="65850" y2="46078"/>
                        <a14:backgroundMark x1="63889" y1="51797" x2="63889" y2="51797"/>
                        <a14:backgroundMark x1="60784" y1="58987" x2="60784" y2="58987"/>
                        <a14:backgroundMark x1="60294" y1="64706" x2="60294" y2="64706"/>
                        <a14:backgroundMark x1="60294" y1="66340" x2="60294" y2="66340"/>
                        <a14:backgroundMark x1="59150" y1="71078" x2="59150" y2="71078"/>
                        <a14:backgroundMark x1="53268" y1="81373" x2="53268" y2="81373"/>
                        <a14:backgroundMark x1="31536" y1="28268" x2="31536" y2="28268"/>
                        <a14:backgroundMark x1="36765" y1="24510" x2="36765" y2="24510"/>
                        <a14:backgroundMark x1="40686" y1="21405" x2="40686" y2="21405"/>
                        <a14:backgroundMark x1="36928" y1="21732" x2="36928" y2="21732"/>
                        <a14:backgroundMark x1="35131" y1="26471" x2="35131" y2="26471"/>
                        <a14:backgroundMark x1="34967" y1="29085" x2="34967" y2="29085"/>
                        <a14:backgroundMark x1="44281" y1="20425" x2="44281" y2="20425"/>
                        <a14:backgroundMark x1="41013" y1="23203" x2="41013" y2="23203"/>
                        <a14:backgroundMark x1="38725" y1="25000" x2="38725" y2="25000"/>
                        <a14:backgroundMark x1="37418" y1="52451" x2="37418" y2="52451"/>
                      </a14:backgroundRemoval>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862334" y="2283557"/>
            <a:ext cx="2390555" cy="23905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D8393AA-94EA-2E6D-B604-BAFF6572AD47}"/>
              </a:ext>
            </a:extLst>
          </p:cNvPr>
          <p:cNvPicPr>
            <a:picLocks noChangeAspect="1"/>
          </p:cNvPicPr>
          <p:nvPr/>
        </p:nvPicPr>
        <p:blipFill rotWithShape="1">
          <a:blip r:embed="rId5"/>
          <a:srcRect l="1683" t="9383" r="5408"/>
          <a:stretch/>
        </p:blipFill>
        <p:spPr>
          <a:xfrm flipH="1">
            <a:off x="9455917" y="4927994"/>
            <a:ext cx="1203391" cy="943804"/>
          </a:xfrm>
          <a:prstGeom prst="rect">
            <a:avLst/>
          </a:prstGeom>
        </p:spPr>
      </p:pic>
      <p:pic>
        <p:nvPicPr>
          <p:cNvPr id="31" name="Picture 30">
            <a:extLst>
              <a:ext uri="{FF2B5EF4-FFF2-40B4-BE49-F238E27FC236}">
                <a16:creationId xmlns:a16="http://schemas.microsoft.com/office/drawing/2014/main" id="{AF69F762-58A5-CB2F-CA64-E413EF09C6E0}"/>
              </a:ext>
            </a:extLst>
          </p:cNvPr>
          <p:cNvPicPr>
            <a:picLocks noChangeAspect="1"/>
          </p:cNvPicPr>
          <p:nvPr/>
        </p:nvPicPr>
        <p:blipFill>
          <a:blip r:embed="rId6"/>
          <a:stretch>
            <a:fillRect/>
          </a:stretch>
        </p:blipFill>
        <p:spPr>
          <a:xfrm>
            <a:off x="662361" y="2473867"/>
            <a:ext cx="1908699" cy="1392624"/>
          </a:xfrm>
          <a:prstGeom prst="rect">
            <a:avLst/>
          </a:prstGeom>
        </p:spPr>
      </p:pic>
      <p:sp>
        <p:nvSpPr>
          <p:cNvPr id="2" name="Title 1">
            <a:extLst>
              <a:ext uri="{FF2B5EF4-FFF2-40B4-BE49-F238E27FC236}">
                <a16:creationId xmlns:a16="http://schemas.microsoft.com/office/drawing/2014/main" id="{B0E95A3B-B93B-F7FB-47BD-44057A2F678C}"/>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7E3CF124-6CC8-88B9-19EA-C1F24790FA19}"/>
              </a:ext>
            </a:extLst>
          </p:cNvPr>
          <p:cNvSpPr>
            <a:spLocks noGrp="1"/>
          </p:cNvSpPr>
          <p:nvPr>
            <p:ph idx="1"/>
          </p:nvPr>
        </p:nvSpPr>
        <p:spPr/>
        <p:txBody>
          <a:bodyPr/>
          <a:lstStyle/>
          <a:p>
            <a:pPr marL="0" indent="0">
              <a:buNone/>
            </a:pPr>
            <a:r>
              <a:rPr lang="en-US"/>
              <a:t>Step 4: Ensure all valves are open, turn on the electrolysis machine, and run until the fuel cell light comes on.</a:t>
            </a:r>
          </a:p>
        </p:txBody>
      </p:sp>
      <p:pic>
        <p:nvPicPr>
          <p:cNvPr id="16" name="Picture 15">
            <a:extLst>
              <a:ext uri="{FF2B5EF4-FFF2-40B4-BE49-F238E27FC236}">
                <a16:creationId xmlns:a16="http://schemas.microsoft.com/office/drawing/2014/main" id="{060C87AC-67DC-42D0-07F8-B07002585E85}"/>
              </a:ext>
            </a:extLst>
          </p:cNvPr>
          <p:cNvPicPr>
            <a:picLocks noChangeAspect="1"/>
          </p:cNvPicPr>
          <p:nvPr/>
        </p:nvPicPr>
        <p:blipFill>
          <a:blip r:embed="rId7"/>
          <a:stretch>
            <a:fillRect/>
          </a:stretch>
        </p:blipFill>
        <p:spPr>
          <a:xfrm>
            <a:off x="138747" y="4225771"/>
            <a:ext cx="9114183" cy="2214867"/>
          </a:xfrm>
          <a:prstGeom prst="rect">
            <a:avLst/>
          </a:prstGeom>
        </p:spPr>
      </p:pic>
      <p:cxnSp>
        <p:nvCxnSpPr>
          <p:cNvPr id="43" name="Straight Connector 42">
            <a:extLst>
              <a:ext uri="{FF2B5EF4-FFF2-40B4-BE49-F238E27FC236}">
                <a16:creationId xmlns:a16="http://schemas.microsoft.com/office/drawing/2014/main" id="{D8922668-7361-948D-B84D-1FB3BE78B3FB}"/>
              </a:ext>
            </a:extLst>
          </p:cNvPr>
          <p:cNvCxnSpPr>
            <a:cxnSpLocks/>
          </p:cNvCxnSpPr>
          <p:nvPr/>
        </p:nvCxnSpPr>
        <p:spPr>
          <a:xfrm flipH="1">
            <a:off x="657730" y="3639845"/>
            <a:ext cx="1074391" cy="1660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5DC539-0DAF-F248-6CB8-9C9FEDA231FE}"/>
              </a:ext>
            </a:extLst>
          </p:cNvPr>
          <p:cNvCxnSpPr>
            <a:cxnSpLocks/>
          </p:cNvCxnSpPr>
          <p:nvPr/>
        </p:nvCxnSpPr>
        <p:spPr>
          <a:xfrm flipH="1">
            <a:off x="1242874" y="3639845"/>
            <a:ext cx="723504" cy="16601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3C66AB-84F1-6D65-E6B3-048ED676DDA4}"/>
              </a:ext>
            </a:extLst>
          </p:cNvPr>
          <p:cNvCxnSpPr>
            <a:cxnSpLocks/>
            <a:stCxn id="16" idx="3"/>
          </p:cNvCxnSpPr>
          <p:nvPr/>
        </p:nvCxnSpPr>
        <p:spPr>
          <a:xfrm>
            <a:off x="9252930" y="5333205"/>
            <a:ext cx="432608" cy="101701"/>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E1A3A2B-014A-076D-E569-493D09E61800}"/>
              </a:ext>
            </a:extLst>
          </p:cNvPr>
          <p:cNvCxnSpPr>
            <a:cxnSpLocks/>
          </p:cNvCxnSpPr>
          <p:nvPr/>
        </p:nvCxnSpPr>
        <p:spPr>
          <a:xfrm flipH="1">
            <a:off x="9586237" y="4142627"/>
            <a:ext cx="389483" cy="11573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FD20863-8C60-CB25-0F83-47AB1CA583F7}"/>
              </a:ext>
            </a:extLst>
          </p:cNvPr>
          <p:cNvCxnSpPr>
            <a:cxnSpLocks/>
          </p:cNvCxnSpPr>
          <p:nvPr/>
        </p:nvCxnSpPr>
        <p:spPr>
          <a:xfrm>
            <a:off x="10209977" y="4136994"/>
            <a:ext cx="365312" cy="1162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8EFE042-EDF6-7432-9434-585F19E7FA39}"/>
              </a:ext>
            </a:extLst>
          </p:cNvPr>
          <p:cNvCxnSpPr/>
          <p:nvPr/>
        </p:nvCxnSpPr>
        <p:spPr>
          <a:xfrm>
            <a:off x="1242874" y="5434906"/>
            <a:ext cx="779459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9904F42-F848-10EE-45E6-D55AA4CB3D88}"/>
              </a:ext>
            </a:extLst>
          </p:cNvPr>
          <p:cNvSpPr txBox="1"/>
          <p:nvPr/>
        </p:nvSpPr>
        <p:spPr>
          <a:xfrm>
            <a:off x="2939070" y="5992297"/>
            <a:ext cx="2007740" cy="369332"/>
          </a:xfrm>
          <a:prstGeom prst="rect">
            <a:avLst/>
          </a:prstGeom>
          <a:noFill/>
        </p:spPr>
        <p:txBody>
          <a:bodyPr wrap="square" rtlCol="0">
            <a:spAutoFit/>
          </a:bodyPr>
          <a:lstStyle/>
          <a:p>
            <a:r>
              <a:rPr lang="en-US">
                <a:solidFill>
                  <a:srgbClr val="FF0000"/>
                </a:solidFill>
              </a:rPr>
              <a:t>Hydrogen Flow</a:t>
            </a: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341AE7B-BBE3-151F-CFF6-5E7B61AF33CF}"/>
                  </a:ext>
                </a:extLst>
              </p:cNvPr>
              <p:cNvSpPr txBox="1"/>
              <p:nvPr/>
            </p:nvSpPr>
            <p:spPr>
              <a:xfrm>
                <a:off x="1532692" y="5399896"/>
                <a:ext cx="514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2</m:t>
                          </m:r>
                        </m:sub>
                      </m:sSub>
                    </m:oMath>
                  </m:oMathPara>
                </a14:m>
                <a:endParaRPr lang="en-US"/>
              </a:p>
            </p:txBody>
          </p:sp>
        </mc:Choice>
        <mc:Fallback xmlns="">
          <p:sp>
            <p:nvSpPr>
              <p:cNvPr id="104" name="TextBox 103">
                <a:extLst>
                  <a:ext uri="{FF2B5EF4-FFF2-40B4-BE49-F238E27FC236}">
                    <a16:creationId xmlns:a16="http://schemas.microsoft.com/office/drawing/2014/main" id="{5341AE7B-BBE3-151F-CFF6-5E7B61AF33CF}"/>
                  </a:ext>
                </a:extLst>
              </p:cNvPr>
              <p:cNvSpPr txBox="1">
                <a:spLocks noRot="1" noChangeAspect="1" noMove="1" noResize="1" noEditPoints="1" noAdjustHandles="1" noChangeArrowheads="1" noChangeShapeType="1" noTextEdit="1"/>
              </p:cNvSpPr>
              <p:nvPr/>
            </p:nvSpPr>
            <p:spPr>
              <a:xfrm>
                <a:off x="1532692" y="5399896"/>
                <a:ext cx="514905"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125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1.85185E-6 L 0.57188 -1.85185E-6 " pathEditMode="relative" rAng="0" ptsTypes="AA">
                                      <p:cBhvr>
                                        <p:cTn id="8" dur="2000" fill="hold"/>
                                        <p:tgtEl>
                                          <p:spTgt spid="104"/>
                                        </p:tgtEl>
                                        <p:attrNameLst>
                                          <p:attrName>ppt_x</p:attrName>
                                          <p:attrName>ppt_y</p:attrName>
                                        </p:attrNameLst>
                                      </p:cBhvr>
                                      <p:rCtr x="28594" y="0"/>
                                    </p:animMotion>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26" presetClass="emph" presetSubtype="0" repeatCount="4000" fill="hold" nodeType="withEffect">
                                  <p:stCondLst>
                                    <p:cond delay="0"/>
                                  </p:stCondLst>
                                  <p:childTnLst>
                                    <p:animEffect transition="out" filter="fade">
                                      <p:cBhvr>
                                        <p:cTn id="16" dur="2000" tmFilter="0, 0; .2, .5; .8, .5; 1, 0"/>
                                        <p:tgtEl>
                                          <p:spTgt spid="1026"/>
                                        </p:tgtEl>
                                      </p:cBhvr>
                                    </p:animEffect>
                                    <p:animScale>
                                      <p:cBhvr>
                                        <p:cTn id="17" dur="1000" autoRev="1" fill="hold"/>
                                        <p:tgtEl>
                                          <p:spTgt spid="10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4" grpId="0"/>
      <p:bldP spid="10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8516-9F24-9646-1244-194FB4720945}"/>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3E85C215-1B8C-7E82-37FC-7198FCE017AF}"/>
              </a:ext>
            </a:extLst>
          </p:cNvPr>
          <p:cNvSpPr>
            <a:spLocks noGrp="1"/>
          </p:cNvSpPr>
          <p:nvPr>
            <p:ph idx="1"/>
          </p:nvPr>
        </p:nvSpPr>
        <p:spPr/>
        <p:txBody>
          <a:bodyPr/>
          <a:lstStyle/>
          <a:p>
            <a:pPr marL="0" indent="0">
              <a:buNone/>
            </a:pPr>
            <a:r>
              <a:rPr lang="en-US"/>
              <a:t>Step 5: Continue running electrolysis and close the valve connecting the material storage to the fuel cell. </a:t>
            </a:r>
          </a:p>
        </p:txBody>
      </p:sp>
      <p:pic>
        <p:nvPicPr>
          <p:cNvPr id="35" name="Picture 34">
            <a:extLst>
              <a:ext uri="{FF2B5EF4-FFF2-40B4-BE49-F238E27FC236}">
                <a16:creationId xmlns:a16="http://schemas.microsoft.com/office/drawing/2014/main" id="{5171BF99-C48C-96F4-C906-33CE25C153E5}"/>
              </a:ext>
            </a:extLst>
          </p:cNvPr>
          <p:cNvPicPr>
            <a:picLocks noChangeAspect="1"/>
          </p:cNvPicPr>
          <p:nvPr/>
        </p:nvPicPr>
        <p:blipFill rotWithShape="1">
          <a:blip r:embed="rId2"/>
          <a:srcRect l="1683" t="9383" r="5408"/>
          <a:stretch/>
        </p:blipFill>
        <p:spPr>
          <a:xfrm flipH="1">
            <a:off x="9455917" y="4927994"/>
            <a:ext cx="1203391" cy="943804"/>
          </a:xfrm>
          <a:prstGeom prst="rect">
            <a:avLst/>
          </a:prstGeom>
        </p:spPr>
      </p:pic>
      <p:pic>
        <p:nvPicPr>
          <p:cNvPr id="68" name="Picture 67">
            <a:extLst>
              <a:ext uri="{FF2B5EF4-FFF2-40B4-BE49-F238E27FC236}">
                <a16:creationId xmlns:a16="http://schemas.microsoft.com/office/drawing/2014/main" id="{0E0777A6-9ECC-996B-3099-70D240ED6D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0" b="91806" l="9918" r="89946">
                        <a14:foregroundMark x1="29891" y1="23091" x2="29891" y2="23091"/>
                        <a14:foregroundMark x1="23370" y1="42272" x2="23370" y2="42272"/>
                        <a14:foregroundMark x1="18342" y1="49348" x2="18342" y2="49348"/>
                        <a14:foregroundMark x1="17799" y1="65922" x2="17799" y2="65922"/>
                        <a14:foregroundMark x1="13723" y1="27561" x2="13723" y2="27561"/>
                        <a14:foregroundMark x1="25272" y1="17505" x2="25272" y2="17505"/>
                        <a14:foregroundMark x1="30842" y1="13594" x2="30842" y2="13594"/>
                        <a14:foregroundMark x1="43886" y1="17505" x2="43886" y2="17505"/>
                        <a14:foregroundMark x1="55571" y1="13594" x2="55571" y2="13594"/>
                        <a14:foregroundMark x1="58288" y1="16201" x2="58288" y2="16201"/>
                        <a14:foregroundMark x1="70380" y1="25140" x2="72283" y2="25140"/>
                        <a14:foregroundMark x1="81522" y1="23091" x2="81522" y2="23091"/>
                        <a14:foregroundMark x1="87092" y1="29609" x2="58560" y2="12849"/>
                        <a14:foregroundMark x1="58560" y1="12849" x2="31793" y2="10056"/>
                        <a14:foregroundMark x1="31793" y1="10056" x2="8560" y2="25885"/>
                        <a14:foregroundMark x1="8560" y1="25885" x2="11277" y2="65549"/>
                        <a14:foregroundMark x1="11277" y1="65549" x2="34918" y2="91806"/>
                        <a14:foregroundMark x1="34918" y1="91806" x2="56929" y2="90689"/>
                        <a14:foregroundMark x1="12228" y1="29609" x2="23370" y2="62384"/>
                        <a14:foregroundMark x1="23370" y1="62384" x2="21060" y2="60708"/>
                        <a14:foregroundMark x1="54620" y1="23091" x2="76902" y2="30726"/>
                        <a14:foregroundMark x1="47690" y1="10428" x2="50815" y2="15456"/>
                        <a14:foregroundMark x1="44429" y1="10987" x2="28125" y2="11732"/>
                        <a14:foregroundMark x1="27582" y1="13594" x2="58288" y2="9870"/>
                        <a14:foregroundMark x1="58288" y1="9870" x2="58288" y2="9870"/>
                      </a14:backgroundRemoval>
                    </a14:imgEffect>
                  </a14:imgLayer>
                </a14:imgProps>
              </a:ext>
            </a:extLst>
          </a:blip>
          <a:stretch>
            <a:fillRect/>
          </a:stretch>
        </p:blipFill>
        <p:spPr>
          <a:xfrm>
            <a:off x="662361" y="2473867"/>
            <a:ext cx="1908699" cy="1392624"/>
          </a:xfrm>
          <a:prstGeom prst="rect">
            <a:avLst/>
          </a:prstGeom>
        </p:spPr>
      </p:pic>
      <p:pic>
        <p:nvPicPr>
          <p:cNvPr id="69" name="Picture 68">
            <a:extLst>
              <a:ext uri="{FF2B5EF4-FFF2-40B4-BE49-F238E27FC236}">
                <a16:creationId xmlns:a16="http://schemas.microsoft.com/office/drawing/2014/main" id="{3A3AC793-B40C-2904-F4B2-FBB72960D743}"/>
              </a:ext>
            </a:extLst>
          </p:cNvPr>
          <p:cNvPicPr>
            <a:picLocks noChangeAspect="1"/>
          </p:cNvPicPr>
          <p:nvPr/>
        </p:nvPicPr>
        <p:blipFill>
          <a:blip r:embed="rId5"/>
          <a:stretch>
            <a:fillRect/>
          </a:stretch>
        </p:blipFill>
        <p:spPr>
          <a:xfrm>
            <a:off x="138747" y="4225771"/>
            <a:ext cx="9114183" cy="2214867"/>
          </a:xfrm>
          <a:prstGeom prst="rect">
            <a:avLst/>
          </a:prstGeom>
        </p:spPr>
      </p:pic>
      <p:cxnSp>
        <p:nvCxnSpPr>
          <p:cNvPr id="71" name="Straight Connector 70">
            <a:extLst>
              <a:ext uri="{FF2B5EF4-FFF2-40B4-BE49-F238E27FC236}">
                <a16:creationId xmlns:a16="http://schemas.microsoft.com/office/drawing/2014/main" id="{3143E15C-1BF2-B59A-B969-A1F52D86141D}"/>
              </a:ext>
            </a:extLst>
          </p:cNvPr>
          <p:cNvCxnSpPr>
            <a:cxnSpLocks/>
          </p:cNvCxnSpPr>
          <p:nvPr/>
        </p:nvCxnSpPr>
        <p:spPr>
          <a:xfrm flipH="1">
            <a:off x="657730" y="3639845"/>
            <a:ext cx="1074391" cy="1660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72FC277-FBC1-1CB1-FBB7-C796BF94B78D}"/>
              </a:ext>
            </a:extLst>
          </p:cNvPr>
          <p:cNvCxnSpPr>
            <a:cxnSpLocks/>
          </p:cNvCxnSpPr>
          <p:nvPr/>
        </p:nvCxnSpPr>
        <p:spPr>
          <a:xfrm flipH="1">
            <a:off x="1242874" y="3639845"/>
            <a:ext cx="723504" cy="16601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CE82F7-1F3B-250E-EE64-CE8CA7DDFFB2}"/>
              </a:ext>
            </a:extLst>
          </p:cNvPr>
          <p:cNvCxnSpPr>
            <a:cxnSpLocks/>
            <a:stCxn id="69" idx="3"/>
          </p:cNvCxnSpPr>
          <p:nvPr/>
        </p:nvCxnSpPr>
        <p:spPr>
          <a:xfrm>
            <a:off x="9252930" y="5333205"/>
            <a:ext cx="432608" cy="101701"/>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CC8D4E-7A28-8DB4-442B-0B578D280A71}"/>
              </a:ext>
            </a:extLst>
          </p:cNvPr>
          <p:cNvCxnSpPr>
            <a:cxnSpLocks/>
          </p:cNvCxnSpPr>
          <p:nvPr/>
        </p:nvCxnSpPr>
        <p:spPr>
          <a:xfrm flipH="1">
            <a:off x="9586237" y="4142627"/>
            <a:ext cx="389483" cy="11573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7D0CCAC-009A-827A-C7A8-47F0F7990EEA}"/>
              </a:ext>
            </a:extLst>
          </p:cNvPr>
          <p:cNvCxnSpPr>
            <a:cxnSpLocks/>
          </p:cNvCxnSpPr>
          <p:nvPr/>
        </p:nvCxnSpPr>
        <p:spPr>
          <a:xfrm>
            <a:off x="10209977" y="4136994"/>
            <a:ext cx="365312" cy="1162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41BFCE-4EF7-1587-9E48-C1683934C068}"/>
              </a:ext>
            </a:extLst>
          </p:cNvPr>
          <p:cNvCxnSpPr>
            <a:cxnSpLocks/>
          </p:cNvCxnSpPr>
          <p:nvPr/>
        </p:nvCxnSpPr>
        <p:spPr>
          <a:xfrm>
            <a:off x="1322773" y="5333204"/>
            <a:ext cx="634753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E6D0C97-09DD-FB34-8943-A6D003F85CD7}"/>
              </a:ext>
            </a:extLst>
          </p:cNvPr>
          <p:cNvSpPr txBox="1"/>
          <p:nvPr/>
        </p:nvSpPr>
        <p:spPr>
          <a:xfrm>
            <a:off x="2939070" y="5992297"/>
            <a:ext cx="2007740" cy="369332"/>
          </a:xfrm>
          <a:prstGeom prst="rect">
            <a:avLst/>
          </a:prstGeom>
          <a:noFill/>
        </p:spPr>
        <p:txBody>
          <a:bodyPr wrap="square" rtlCol="0">
            <a:spAutoFit/>
          </a:bodyPr>
          <a:lstStyle/>
          <a:p>
            <a:r>
              <a:rPr lang="en-US">
                <a:solidFill>
                  <a:srgbClr val="FF0000"/>
                </a:solidFill>
              </a:rPr>
              <a:t>Hydrogen Flow</a:t>
            </a:r>
          </a:p>
        </p:txBody>
      </p:sp>
      <p:pic>
        <p:nvPicPr>
          <p:cNvPr id="96" name="Picture 95">
            <a:extLst>
              <a:ext uri="{FF2B5EF4-FFF2-40B4-BE49-F238E27FC236}">
                <a16:creationId xmlns:a16="http://schemas.microsoft.com/office/drawing/2014/main" id="{94D560A0-597C-0350-7E2D-8622E210D60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500" b="96667" l="10000" r="90000">
                        <a14:foregroundMark x1="51000" y1="7833" x2="51000" y2="7833"/>
                        <a14:foregroundMark x1="51167" y1="4500" x2="51167" y2="4500"/>
                        <a14:foregroundMark x1="53500" y1="92167" x2="53500" y2="92167"/>
                        <a14:foregroundMark x1="49000" y1="96667" x2="49000" y2="96667"/>
                      </a14:backgroundRemoval>
                    </a14:imgEffect>
                  </a14:imgLayer>
                </a14:imgProps>
              </a:ext>
            </a:extLst>
          </a:blip>
          <a:stretch>
            <a:fillRect/>
          </a:stretch>
        </p:blipFill>
        <p:spPr>
          <a:xfrm>
            <a:off x="9252930" y="2614088"/>
            <a:ext cx="1767766" cy="1767766"/>
          </a:xfrm>
          <a:prstGeom prst="rect">
            <a:avLst/>
          </a:prstGeom>
        </p:spPr>
      </p:pic>
      <p:sp>
        <p:nvSpPr>
          <p:cNvPr id="97" name="Multiplication Sign 96">
            <a:extLst>
              <a:ext uri="{FF2B5EF4-FFF2-40B4-BE49-F238E27FC236}">
                <a16:creationId xmlns:a16="http://schemas.microsoft.com/office/drawing/2014/main" id="{696E64BA-434C-3C89-F29F-8C29A916BF7A}"/>
              </a:ext>
            </a:extLst>
          </p:cNvPr>
          <p:cNvSpPr/>
          <p:nvPr/>
        </p:nvSpPr>
        <p:spPr>
          <a:xfrm>
            <a:off x="7752453" y="5042517"/>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172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4155-6366-D87D-4328-4DFDAF41B8CF}"/>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EE6DF6FB-32A0-0522-CA31-C0115CB8D373}"/>
              </a:ext>
            </a:extLst>
          </p:cNvPr>
          <p:cNvSpPr>
            <a:spLocks noGrp="1"/>
          </p:cNvSpPr>
          <p:nvPr>
            <p:ph idx="1"/>
          </p:nvPr>
        </p:nvSpPr>
        <p:spPr/>
        <p:txBody>
          <a:bodyPr/>
          <a:lstStyle/>
          <a:p>
            <a:pPr marL="0" indent="0">
              <a:buNone/>
            </a:pPr>
            <a:r>
              <a:rPr lang="en-US"/>
              <a:t>Step 6: Continue to run electrolysis until the pressure reaches maximum. </a:t>
            </a:r>
          </a:p>
        </p:txBody>
      </p:sp>
      <p:pic>
        <p:nvPicPr>
          <p:cNvPr id="35" name="Picture 34">
            <a:extLst>
              <a:ext uri="{FF2B5EF4-FFF2-40B4-BE49-F238E27FC236}">
                <a16:creationId xmlns:a16="http://schemas.microsoft.com/office/drawing/2014/main" id="{0C3CF272-B487-59C4-AF14-DBFD2B001F8E}"/>
              </a:ext>
            </a:extLst>
          </p:cNvPr>
          <p:cNvPicPr>
            <a:picLocks noChangeAspect="1"/>
          </p:cNvPicPr>
          <p:nvPr/>
        </p:nvPicPr>
        <p:blipFill rotWithShape="1">
          <a:blip r:embed="rId4"/>
          <a:srcRect l="1683" t="9383" r="5408"/>
          <a:stretch/>
        </p:blipFill>
        <p:spPr>
          <a:xfrm flipH="1">
            <a:off x="9455917" y="4927994"/>
            <a:ext cx="1203391" cy="943804"/>
          </a:xfrm>
          <a:prstGeom prst="rect">
            <a:avLst/>
          </a:prstGeom>
        </p:spPr>
      </p:pic>
      <p:pic>
        <p:nvPicPr>
          <p:cNvPr id="36" name="Picture 35">
            <a:extLst>
              <a:ext uri="{FF2B5EF4-FFF2-40B4-BE49-F238E27FC236}">
                <a16:creationId xmlns:a16="http://schemas.microsoft.com/office/drawing/2014/main" id="{77B78F2E-BC84-534C-C3AF-B16576E512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70" b="91806" l="9918" r="89946">
                        <a14:foregroundMark x1="29891" y1="23091" x2="29891" y2="23091"/>
                        <a14:foregroundMark x1="23370" y1="42272" x2="23370" y2="42272"/>
                        <a14:foregroundMark x1="18342" y1="49348" x2="18342" y2="49348"/>
                        <a14:foregroundMark x1="17799" y1="65922" x2="17799" y2="65922"/>
                        <a14:foregroundMark x1="13723" y1="27561" x2="13723" y2="27561"/>
                        <a14:foregroundMark x1="25272" y1="17505" x2="25272" y2="17505"/>
                        <a14:foregroundMark x1="30842" y1="13594" x2="30842" y2="13594"/>
                        <a14:foregroundMark x1="43886" y1="17505" x2="43886" y2="17505"/>
                        <a14:foregroundMark x1="55571" y1="13594" x2="55571" y2="13594"/>
                        <a14:foregroundMark x1="58288" y1="16201" x2="58288" y2="16201"/>
                        <a14:foregroundMark x1="70380" y1="25140" x2="72283" y2="25140"/>
                        <a14:foregroundMark x1="81522" y1="23091" x2="81522" y2="23091"/>
                        <a14:foregroundMark x1="87092" y1="29609" x2="58560" y2="12849"/>
                        <a14:foregroundMark x1="58560" y1="12849" x2="31793" y2="10056"/>
                        <a14:foregroundMark x1="31793" y1="10056" x2="8560" y2="25885"/>
                        <a14:foregroundMark x1="8560" y1="25885" x2="11277" y2="65549"/>
                        <a14:foregroundMark x1="11277" y1="65549" x2="34918" y2="91806"/>
                        <a14:foregroundMark x1="34918" y1="91806" x2="56929" y2="90689"/>
                        <a14:foregroundMark x1="12228" y1="29609" x2="23370" y2="62384"/>
                        <a14:foregroundMark x1="23370" y1="62384" x2="21060" y2="60708"/>
                        <a14:foregroundMark x1="54620" y1="23091" x2="76902" y2="30726"/>
                        <a14:foregroundMark x1="47690" y1="10428" x2="50815" y2="15456"/>
                        <a14:foregroundMark x1="44429" y1="10987" x2="28125" y2="11732"/>
                        <a14:foregroundMark x1="27582" y1="13594" x2="58288" y2="9870"/>
                        <a14:foregroundMark x1="58288" y1="9870" x2="58288" y2="9870"/>
                      </a14:backgroundRemoval>
                    </a14:imgEffect>
                  </a14:imgLayer>
                </a14:imgProps>
              </a:ext>
            </a:extLst>
          </a:blip>
          <a:stretch>
            <a:fillRect/>
          </a:stretch>
        </p:blipFill>
        <p:spPr>
          <a:xfrm>
            <a:off x="662361" y="2473867"/>
            <a:ext cx="1908699" cy="1392624"/>
          </a:xfrm>
          <a:prstGeom prst="rect">
            <a:avLst/>
          </a:prstGeom>
        </p:spPr>
      </p:pic>
      <p:pic>
        <p:nvPicPr>
          <p:cNvPr id="79" name="Picture 78">
            <a:extLst>
              <a:ext uri="{FF2B5EF4-FFF2-40B4-BE49-F238E27FC236}">
                <a16:creationId xmlns:a16="http://schemas.microsoft.com/office/drawing/2014/main" id="{CF6045E5-D817-BF8E-359C-72CC5E01E273}"/>
              </a:ext>
            </a:extLst>
          </p:cNvPr>
          <p:cNvPicPr>
            <a:picLocks noChangeAspect="1"/>
          </p:cNvPicPr>
          <p:nvPr/>
        </p:nvPicPr>
        <p:blipFill>
          <a:blip r:embed="rId7"/>
          <a:stretch>
            <a:fillRect/>
          </a:stretch>
        </p:blipFill>
        <p:spPr>
          <a:xfrm>
            <a:off x="138747" y="4225771"/>
            <a:ext cx="9114183" cy="2214867"/>
          </a:xfrm>
          <a:prstGeom prst="rect">
            <a:avLst/>
          </a:prstGeom>
        </p:spPr>
      </p:pic>
      <p:cxnSp>
        <p:nvCxnSpPr>
          <p:cNvPr id="88" name="Straight Connector 87">
            <a:extLst>
              <a:ext uri="{FF2B5EF4-FFF2-40B4-BE49-F238E27FC236}">
                <a16:creationId xmlns:a16="http://schemas.microsoft.com/office/drawing/2014/main" id="{03375423-C006-BA94-4CA2-048FC9D5B134}"/>
              </a:ext>
            </a:extLst>
          </p:cNvPr>
          <p:cNvCxnSpPr>
            <a:cxnSpLocks/>
          </p:cNvCxnSpPr>
          <p:nvPr/>
        </p:nvCxnSpPr>
        <p:spPr>
          <a:xfrm flipH="1">
            <a:off x="657730" y="3639845"/>
            <a:ext cx="1074391" cy="1660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4F5D32E-AACC-F589-953F-183082376FD3}"/>
              </a:ext>
            </a:extLst>
          </p:cNvPr>
          <p:cNvCxnSpPr>
            <a:cxnSpLocks/>
          </p:cNvCxnSpPr>
          <p:nvPr/>
        </p:nvCxnSpPr>
        <p:spPr>
          <a:xfrm flipH="1">
            <a:off x="1242874" y="3639845"/>
            <a:ext cx="723504" cy="16601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88E7FA-D7F1-00FC-986F-43419AB108E7}"/>
              </a:ext>
            </a:extLst>
          </p:cNvPr>
          <p:cNvCxnSpPr>
            <a:cxnSpLocks/>
            <a:stCxn id="79" idx="3"/>
          </p:cNvCxnSpPr>
          <p:nvPr/>
        </p:nvCxnSpPr>
        <p:spPr>
          <a:xfrm>
            <a:off x="9252930" y="5333205"/>
            <a:ext cx="432608" cy="101701"/>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986C620-1C19-E893-89AC-522C48F9D57F}"/>
              </a:ext>
            </a:extLst>
          </p:cNvPr>
          <p:cNvCxnSpPr>
            <a:cxnSpLocks/>
          </p:cNvCxnSpPr>
          <p:nvPr/>
        </p:nvCxnSpPr>
        <p:spPr>
          <a:xfrm flipH="1">
            <a:off x="9586237" y="4142627"/>
            <a:ext cx="389483" cy="11573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0FB3AB5-BFA2-9B95-D654-4C30F7CF6D8F}"/>
              </a:ext>
            </a:extLst>
          </p:cNvPr>
          <p:cNvCxnSpPr>
            <a:cxnSpLocks/>
          </p:cNvCxnSpPr>
          <p:nvPr/>
        </p:nvCxnSpPr>
        <p:spPr>
          <a:xfrm>
            <a:off x="10209977" y="4136994"/>
            <a:ext cx="365312" cy="1162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D25B54D-390C-5296-B7E1-8E13E2AFD7B9}"/>
              </a:ext>
            </a:extLst>
          </p:cNvPr>
          <p:cNvCxnSpPr>
            <a:cxnSpLocks/>
          </p:cNvCxnSpPr>
          <p:nvPr/>
        </p:nvCxnSpPr>
        <p:spPr>
          <a:xfrm>
            <a:off x="1322773" y="5333204"/>
            <a:ext cx="634753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3AA1441-4EF5-A311-66AD-968B671F310C}"/>
              </a:ext>
            </a:extLst>
          </p:cNvPr>
          <p:cNvSpPr txBox="1"/>
          <p:nvPr/>
        </p:nvSpPr>
        <p:spPr>
          <a:xfrm>
            <a:off x="2939070" y="5992297"/>
            <a:ext cx="2007740" cy="369332"/>
          </a:xfrm>
          <a:prstGeom prst="rect">
            <a:avLst/>
          </a:prstGeom>
          <a:noFill/>
        </p:spPr>
        <p:txBody>
          <a:bodyPr wrap="square" rtlCol="0">
            <a:spAutoFit/>
          </a:bodyPr>
          <a:lstStyle/>
          <a:p>
            <a:r>
              <a:rPr lang="en-US">
                <a:solidFill>
                  <a:srgbClr val="FF0000"/>
                </a:solidFill>
              </a:rPr>
              <a:t>Hydrogen Flow</a:t>
            </a:r>
          </a:p>
        </p:txBody>
      </p:sp>
      <p:pic>
        <p:nvPicPr>
          <p:cNvPr id="123" name="Picture 122">
            <a:extLst>
              <a:ext uri="{FF2B5EF4-FFF2-40B4-BE49-F238E27FC236}">
                <a16:creationId xmlns:a16="http://schemas.microsoft.com/office/drawing/2014/main" id="{5E2FB2E4-E5F1-4CAD-FDD6-B13EAD7C11E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500" b="96667" l="10000" r="90000">
                        <a14:foregroundMark x1="51000" y1="7833" x2="51000" y2="7833"/>
                        <a14:foregroundMark x1="51167" y1="4500" x2="51167" y2="4500"/>
                        <a14:foregroundMark x1="53500" y1="92167" x2="53500" y2="92167"/>
                        <a14:foregroundMark x1="49000" y1="96667" x2="49000" y2="96667"/>
                      </a14:backgroundRemoval>
                    </a14:imgEffect>
                  </a14:imgLayer>
                </a14:imgProps>
              </a:ext>
            </a:extLst>
          </a:blip>
          <a:stretch>
            <a:fillRect/>
          </a:stretch>
        </p:blipFill>
        <p:spPr>
          <a:xfrm>
            <a:off x="9252930" y="2614088"/>
            <a:ext cx="1767766" cy="1767766"/>
          </a:xfrm>
          <a:prstGeom prst="rect">
            <a:avLst/>
          </a:prstGeom>
        </p:spPr>
      </p:pic>
      <p:cxnSp>
        <p:nvCxnSpPr>
          <p:cNvPr id="126" name="Straight Connector 125">
            <a:extLst>
              <a:ext uri="{FF2B5EF4-FFF2-40B4-BE49-F238E27FC236}">
                <a16:creationId xmlns:a16="http://schemas.microsoft.com/office/drawing/2014/main" id="{8A637246-E73F-EE79-B34D-01A68A2842DB}"/>
              </a:ext>
            </a:extLst>
          </p:cNvPr>
          <p:cNvCxnSpPr>
            <a:cxnSpLocks/>
          </p:cNvCxnSpPr>
          <p:nvPr/>
        </p:nvCxnSpPr>
        <p:spPr>
          <a:xfrm flipV="1">
            <a:off x="1802167" y="2326604"/>
            <a:ext cx="2854119" cy="24850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00CB708-E345-23DB-AF06-05B110EB9924}"/>
              </a:ext>
            </a:extLst>
          </p:cNvPr>
          <p:cNvCxnSpPr>
            <a:cxnSpLocks/>
          </p:cNvCxnSpPr>
          <p:nvPr/>
        </p:nvCxnSpPr>
        <p:spPr>
          <a:xfrm flipV="1">
            <a:off x="1802167" y="4090834"/>
            <a:ext cx="3144643" cy="72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4CF26EEA-81EC-F5F3-B904-118614DB98BC}"/>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097" b="89758" l="9576" r="89953">
                        <a14:foregroundMark x1="52433" y1="7821" x2="52433" y2="7821"/>
                        <a14:foregroundMark x1="50706" y1="4655" x2="50706" y2="4655"/>
                        <a14:foregroundMark x1="45840" y1="5214" x2="45840" y2="5214"/>
                        <a14:foregroundMark x1="49294" y1="4469" x2="49294" y2="4469"/>
                        <a14:foregroundMark x1="48509" y1="4469" x2="65620" y2="7821"/>
                        <a14:foregroundMark x1="65620" y1="7821" x2="72527" y2="12663"/>
                        <a14:foregroundMark x1="72527" y1="12663" x2="72684" y2="13222"/>
                        <a14:foregroundMark x1="55730" y1="5214" x2="46625" y2="4469"/>
                        <a14:foregroundMark x1="46625" y1="4469" x2="40188" y2="6331"/>
                        <a14:foregroundMark x1="49608" y1="4842" x2="56201" y2="4097"/>
                      </a14:backgroundRemoval>
                    </a14:imgEffect>
                  </a14:imgLayer>
                </a14:imgProps>
              </a:ext>
            </a:extLst>
          </a:blip>
          <a:stretch>
            <a:fillRect/>
          </a:stretch>
        </p:blipFill>
        <p:spPr>
          <a:xfrm>
            <a:off x="3528108" y="2143088"/>
            <a:ext cx="2947866" cy="2485093"/>
          </a:xfrm>
          <a:prstGeom prst="rect">
            <a:avLst/>
          </a:prstGeom>
        </p:spPr>
      </p:pic>
      <p:sp>
        <p:nvSpPr>
          <p:cNvPr id="138" name="TextBox 137">
            <a:extLst>
              <a:ext uri="{FF2B5EF4-FFF2-40B4-BE49-F238E27FC236}">
                <a16:creationId xmlns:a16="http://schemas.microsoft.com/office/drawing/2014/main" id="{DD769FDC-5595-BDBD-64C0-FC9663FC1AC0}"/>
              </a:ext>
            </a:extLst>
          </p:cNvPr>
          <p:cNvSpPr txBox="1"/>
          <p:nvPr/>
        </p:nvSpPr>
        <p:spPr>
          <a:xfrm>
            <a:off x="6061008" y="2581630"/>
            <a:ext cx="2570372" cy="369332"/>
          </a:xfrm>
          <a:prstGeom prst="rect">
            <a:avLst/>
          </a:prstGeom>
          <a:noFill/>
        </p:spPr>
        <p:txBody>
          <a:bodyPr wrap="square" rtlCol="0">
            <a:spAutoFit/>
          </a:bodyPr>
          <a:lstStyle/>
          <a:p>
            <a:r>
              <a:rPr lang="en-US"/>
              <a:t>Maximum: 4 in-WC</a:t>
            </a:r>
          </a:p>
        </p:txBody>
      </p:sp>
      <p:sp>
        <p:nvSpPr>
          <p:cNvPr id="139" name="Multiplication Sign 138">
            <a:extLst>
              <a:ext uri="{FF2B5EF4-FFF2-40B4-BE49-F238E27FC236}">
                <a16:creationId xmlns:a16="http://schemas.microsoft.com/office/drawing/2014/main" id="{3E650512-989B-ACE7-28FD-EA775953D07D}"/>
              </a:ext>
            </a:extLst>
          </p:cNvPr>
          <p:cNvSpPr/>
          <p:nvPr/>
        </p:nvSpPr>
        <p:spPr>
          <a:xfrm>
            <a:off x="7752453" y="5042517"/>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C32A57F-C0DD-CD7C-65BC-C2C5B883C788}"/>
              </a:ext>
            </a:extLst>
          </p:cNvPr>
          <p:cNvCxnSpPr>
            <a:cxnSpLocks/>
          </p:cNvCxnSpPr>
          <p:nvPr/>
        </p:nvCxnSpPr>
        <p:spPr>
          <a:xfrm flipH="1" flipV="1">
            <a:off x="4490461" y="2906278"/>
            <a:ext cx="594069" cy="2387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6517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3476214" y="55124"/>
            <a:ext cx="5339312" cy="979162"/>
          </a:xfrm>
        </p:spPr>
        <p:txBody>
          <a:bodyPr>
            <a:normAutofit fontScale="90000"/>
          </a:bodyPr>
          <a:lstStyle/>
          <a:p>
            <a:r>
              <a:rPr lang="en-US">
                <a:solidFill>
                  <a:srgbClr val="1B3E8A"/>
                </a:solidFill>
                <a:latin typeface="Cooper Black" panose="0208090404030B020404" pitchFamily="18" charset="0"/>
              </a:rPr>
              <a:t>Team Members</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pSp>
        <p:nvGrpSpPr>
          <p:cNvPr id="17" name="Group 16">
            <a:extLst>
              <a:ext uri="{FF2B5EF4-FFF2-40B4-BE49-F238E27FC236}">
                <a16:creationId xmlns:a16="http://schemas.microsoft.com/office/drawing/2014/main" id="{7F981084-3AC1-5EE6-7872-142587AE00CC}"/>
              </a:ext>
            </a:extLst>
          </p:cNvPr>
          <p:cNvGrpSpPr/>
          <p:nvPr/>
        </p:nvGrpSpPr>
        <p:grpSpPr>
          <a:xfrm>
            <a:off x="3862189" y="1841223"/>
            <a:ext cx="2289630" cy="3051295"/>
            <a:chOff x="220207" y="1797049"/>
            <a:chExt cx="2289630" cy="3051295"/>
          </a:xfrm>
        </p:grpSpPr>
        <p:pic>
          <p:nvPicPr>
            <p:cNvPr id="5" name="Picture 5">
              <a:extLst>
                <a:ext uri="{FF2B5EF4-FFF2-40B4-BE49-F238E27FC236}">
                  <a16:creationId xmlns:a16="http://schemas.microsoft.com/office/drawing/2014/main" id="{DAB5FE64-2CC6-D47E-E58E-0D84F4494F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0207" y="1797049"/>
              <a:ext cx="2289630" cy="2289630"/>
            </a:xfrm>
            <a:prstGeom prst="rect">
              <a:avLst/>
            </a:prstGeom>
          </p:spPr>
        </p:pic>
        <p:sp>
          <p:nvSpPr>
            <p:cNvPr id="8" name="TextBox 7">
              <a:extLst>
                <a:ext uri="{FF2B5EF4-FFF2-40B4-BE49-F238E27FC236}">
                  <a16:creationId xmlns:a16="http://schemas.microsoft.com/office/drawing/2014/main" id="{C26525BB-8AEC-13E0-0C1E-E60685D7C4DD}"/>
                </a:ext>
              </a:extLst>
            </p:cNvPr>
            <p:cNvSpPr txBox="1"/>
            <p:nvPr/>
          </p:nvSpPr>
          <p:spPr>
            <a:xfrm>
              <a:off x="383268" y="4048125"/>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Hannah Spiller</a:t>
              </a:r>
            </a:p>
            <a:p>
              <a:pPr algn="ctr"/>
              <a:r>
                <a:rPr lang="en-US" sz="1400">
                  <a:cs typeface="Calibri"/>
                </a:rPr>
                <a:t>Lead Material Storage Engineer</a:t>
              </a:r>
              <a:endParaRPr lang="en-US"/>
            </a:p>
          </p:txBody>
        </p:sp>
      </p:grpSp>
      <p:grpSp>
        <p:nvGrpSpPr>
          <p:cNvPr id="18" name="Group 17">
            <a:extLst>
              <a:ext uri="{FF2B5EF4-FFF2-40B4-BE49-F238E27FC236}">
                <a16:creationId xmlns:a16="http://schemas.microsoft.com/office/drawing/2014/main" id="{50A10BE8-9994-B329-3F3A-FCC438D886ED}"/>
              </a:ext>
            </a:extLst>
          </p:cNvPr>
          <p:cNvGrpSpPr/>
          <p:nvPr/>
        </p:nvGrpSpPr>
        <p:grpSpPr>
          <a:xfrm>
            <a:off x="1968950" y="4015176"/>
            <a:ext cx="2289631" cy="2822079"/>
            <a:chOff x="2603950" y="1810819"/>
            <a:chExt cx="2289631" cy="2822079"/>
          </a:xfrm>
        </p:grpSpPr>
        <p:pic>
          <p:nvPicPr>
            <p:cNvPr id="4" name="Picture 4">
              <a:extLst>
                <a:ext uri="{FF2B5EF4-FFF2-40B4-BE49-F238E27FC236}">
                  <a16:creationId xmlns:a16="http://schemas.microsoft.com/office/drawing/2014/main" id="{18EB6544-BD9B-22F3-B3F3-7E3B6312ADA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603950" y="1810819"/>
              <a:ext cx="2289631" cy="2289631"/>
            </a:xfrm>
            <a:prstGeom prst="rect">
              <a:avLst/>
            </a:prstGeom>
          </p:spPr>
        </p:pic>
        <p:sp>
          <p:nvSpPr>
            <p:cNvPr id="9" name="TextBox 8">
              <a:extLst>
                <a:ext uri="{FF2B5EF4-FFF2-40B4-BE49-F238E27FC236}">
                  <a16:creationId xmlns:a16="http://schemas.microsoft.com/office/drawing/2014/main" id="{6671999A-4FB3-1869-2401-8BC929527662}"/>
                </a:ext>
              </a:extLst>
            </p:cNvPr>
            <p:cNvSpPr txBox="1"/>
            <p:nvPr/>
          </p:nvSpPr>
          <p:spPr>
            <a:xfrm>
              <a:off x="2741839" y="404812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Tesla Alford III</a:t>
              </a:r>
            </a:p>
            <a:p>
              <a:pPr algn="ctr"/>
              <a:r>
                <a:rPr lang="en-US" sz="1400">
                  <a:cs typeface="Calibri"/>
                </a:rPr>
                <a:t>Lead Extraction Engineer</a:t>
              </a:r>
              <a:endParaRPr lang="en-US" sz="1400"/>
            </a:p>
          </p:txBody>
        </p:sp>
      </p:grpSp>
      <p:grpSp>
        <p:nvGrpSpPr>
          <p:cNvPr id="19" name="Group 18">
            <a:extLst>
              <a:ext uri="{FF2B5EF4-FFF2-40B4-BE49-F238E27FC236}">
                <a16:creationId xmlns:a16="http://schemas.microsoft.com/office/drawing/2014/main" id="{2748199D-507D-F0D6-17E2-09154B9D7502}"/>
              </a:ext>
            </a:extLst>
          </p:cNvPr>
          <p:cNvGrpSpPr/>
          <p:nvPr/>
        </p:nvGrpSpPr>
        <p:grpSpPr>
          <a:xfrm>
            <a:off x="174882" y="1715581"/>
            <a:ext cx="2289630" cy="2794527"/>
            <a:chOff x="5014687" y="1820229"/>
            <a:chExt cx="2289630" cy="2794527"/>
          </a:xfrm>
        </p:grpSpPr>
        <p:pic>
          <p:nvPicPr>
            <p:cNvPr id="7" name="Picture 7">
              <a:extLst>
                <a:ext uri="{FF2B5EF4-FFF2-40B4-BE49-F238E27FC236}">
                  <a16:creationId xmlns:a16="http://schemas.microsoft.com/office/drawing/2014/main" id="{7F9958E9-03CC-CEC4-3CB2-92E1E7CD60A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4687" y="1820229"/>
              <a:ext cx="2289630" cy="2289630"/>
            </a:xfrm>
            <a:prstGeom prst="rect">
              <a:avLst/>
            </a:prstGeom>
          </p:spPr>
        </p:pic>
        <p:sp>
          <p:nvSpPr>
            <p:cNvPr id="10" name="TextBox 9">
              <a:extLst>
                <a:ext uri="{FF2B5EF4-FFF2-40B4-BE49-F238E27FC236}">
                  <a16:creationId xmlns:a16="http://schemas.microsoft.com/office/drawing/2014/main" id="{A83A1648-952B-E50D-7959-87755E09B48F}"/>
                </a:ext>
              </a:extLst>
            </p:cNvPr>
            <p:cNvSpPr txBox="1"/>
            <p:nvPr/>
          </p:nvSpPr>
          <p:spPr>
            <a:xfrm>
              <a:off x="5154839" y="4029981"/>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Dylan Astrup</a:t>
              </a:r>
            </a:p>
            <a:p>
              <a:pPr algn="ctr"/>
              <a:r>
                <a:rPr lang="en-US" sz="1400">
                  <a:cs typeface="Calibri"/>
                </a:rPr>
                <a:t>Detail Team Lead</a:t>
              </a:r>
              <a:endParaRPr lang="en-US" sz="1400"/>
            </a:p>
          </p:txBody>
        </p:sp>
      </p:grpSp>
      <p:sp>
        <p:nvSpPr>
          <p:cNvPr id="11" name="TextBox 10">
            <a:extLst>
              <a:ext uri="{FF2B5EF4-FFF2-40B4-BE49-F238E27FC236}">
                <a16:creationId xmlns:a16="http://schemas.microsoft.com/office/drawing/2014/main" id="{8CD14CA6-FC96-A5CF-3831-924294F43870}"/>
              </a:ext>
            </a:extLst>
          </p:cNvPr>
          <p:cNvSpPr txBox="1"/>
          <p:nvPr/>
        </p:nvSpPr>
        <p:spPr>
          <a:xfrm>
            <a:off x="8121197" y="4120696"/>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Grant Carrabine</a:t>
            </a:r>
          </a:p>
          <a:p>
            <a:pPr algn="ctr"/>
            <a:r>
              <a:rPr lang="en-US" sz="1400">
                <a:cs typeface="Calibri"/>
              </a:rPr>
              <a:t>Lead Electrolysis Engineer</a:t>
            </a:r>
          </a:p>
        </p:txBody>
      </p:sp>
      <p:grpSp>
        <p:nvGrpSpPr>
          <p:cNvPr id="21" name="Group 20">
            <a:extLst>
              <a:ext uri="{FF2B5EF4-FFF2-40B4-BE49-F238E27FC236}">
                <a16:creationId xmlns:a16="http://schemas.microsoft.com/office/drawing/2014/main" id="{AB470C2A-D8C3-74CB-42C9-ED9CC6BE47E1}"/>
              </a:ext>
            </a:extLst>
          </p:cNvPr>
          <p:cNvGrpSpPr/>
          <p:nvPr/>
        </p:nvGrpSpPr>
        <p:grpSpPr>
          <a:xfrm>
            <a:off x="9772876" y="3957863"/>
            <a:ext cx="2289631" cy="2824965"/>
            <a:chOff x="9709377" y="1789792"/>
            <a:chExt cx="2289631" cy="2824965"/>
          </a:xfrm>
        </p:grpSpPr>
        <p:pic>
          <p:nvPicPr>
            <p:cNvPr id="6" name="Picture 6">
              <a:extLst>
                <a:ext uri="{FF2B5EF4-FFF2-40B4-BE49-F238E27FC236}">
                  <a16:creationId xmlns:a16="http://schemas.microsoft.com/office/drawing/2014/main" id="{06BB5482-5A5A-41A8-773F-7E0C39877A3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709377" y="1789792"/>
              <a:ext cx="2289631" cy="2289631"/>
            </a:xfrm>
            <a:prstGeom prst="rect">
              <a:avLst/>
            </a:prstGeom>
          </p:spPr>
        </p:pic>
        <p:sp>
          <p:nvSpPr>
            <p:cNvPr id="13" name="TextBox 12">
              <a:extLst>
                <a:ext uri="{FF2B5EF4-FFF2-40B4-BE49-F238E27FC236}">
                  <a16:creationId xmlns:a16="http://schemas.microsoft.com/office/drawing/2014/main" id="{2A0807FF-56F5-86AF-B429-6F4A8D823D6A}"/>
                </a:ext>
              </a:extLst>
            </p:cNvPr>
            <p:cNvSpPr txBox="1"/>
            <p:nvPr/>
          </p:nvSpPr>
          <p:spPr>
            <a:xfrm>
              <a:off x="9862911" y="4029982"/>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Jacob Wolf</a:t>
              </a:r>
            </a:p>
            <a:p>
              <a:pPr algn="ctr"/>
              <a:r>
                <a:rPr lang="en-US" sz="1400">
                  <a:cs typeface="Calibri"/>
                </a:rPr>
                <a:t>Lead Piping Engineer</a:t>
              </a:r>
            </a:p>
          </p:txBody>
        </p:sp>
      </p:grpSp>
      <p:grpSp>
        <p:nvGrpSpPr>
          <p:cNvPr id="16" name="Group 15">
            <a:extLst>
              <a:ext uri="{FF2B5EF4-FFF2-40B4-BE49-F238E27FC236}">
                <a16:creationId xmlns:a16="http://schemas.microsoft.com/office/drawing/2014/main" id="{0DADD693-5D1C-854B-93E4-1171819252E6}"/>
              </a:ext>
            </a:extLst>
          </p:cNvPr>
          <p:cNvGrpSpPr/>
          <p:nvPr/>
        </p:nvGrpSpPr>
        <p:grpSpPr>
          <a:xfrm>
            <a:off x="5962193" y="3983683"/>
            <a:ext cx="2289631" cy="2819193"/>
            <a:chOff x="1665670" y="4154135"/>
            <a:chExt cx="2289631" cy="2819193"/>
          </a:xfrm>
        </p:grpSpPr>
        <p:pic>
          <p:nvPicPr>
            <p:cNvPr id="14" name="Picture 14">
              <a:extLst>
                <a:ext uri="{FF2B5EF4-FFF2-40B4-BE49-F238E27FC236}">
                  <a16:creationId xmlns:a16="http://schemas.microsoft.com/office/drawing/2014/main" id="{90C78B81-9C24-C214-76D4-8A5DE45125C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665670" y="4154135"/>
              <a:ext cx="2289631" cy="2289631"/>
            </a:xfrm>
            <a:prstGeom prst="rect">
              <a:avLst/>
            </a:prstGeom>
          </p:spPr>
        </p:pic>
        <p:sp>
          <p:nvSpPr>
            <p:cNvPr id="15" name="TextBox 14">
              <a:extLst>
                <a:ext uri="{FF2B5EF4-FFF2-40B4-BE49-F238E27FC236}">
                  <a16:creationId xmlns:a16="http://schemas.microsoft.com/office/drawing/2014/main" id="{E12FF766-9810-35C7-9CF3-848085D8BB7D}"/>
                </a:ext>
              </a:extLst>
            </p:cNvPr>
            <p:cNvSpPr txBox="1"/>
            <p:nvPr/>
          </p:nvSpPr>
          <p:spPr>
            <a:xfrm>
              <a:off x="1827650" y="638855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Titan </a:t>
              </a:r>
              <a:r>
                <a:rPr lang="en-US" err="1">
                  <a:cs typeface="Calibri"/>
                </a:rPr>
                <a:t>Berson</a:t>
              </a:r>
              <a:endParaRPr lang="en-US">
                <a:cs typeface="Calibri"/>
              </a:endParaRPr>
            </a:p>
            <a:p>
              <a:pPr algn="ctr"/>
              <a:r>
                <a:rPr lang="en-US" sz="1400">
                  <a:cs typeface="Calibri"/>
                </a:rPr>
                <a:t>Lead Interface Engineer</a:t>
              </a:r>
              <a:endParaRPr lang="en-US" sz="1400"/>
            </a:p>
          </p:txBody>
        </p:sp>
      </p:grpSp>
      <p:pic>
        <p:nvPicPr>
          <p:cNvPr id="22" name="Picture 3">
            <a:extLst>
              <a:ext uri="{FF2B5EF4-FFF2-40B4-BE49-F238E27FC236}">
                <a16:creationId xmlns:a16="http://schemas.microsoft.com/office/drawing/2014/main" id="{E80EAE7A-10FE-736E-6147-57EA0505793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960793" y="1837059"/>
            <a:ext cx="2289631" cy="2289631"/>
          </a:xfrm>
          <a:prstGeom prst="rect">
            <a:avLst/>
          </a:prstGeom>
        </p:spPr>
      </p:pic>
      <p:sp>
        <p:nvSpPr>
          <p:cNvPr id="24" name="Slide Number Placeholder 23">
            <a:extLst>
              <a:ext uri="{FF2B5EF4-FFF2-40B4-BE49-F238E27FC236}">
                <a16:creationId xmlns:a16="http://schemas.microsoft.com/office/drawing/2014/main" id="{716A2864-ED89-6702-8EB0-F464F3209F48}"/>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2</a:t>
            </a:fld>
            <a:endParaRPr lang="en-US">
              <a:solidFill>
                <a:schemeClr val="tx1"/>
              </a:solidFill>
            </a:endParaRPr>
          </a:p>
        </p:txBody>
      </p:sp>
    </p:spTree>
    <p:extLst>
      <p:ext uri="{BB962C8B-B14F-4D97-AF65-F5344CB8AC3E}">
        <p14:creationId xmlns:p14="http://schemas.microsoft.com/office/powerpoint/2010/main" val="368090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5DDB02A-12B8-3782-F55B-092F6860A88F}"/>
              </a:ext>
            </a:extLst>
          </p:cNvPr>
          <p:cNvPicPr>
            <a:picLocks noChangeAspect="1"/>
          </p:cNvPicPr>
          <p:nvPr/>
        </p:nvPicPr>
        <p:blipFill>
          <a:blip r:embed="rId2"/>
          <a:stretch>
            <a:fillRect/>
          </a:stretch>
        </p:blipFill>
        <p:spPr>
          <a:xfrm>
            <a:off x="3813691" y="2736569"/>
            <a:ext cx="2780575" cy="3779936"/>
          </a:xfrm>
          <a:prstGeom prst="rect">
            <a:avLst/>
          </a:prstGeom>
        </p:spPr>
      </p:pic>
      <p:sp>
        <p:nvSpPr>
          <p:cNvPr id="2" name="Title 1">
            <a:extLst>
              <a:ext uri="{FF2B5EF4-FFF2-40B4-BE49-F238E27FC236}">
                <a16:creationId xmlns:a16="http://schemas.microsoft.com/office/drawing/2014/main" id="{294CCD9A-F7C2-97D5-8B01-C58A21F6BC8B}"/>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D8ED5F06-1DF6-5FB6-8F7F-63D89E8C922F}"/>
              </a:ext>
            </a:extLst>
          </p:cNvPr>
          <p:cNvSpPr>
            <a:spLocks noGrp="1"/>
          </p:cNvSpPr>
          <p:nvPr>
            <p:ph idx="1"/>
          </p:nvPr>
        </p:nvSpPr>
        <p:spPr/>
        <p:txBody>
          <a:bodyPr/>
          <a:lstStyle/>
          <a:p>
            <a:pPr marL="0" indent="0">
              <a:buNone/>
            </a:pPr>
            <a:r>
              <a:rPr lang="en-US"/>
              <a:t>Step 7: Turn off electrolysis, disconnect pipe from valve in a ventilated area, and remove capsule to weigh again.  </a:t>
            </a:r>
          </a:p>
        </p:txBody>
      </p:sp>
      <p:pic>
        <p:nvPicPr>
          <p:cNvPr id="18" name="Picture 17">
            <a:extLst>
              <a:ext uri="{FF2B5EF4-FFF2-40B4-BE49-F238E27FC236}">
                <a16:creationId xmlns:a16="http://schemas.microsoft.com/office/drawing/2014/main" id="{42B769AA-2D4A-5DF2-C151-6236BDF04CC7}"/>
              </a:ext>
            </a:extLst>
          </p:cNvPr>
          <p:cNvPicPr>
            <a:picLocks noChangeAspect="1"/>
          </p:cNvPicPr>
          <p:nvPr/>
        </p:nvPicPr>
        <p:blipFill>
          <a:blip r:embed="rId3"/>
          <a:stretch>
            <a:fillRect/>
          </a:stretch>
        </p:blipFill>
        <p:spPr>
          <a:xfrm>
            <a:off x="282469" y="3384416"/>
            <a:ext cx="9843021" cy="3440789"/>
          </a:xfrm>
          <a:prstGeom prst="rect">
            <a:avLst/>
          </a:prstGeom>
        </p:spPr>
      </p:pic>
      <p:pic>
        <p:nvPicPr>
          <p:cNvPr id="23" name="Picture 22">
            <a:extLst>
              <a:ext uri="{FF2B5EF4-FFF2-40B4-BE49-F238E27FC236}">
                <a16:creationId xmlns:a16="http://schemas.microsoft.com/office/drawing/2014/main" id="{E39F52C7-88FC-872E-BF7A-7E1E618D9E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70" b="91806" l="9918" r="89946">
                        <a14:foregroundMark x1="29891" y1="23091" x2="29891" y2="23091"/>
                        <a14:foregroundMark x1="23370" y1="42272" x2="23370" y2="42272"/>
                        <a14:foregroundMark x1="18342" y1="49348" x2="18342" y2="49348"/>
                        <a14:foregroundMark x1="17799" y1="65922" x2="17799" y2="65922"/>
                        <a14:foregroundMark x1="13723" y1="27561" x2="13723" y2="27561"/>
                        <a14:foregroundMark x1="25272" y1="17505" x2="25272" y2="17505"/>
                        <a14:foregroundMark x1="30842" y1="13594" x2="30842" y2="13594"/>
                        <a14:foregroundMark x1="43886" y1="17505" x2="43886" y2="17505"/>
                        <a14:foregroundMark x1="55571" y1="13594" x2="55571" y2="13594"/>
                        <a14:foregroundMark x1="58288" y1="16201" x2="58288" y2="16201"/>
                        <a14:foregroundMark x1="70380" y1="25140" x2="72283" y2="25140"/>
                        <a14:foregroundMark x1="81522" y1="23091" x2="81522" y2="23091"/>
                        <a14:foregroundMark x1="87092" y1="29609" x2="58560" y2="12849"/>
                        <a14:foregroundMark x1="58560" y1="12849" x2="31793" y2="10056"/>
                        <a14:foregroundMark x1="31793" y1="10056" x2="8560" y2="25885"/>
                        <a14:foregroundMark x1="8560" y1="25885" x2="11277" y2="65549"/>
                        <a14:foregroundMark x1="11277" y1="65549" x2="34918" y2="91806"/>
                        <a14:foregroundMark x1="34918" y1="91806" x2="56929" y2="90689"/>
                        <a14:foregroundMark x1="12228" y1="29609" x2="23370" y2="62384"/>
                        <a14:foregroundMark x1="23370" y1="62384" x2="21060" y2="60708"/>
                        <a14:foregroundMark x1="54620" y1="23091" x2="76902" y2="30726"/>
                        <a14:foregroundMark x1="47690" y1="10428" x2="50815" y2="15456"/>
                        <a14:foregroundMark x1="44429" y1="10987" x2="28125" y2="11732"/>
                        <a14:foregroundMark x1="27582" y1="13594" x2="58288" y2="9870"/>
                        <a14:foregroundMark x1="58288" y1="9870" x2="58288" y2="9870"/>
                      </a14:backgroundRemoval>
                    </a14:imgEffect>
                  </a14:imgLayer>
                </a14:imgProps>
              </a:ext>
            </a:extLst>
          </a:blip>
          <a:stretch>
            <a:fillRect/>
          </a:stretch>
        </p:blipFill>
        <p:spPr>
          <a:xfrm>
            <a:off x="662361" y="2473867"/>
            <a:ext cx="1908699" cy="1392624"/>
          </a:xfrm>
          <a:prstGeom prst="rect">
            <a:avLst/>
          </a:prstGeom>
        </p:spPr>
      </p:pic>
      <p:cxnSp>
        <p:nvCxnSpPr>
          <p:cNvPr id="32" name="Straight Connector 31">
            <a:extLst>
              <a:ext uri="{FF2B5EF4-FFF2-40B4-BE49-F238E27FC236}">
                <a16:creationId xmlns:a16="http://schemas.microsoft.com/office/drawing/2014/main" id="{F96D4011-5275-AD08-115B-6086EAA40CC6}"/>
              </a:ext>
            </a:extLst>
          </p:cNvPr>
          <p:cNvCxnSpPr>
            <a:cxnSpLocks/>
          </p:cNvCxnSpPr>
          <p:nvPr/>
        </p:nvCxnSpPr>
        <p:spPr>
          <a:xfrm flipH="1">
            <a:off x="617759" y="3639845"/>
            <a:ext cx="1114362" cy="10741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B154D36-1F8F-AAC1-57A2-7DC9F2BAED02}"/>
              </a:ext>
            </a:extLst>
          </p:cNvPr>
          <p:cNvCxnSpPr>
            <a:cxnSpLocks/>
          </p:cNvCxnSpPr>
          <p:nvPr/>
        </p:nvCxnSpPr>
        <p:spPr>
          <a:xfrm flipH="1">
            <a:off x="1616710" y="3639845"/>
            <a:ext cx="349668" cy="107419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270A3E40-DD85-3536-E85B-F17B13CB43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941" b="95074" l="2667" r="98000">
                        <a14:foregroundMark x1="13000" y1="69951" x2="13000" y2="69951"/>
                        <a14:foregroundMark x1="6667" y1="51232" x2="6667" y2="51232"/>
                        <a14:foregroundMark x1="2667" y1="52709" x2="2667" y2="52709"/>
                        <a14:foregroundMark x1="18333" y1="95074" x2="18333" y2="95074"/>
                        <a14:foregroundMark x1="84000" y1="24631" x2="84000" y2="24631"/>
                        <a14:foregroundMark x1="90333" y1="41872" x2="90333" y2="41872"/>
                        <a14:foregroundMark x1="94333" y1="38424" x2="94333" y2="38424"/>
                        <a14:foregroundMark x1="82333" y1="3941" x2="82333" y2="3941"/>
                        <a14:foregroundMark x1="98000" y1="40394" x2="98000" y2="40394"/>
                      </a14:backgroundRemoval>
                    </a14:imgEffect>
                  </a14:imgLayer>
                </a14:imgProps>
              </a:ext>
            </a:extLst>
          </a:blip>
          <a:stretch>
            <a:fillRect/>
          </a:stretch>
        </p:blipFill>
        <p:spPr>
          <a:xfrm rot="1099708">
            <a:off x="6271323" y="4643021"/>
            <a:ext cx="730957" cy="494614"/>
          </a:xfrm>
          <a:prstGeom prst="rect">
            <a:avLst/>
          </a:prstGeom>
        </p:spPr>
      </p:pic>
      <p:pic>
        <p:nvPicPr>
          <p:cNvPr id="4" name="Picture 3">
            <a:extLst>
              <a:ext uri="{FF2B5EF4-FFF2-40B4-BE49-F238E27FC236}">
                <a16:creationId xmlns:a16="http://schemas.microsoft.com/office/drawing/2014/main" id="{FD68CEBF-4F15-B10B-614E-E076859B867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941" b="95074" l="2667" r="98000">
                        <a14:foregroundMark x1="13000" y1="69951" x2="13000" y2="69951"/>
                        <a14:foregroundMark x1="6667" y1="51232" x2="6667" y2="51232"/>
                        <a14:foregroundMark x1="2667" y1="52709" x2="2667" y2="52709"/>
                        <a14:foregroundMark x1="18333" y1="95074" x2="18333" y2="95074"/>
                        <a14:foregroundMark x1="84000" y1="24631" x2="84000" y2="24631"/>
                        <a14:foregroundMark x1="90333" y1="41872" x2="90333" y2="41872"/>
                        <a14:foregroundMark x1="94333" y1="38424" x2="94333" y2="38424"/>
                        <a14:foregroundMark x1="82333" y1="3941" x2="82333" y2="3941"/>
                        <a14:foregroundMark x1="98000" y1="40394" x2="98000" y2="40394"/>
                      </a14:backgroundRemoval>
                    </a14:imgEffect>
                  </a14:imgLayer>
                </a14:imgProps>
              </a:ext>
            </a:extLst>
          </a:blip>
          <a:stretch>
            <a:fillRect/>
          </a:stretch>
        </p:blipFill>
        <p:spPr>
          <a:xfrm rot="1099708">
            <a:off x="4838500" y="4577250"/>
            <a:ext cx="730957" cy="494614"/>
          </a:xfrm>
          <a:prstGeom prst="rect">
            <a:avLst/>
          </a:prstGeom>
        </p:spPr>
      </p:pic>
    </p:spTree>
    <p:extLst>
      <p:ext uri="{BB962C8B-B14F-4D97-AF65-F5344CB8AC3E}">
        <p14:creationId xmlns:p14="http://schemas.microsoft.com/office/powerpoint/2010/main" val="393874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3.7037E-7 L 4.375E-6 0.00023 C 0.05286 -0.00116 0.14583 -0.00463 0.2082 -0.00139 C 0.21276 -0.00116 0.21731 0.00046 0.222 0.00116 C 0.22487 0.00162 0.22773 0.00208 0.23072 0.00255 C 0.23333 0.0037 0.2345 0.00417 0.23724 0.00509 C 0.23893 0.00556 0.24062 0.00602 0.24231 0.00648 C 0.25299 0.00602 0.26367 0.00625 0.27434 0.00509 C 0.27565 0.00486 0.27708 0.00417 0.27799 0.00255 C 0.27994 -0.00116 0.28242 -0.01042 0.28242 -0.01018 C 0.28346 -0.03056 0.28437 -0.03634 0.2802 -0.06088 C 0.27942 -0.06574 0.27695 -0.06875 0.27513 -0.07268 C 0.27057 -0.08241 0.26536 -0.0919 0.25989 -0.09977 C 0.24153 -0.12569 0.23893 -0.12315 0.21106 -0.14375 C 0.2026 -0.15 0.1944 -0.15741 0.18554 -0.16181 C 0.18046 -0.16435 0.17513 -0.16597 0.17031 -0.16968 C 0.15742 -0.1794 0.1444 -0.18889 0.13242 -0.20208 C 0.12877 -0.20602 0.12304 -0.21042 0.12005 -0.21759 C 0.1194 -0.21898 0.11901 -0.22083 0.11862 -0.22268 C 0.11692 -0.22986 0.11783 -0.23356 0.11783 -0.24329 " pathEditMode="relative" rAng="0" ptsTypes="AAAAAAAAAAAAAAAAAAAA">
                                      <p:cBhvr>
                                        <p:cTn id="6" dur="2000" fill="hold"/>
                                        <p:tgtEl>
                                          <p:spTgt spid="37"/>
                                        </p:tgtEl>
                                        <p:attrNameLst>
                                          <p:attrName>ppt_x</p:attrName>
                                          <p:attrName>ppt_y</p:attrName>
                                        </p:attrNameLst>
                                      </p:cBhvr>
                                      <p:rCtr x="14154" y="-11852"/>
                                    </p:animMotion>
                                  </p:childTnLst>
                                  <p:subTnLst>
                                    <p:set>
                                      <p:cBhvr override="childStyle">
                                        <p:cTn dur="1" fill="hold" display="0" masterRel="sameClick" afterEffect="1">
                                          <p:stCondLst>
                                            <p:cond evt="end" delay="0">
                                              <p:tn val="5"/>
                                            </p:cond>
                                          </p:stCondLst>
                                        </p:cTn>
                                        <p:tgtEl>
                                          <p:spTgt spid="3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C36F-7BB7-AC4F-EFFD-5DED0C7B39AD}"/>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0566421D-DC98-F4CF-B372-CC1477D5973C}"/>
              </a:ext>
            </a:extLst>
          </p:cNvPr>
          <p:cNvSpPr>
            <a:spLocks noGrp="1"/>
          </p:cNvSpPr>
          <p:nvPr>
            <p:ph idx="1"/>
          </p:nvPr>
        </p:nvSpPr>
        <p:spPr/>
        <p:txBody>
          <a:bodyPr/>
          <a:lstStyle/>
          <a:p>
            <a:pPr marL="0" indent="0">
              <a:buNone/>
            </a:pPr>
            <a:r>
              <a:rPr lang="en-US"/>
              <a:t>Step 8: Re-insert capsule by repeating step 2.</a:t>
            </a:r>
          </a:p>
        </p:txBody>
      </p:sp>
      <p:pic>
        <p:nvPicPr>
          <p:cNvPr id="4" name="Picture 3">
            <a:extLst>
              <a:ext uri="{FF2B5EF4-FFF2-40B4-BE49-F238E27FC236}">
                <a16:creationId xmlns:a16="http://schemas.microsoft.com/office/drawing/2014/main" id="{EB20AD69-47B3-3BF8-CAE4-E6913DF4572A}"/>
              </a:ext>
            </a:extLst>
          </p:cNvPr>
          <p:cNvPicPr>
            <a:picLocks noChangeAspect="1"/>
          </p:cNvPicPr>
          <p:nvPr/>
        </p:nvPicPr>
        <p:blipFill rotWithShape="1">
          <a:blip r:embed="rId2"/>
          <a:srcRect t="-1096" r="14801"/>
          <a:stretch/>
        </p:blipFill>
        <p:spPr>
          <a:xfrm>
            <a:off x="201842" y="4308435"/>
            <a:ext cx="10337206" cy="179716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AFE0ED6-A63F-2857-4F13-44DCF98592DA}"/>
                  </a:ext>
                </a:extLst>
              </p14:cNvPr>
              <p14:cNvContentPartPr/>
              <p14:nvPr/>
            </p14:nvContentPartPr>
            <p14:xfrm>
              <a:off x="5515785" y="3682142"/>
              <a:ext cx="360" cy="360"/>
            </p14:xfrm>
          </p:contentPart>
        </mc:Choice>
        <mc:Fallback xmlns="">
          <p:pic>
            <p:nvPicPr>
              <p:cNvPr id="5" name="Ink 4">
                <a:extLst>
                  <a:ext uri="{FF2B5EF4-FFF2-40B4-BE49-F238E27FC236}">
                    <a16:creationId xmlns:a16="http://schemas.microsoft.com/office/drawing/2014/main" id="{8AFE0ED6-A63F-2857-4F13-44DCF98592DA}"/>
                  </a:ext>
                </a:extLst>
              </p:cNvPr>
              <p:cNvPicPr/>
              <p:nvPr/>
            </p:nvPicPr>
            <p:blipFill>
              <a:blip r:embed="rId4"/>
              <a:stretch>
                <a:fillRect/>
              </a:stretch>
            </p:blipFill>
            <p:spPr>
              <a:xfrm>
                <a:off x="5506785" y="36731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231AE3B-521D-840E-1C97-1CDE80AB9046}"/>
                  </a:ext>
                </a:extLst>
              </p14:cNvPr>
              <p14:cNvContentPartPr/>
              <p14:nvPr/>
            </p14:nvContentPartPr>
            <p14:xfrm>
              <a:off x="5796945" y="5126123"/>
              <a:ext cx="360" cy="360"/>
            </p14:xfrm>
          </p:contentPart>
        </mc:Choice>
        <mc:Fallback xmlns="">
          <p:pic>
            <p:nvPicPr>
              <p:cNvPr id="6" name="Ink 5">
                <a:extLst>
                  <a:ext uri="{FF2B5EF4-FFF2-40B4-BE49-F238E27FC236}">
                    <a16:creationId xmlns:a16="http://schemas.microsoft.com/office/drawing/2014/main" id="{1231AE3B-521D-840E-1C97-1CDE80AB9046}"/>
                  </a:ext>
                </a:extLst>
              </p:cNvPr>
              <p:cNvPicPr/>
              <p:nvPr/>
            </p:nvPicPr>
            <p:blipFill>
              <a:blip r:embed="rId4"/>
              <a:stretch>
                <a:fillRect/>
              </a:stretch>
            </p:blipFill>
            <p:spPr>
              <a:xfrm>
                <a:off x="5787945" y="5117123"/>
                <a:ext cx="18000" cy="18000"/>
              </a:xfrm>
              <a:prstGeom prst="rect">
                <a:avLst/>
              </a:prstGeom>
            </p:spPr>
          </p:pic>
        </mc:Fallback>
      </mc:AlternateContent>
      <p:pic>
        <p:nvPicPr>
          <p:cNvPr id="8" name="Picture 7">
            <a:extLst>
              <a:ext uri="{FF2B5EF4-FFF2-40B4-BE49-F238E27FC236}">
                <a16:creationId xmlns:a16="http://schemas.microsoft.com/office/drawing/2014/main" id="{20676AE7-2240-89A6-760D-D2601A196B1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941" b="95074" l="2667" r="98000">
                        <a14:foregroundMark x1="13000" y1="69951" x2="13000" y2="69951"/>
                        <a14:foregroundMark x1="6667" y1="51232" x2="6667" y2="51232"/>
                        <a14:foregroundMark x1="2667" y1="52709" x2="2667" y2="52709"/>
                        <a14:foregroundMark x1="18333" y1="95074" x2="18333" y2="95074"/>
                        <a14:foregroundMark x1="84000" y1="24631" x2="84000" y2="24631"/>
                        <a14:foregroundMark x1="90333" y1="41872" x2="90333" y2="41872"/>
                        <a14:foregroundMark x1="94333" y1="38424" x2="94333" y2="38424"/>
                        <a14:foregroundMark x1="82333" y1="3941" x2="82333" y2="3941"/>
                        <a14:foregroundMark x1="98000" y1="40394" x2="98000" y2="40394"/>
                      </a14:backgroundRemoval>
                    </a14:imgEffect>
                  </a14:imgLayer>
                </a14:imgProps>
              </a:ext>
            </a:extLst>
          </a:blip>
          <a:stretch>
            <a:fillRect/>
          </a:stretch>
        </p:blipFill>
        <p:spPr>
          <a:xfrm>
            <a:off x="5011512" y="2938343"/>
            <a:ext cx="1570865" cy="1062951"/>
          </a:xfrm>
          <a:prstGeom prst="rect">
            <a:avLst/>
          </a:prstGeom>
        </p:spPr>
      </p:pic>
      <p:cxnSp>
        <p:nvCxnSpPr>
          <p:cNvPr id="9" name="Straight Connector 8">
            <a:extLst>
              <a:ext uri="{FF2B5EF4-FFF2-40B4-BE49-F238E27FC236}">
                <a16:creationId xmlns:a16="http://schemas.microsoft.com/office/drawing/2014/main" id="{57FF8CE9-EA82-050E-5152-658E2288E056}"/>
              </a:ext>
            </a:extLst>
          </p:cNvPr>
          <p:cNvCxnSpPr>
            <a:cxnSpLocks/>
          </p:cNvCxnSpPr>
          <p:nvPr/>
        </p:nvCxnSpPr>
        <p:spPr>
          <a:xfrm flipH="1">
            <a:off x="6096000" y="5211518"/>
            <a:ext cx="4731025" cy="2580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083E4-D42E-57C0-F0C7-ACBE84C01513}"/>
              </a:ext>
            </a:extLst>
          </p:cNvPr>
          <p:cNvCxnSpPr>
            <a:cxnSpLocks/>
            <a:stCxn id="4" idx="3"/>
            <a:endCxn id="4" idx="3"/>
          </p:cNvCxnSpPr>
          <p:nvPr/>
        </p:nvCxnSpPr>
        <p:spPr>
          <a:xfrm>
            <a:off x="10539048" y="5207018"/>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C6F5B31-90B5-142D-B34B-FF3814C4A638}"/>
              </a:ext>
            </a:extLst>
          </p:cNvPr>
          <p:cNvPicPr>
            <a:picLocks noChangeAspect="1"/>
          </p:cNvPicPr>
          <p:nvPr/>
        </p:nvPicPr>
        <p:blipFill>
          <a:blip r:embed="rId8"/>
          <a:stretch>
            <a:fillRect/>
          </a:stretch>
        </p:blipFill>
        <p:spPr>
          <a:xfrm rot="947155">
            <a:off x="5532784" y="5337142"/>
            <a:ext cx="498532" cy="336220"/>
          </a:xfrm>
          <a:prstGeom prst="rect">
            <a:avLst/>
          </a:prstGeom>
        </p:spPr>
      </p:pic>
      <p:cxnSp>
        <p:nvCxnSpPr>
          <p:cNvPr id="12" name="Straight Connector 11">
            <a:extLst>
              <a:ext uri="{FF2B5EF4-FFF2-40B4-BE49-F238E27FC236}">
                <a16:creationId xmlns:a16="http://schemas.microsoft.com/office/drawing/2014/main" id="{0C329858-631E-886D-78B6-6EAA09912DE1}"/>
              </a:ext>
            </a:extLst>
          </p:cNvPr>
          <p:cNvCxnSpPr>
            <a:cxnSpLocks/>
          </p:cNvCxnSpPr>
          <p:nvPr/>
        </p:nvCxnSpPr>
        <p:spPr>
          <a:xfrm>
            <a:off x="4785064" y="3682142"/>
            <a:ext cx="723904" cy="1787427"/>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9FF976E-FE6B-D47A-B26F-0F9F0D160CAE}"/>
              </a:ext>
            </a:extLst>
          </p:cNvPr>
          <p:cNvCxnSpPr>
            <a:cxnSpLocks/>
          </p:cNvCxnSpPr>
          <p:nvPr/>
        </p:nvCxnSpPr>
        <p:spPr>
          <a:xfrm flipH="1">
            <a:off x="6042870" y="3547205"/>
            <a:ext cx="643297" cy="1863694"/>
          </a:xfrm>
          <a:prstGeom prst="line">
            <a:avLst/>
          </a:prstGeom>
          <a:ln w="381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A53DA4E-14D2-5BE2-D4D9-F631D0F96B6F}"/>
              </a:ext>
            </a:extLst>
          </p:cNvPr>
          <p:cNvSpPr txBox="1"/>
          <p:nvPr/>
        </p:nvSpPr>
        <p:spPr>
          <a:xfrm>
            <a:off x="8372270" y="5592044"/>
            <a:ext cx="1731146" cy="369332"/>
          </a:xfrm>
          <a:prstGeom prst="rect">
            <a:avLst/>
          </a:prstGeom>
          <a:noFill/>
        </p:spPr>
        <p:txBody>
          <a:bodyPr wrap="square" rtlCol="0">
            <a:spAutoFit/>
          </a:bodyPr>
          <a:lstStyle/>
          <a:p>
            <a:r>
              <a:rPr lang="en-US"/>
              <a:t>Loading Rod</a:t>
            </a:r>
          </a:p>
        </p:txBody>
      </p:sp>
    </p:spTree>
    <p:extLst>
      <p:ext uri="{BB962C8B-B14F-4D97-AF65-F5344CB8AC3E}">
        <p14:creationId xmlns:p14="http://schemas.microsoft.com/office/powerpoint/2010/main" val="52110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5A3B-B93B-F7FB-47BD-44057A2F678C}"/>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7E3CF124-6CC8-88B9-19EA-C1F24790FA19}"/>
              </a:ext>
            </a:extLst>
          </p:cNvPr>
          <p:cNvSpPr>
            <a:spLocks noGrp="1"/>
          </p:cNvSpPr>
          <p:nvPr>
            <p:ph idx="1"/>
          </p:nvPr>
        </p:nvSpPr>
        <p:spPr/>
        <p:txBody>
          <a:bodyPr/>
          <a:lstStyle/>
          <a:p>
            <a:pPr marL="0" indent="0">
              <a:buNone/>
            </a:pPr>
            <a:r>
              <a:rPr lang="en-US"/>
              <a:t>Step 9: Repeat step 4 and then turn off electrolysis. </a:t>
            </a:r>
          </a:p>
        </p:txBody>
      </p:sp>
      <p:pic>
        <p:nvPicPr>
          <p:cNvPr id="4" name="Picture 2" descr="Glowing Led Bulb Isolated On Transparent Background Vector Illustration  Stock Illustration - Download Image Now - iStock">
            <a:extLst>
              <a:ext uri="{FF2B5EF4-FFF2-40B4-BE49-F238E27FC236}">
                <a16:creationId xmlns:a16="http://schemas.microsoft.com/office/drawing/2014/main" id="{D0DBB16C-CF74-F1FD-D5A7-EFCF9BBD0E5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52288" y1="72059" x2="52288" y2="72059"/>
                        <a14:backgroundMark x1="55556" y1="19281" x2="55556" y2="19281"/>
                        <a14:backgroundMark x1="52614" y1="13235" x2="52614" y2="13235"/>
                        <a14:backgroundMark x1="50490" y1="15359" x2="50490" y2="15359"/>
                        <a14:backgroundMark x1="53922" y1="16993" x2="53922" y2="16993"/>
                        <a14:backgroundMark x1="53595" y1="14379" x2="53595" y2="14379"/>
                        <a14:backgroundMark x1="57190" y1="17974" x2="57190" y2="17974"/>
                        <a14:backgroundMark x1="60948" y1="21895" x2="60948" y2="21895"/>
                        <a14:backgroundMark x1="64216" y1="23203" x2="64869" y2="23856"/>
                        <a14:backgroundMark x1="65686" y1="26144" x2="66013" y2="27288"/>
                        <a14:backgroundMark x1="66993" y1="30229" x2="67320" y2="31046"/>
                        <a14:backgroundMark x1="68627" y1="35294" x2="68791" y2="35784"/>
                        <a14:backgroundMark x1="67974" y1="41340" x2="67974" y2="41340"/>
                        <a14:backgroundMark x1="65850" y1="46078" x2="65850" y2="46078"/>
                        <a14:backgroundMark x1="63889" y1="51797" x2="63889" y2="51797"/>
                        <a14:backgroundMark x1="60784" y1="58987" x2="60784" y2="58987"/>
                        <a14:backgroundMark x1="60294" y1="64706" x2="60294" y2="64706"/>
                        <a14:backgroundMark x1="60294" y1="66340" x2="60294" y2="66340"/>
                        <a14:backgroundMark x1="59150" y1="71078" x2="59150" y2="71078"/>
                        <a14:backgroundMark x1="53268" y1="81373" x2="53268" y2="81373"/>
                        <a14:backgroundMark x1="31536" y1="28268" x2="31536" y2="28268"/>
                        <a14:backgroundMark x1="36765" y1="24510" x2="36765" y2="24510"/>
                        <a14:backgroundMark x1="40686" y1="21405" x2="40686" y2="21405"/>
                        <a14:backgroundMark x1="36928" y1="21732" x2="36928" y2="21732"/>
                        <a14:backgroundMark x1="35131" y1="26471" x2="35131" y2="26471"/>
                        <a14:backgroundMark x1="34967" y1="29085" x2="34967" y2="29085"/>
                        <a14:backgroundMark x1="44281" y1="20425" x2="44281" y2="20425"/>
                        <a14:backgroundMark x1="41013" y1="23203" x2="41013" y2="23203"/>
                        <a14:backgroundMark x1="38725" y1="25000" x2="38725" y2="25000"/>
                        <a14:backgroundMark x1="37418" y1="52451" x2="37418" y2="52451"/>
                      </a14:backgroundRemoval>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862334" y="2283557"/>
            <a:ext cx="2390555" cy="23905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87153C-B498-1967-8746-097403A2998E}"/>
              </a:ext>
            </a:extLst>
          </p:cNvPr>
          <p:cNvPicPr>
            <a:picLocks noChangeAspect="1"/>
          </p:cNvPicPr>
          <p:nvPr/>
        </p:nvPicPr>
        <p:blipFill rotWithShape="1">
          <a:blip r:embed="rId4"/>
          <a:srcRect l="1683" t="9383" r="5408"/>
          <a:stretch/>
        </p:blipFill>
        <p:spPr>
          <a:xfrm flipH="1">
            <a:off x="9455917" y="4927994"/>
            <a:ext cx="1203391" cy="943804"/>
          </a:xfrm>
          <a:prstGeom prst="rect">
            <a:avLst/>
          </a:prstGeom>
        </p:spPr>
      </p:pic>
      <p:pic>
        <p:nvPicPr>
          <p:cNvPr id="6" name="Picture 5">
            <a:extLst>
              <a:ext uri="{FF2B5EF4-FFF2-40B4-BE49-F238E27FC236}">
                <a16:creationId xmlns:a16="http://schemas.microsoft.com/office/drawing/2014/main" id="{E60A0F39-AFE6-B0E7-99BB-89DFEC1F94FF}"/>
              </a:ext>
            </a:extLst>
          </p:cNvPr>
          <p:cNvPicPr>
            <a:picLocks noChangeAspect="1"/>
          </p:cNvPicPr>
          <p:nvPr/>
        </p:nvPicPr>
        <p:blipFill>
          <a:blip r:embed="rId5"/>
          <a:stretch>
            <a:fillRect/>
          </a:stretch>
        </p:blipFill>
        <p:spPr>
          <a:xfrm>
            <a:off x="662361" y="2473867"/>
            <a:ext cx="1908699" cy="1392624"/>
          </a:xfrm>
          <a:prstGeom prst="rect">
            <a:avLst/>
          </a:prstGeom>
        </p:spPr>
      </p:pic>
      <p:pic>
        <p:nvPicPr>
          <p:cNvPr id="7" name="Picture 6">
            <a:extLst>
              <a:ext uri="{FF2B5EF4-FFF2-40B4-BE49-F238E27FC236}">
                <a16:creationId xmlns:a16="http://schemas.microsoft.com/office/drawing/2014/main" id="{6C2ADE63-D003-8F68-853F-8817FB2835B5}"/>
              </a:ext>
            </a:extLst>
          </p:cNvPr>
          <p:cNvPicPr>
            <a:picLocks noChangeAspect="1"/>
          </p:cNvPicPr>
          <p:nvPr/>
        </p:nvPicPr>
        <p:blipFill>
          <a:blip r:embed="rId6"/>
          <a:stretch>
            <a:fillRect/>
          </a:stretch>
        </p:blipFill>
        <p:spPr>
          <a:xfrm>
            <a:off x="138747" y="4225771"/>
            <a:ext cx="9114183" cy="2214867"/>
          </a:xfrm>
          <a:prstGeom prst="rect">
            <a:avLst/>
          </a:prstGeom>
        </p:spPr>
      </p:pic>
      <p:cxnSp>
        <p:nvCxnSpPr>
          <p:cNvPr id="9" name="Straight Connector 8">
            <a:extLst>
              <a:ext uri="{FF2B5EF4-FFF2-40B4-BE49-F238E27FC236}">
                <a16:creationId xmlns:a16="http://schemas.microsoft.com/office/drawing/2014/main" id="{6F6278C2-843F-0C56-4EF3-F4A88EA99D2D}"/>
              </a:ext>
            </a:extLst>
          </p:cNvPr>
          <p:cNvCxnSpPr>
            <a:cxnSpLocks/>
          </p:cNvCxnSpPr>
          <p:nvPr/>
        </p:nvCxnSpPr>
        <p:spPr>
          <a:xfrm flipH="1">
            <a:off x="657730" y="3639845"/>
            <a:ext cx="1074391" cy="16601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FB4DF9-27D9-DE48-2ACD-FA3E8894B74A}"/>
              </a:ext>
            </a:extLst>
          </p:cNvPr>
          <p:cNvCxnSpPr>
            <a:cxnSpLocks/>
          </p:cNvCxnSpPr>
          <p:nvPr/>
        </p:nvCxnSpPr>
        <p:spPr>
          <a:xfrm flipH="1">
            <a:off x="1242874" y="3639845"/>
            <a:ext cx="723504" cy="16601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728359-22EA-DF03-5842-32672B6D2AF8}"/>
              </a:ext>
            </a:extLst>
          </p:cNvPr>
          <p:cNvCxnSpPr>
            <a:cxnSpLocks/>
            <a:stCxn id="7" idx="3"/>
          </p:cNvCxnSpPr>
          <p:nvPr/>
        </p:nvCxnSpPr>
        <p:spPr>
          <a:xfrm>
            <a:off x="9252930" y="5333205"/>
            <a:ext cx="432608" cy="101701"/>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4B97BC-3209-21ED-24F2-A7373FFFF78D}"/>
              </a:ext>
            </a:extLst>
          </p:cNvPr>
          <p:cNvCxnSpPr>
            <a:cxnSpLocks/>
          </p:cNvCxnSpPr>
          <p:nvPr/>
        </p:nvCxnSpPr>
        <p:spPr>
          <a:xfrm flipH="1">
            <a:off x="9586237" y="4142627"/>
            <a:ext cx="389483" cy="11573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B8A49B-F226-9965-3492-F57C3755107E}"/>
              </a:ext>
            </a:extLst>
          </p:cNvPr>
          <p:cNvCxnSpPr>
            <a:cxnSpLocks/>
          </p:cNvCxnSpPr>
          <p:nvPr/>
        </p:nvCxnSpPr>
        <p:spPr>
          <a:xfrm>
            <a:off x="10209977" y="4136994"/>
            <a:ext cx="365312" cy="1162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81807F-2F2C-5DA6-FC7F-635EC270F0A3}"/>
              </a:ext>
            </a:extLst>
          </p:cNvPr>
          <p:cNvCxnSpPr/>
          <p:nvPr/>
        </p:nvCxnSpPr>
        <p:spPr>
          <a:xfrm>
            <a:off x="1242874" y="5434906"/>
            <a:ext cx="779459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2BC625-11C7-A696-7DE4-27AF56A8E402}"/>
              </a:ext>
            </a:extLst>
          </p:cNvPr>
          <p:cNvSpPr txBox="1"/>
          <p:nvPr/>
        </p:nvSpPr>
        <p:spPr>
          <a:xfrm>
            <a:off x="2939070" y="5992297"/>
            <a:ext cx="2007740" cy="369332"/>
          </a:xfrm>
          <a:prstGeom prst="rect">
            <a:avLst/>
          </a:prstGeom>
          <a:noFill/>
        </p:spPr>
        <p:txBody>
          <a:bodyPr wrap="square" rtlCol="0">
            <a:spAutoFit/>
          </a:bodyPr>
          <a:lstStyle/>
          <a:p>
            <a:r>
              <a:rPr lang="en-US">
                <a:solidFill>
                  <a:srgbClr val="FF0000"/>
                </a:solidFill>
              </a:rPr>
              <a:t>Hydrogen Flow</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F8052E-9A50-930D-2429-C20EB4476016}"/>
                  </a:ext>
                </a:extLst>
              </p:cNvPr>
              <p:cNvSpPr txBox="1"/>
              <p:nvPr/>
            </p:nvSpPr>
            <p:spPr>
              <a:xfrm>
                <a:off x="1532692" y="5399896"/>
                <a:ext cx="514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𝐻</m:t>
                          </m:r>
                        </m:e>
                        <m:sub>
                          <m:r>
                            <a:rPr lang="en-US" b="0" i="1" smtClean="0">
                              <a:solidFill>
                                <a:srgbClr val="FF0000"/>
                              </a:solidFill>
                              <a:latin typeface="Cambria Math" panose="02040503050406030204" pitchFamily="18" charset="0"/>
                            </a:rPr>
                            <m:t>2</m:t>
                          </m:r>
                        </m:sub>
                      </m:sSub>
                    </m:oMath>
                  </m:oMathPara>
                </a14:m>
                <a:endParaRPr lang="en-US"/>
              </a:p>
            </p:txBody>
          </p:sp>
        </mc:Choice>
        <mc:Fallback xmlns="">
          <p:sp>
            <p:nvSpPr>
              <p:cNvPr id="17" name="TextBox 16">
                <a:extLst>
                  <a:ext uri="{FF2B5EF4-FFF2-40B4-BE49-F238E27FC236}">
                    <a16:creationId xmlns:a16="http://schemas.microsoft.com/office/drawing/2014/main" id="{0FF8052E-9A50-930D-2429-C20EB4476016}"/>
                  </a:ext>
                </a:extLst>
              </p:cNvPr>
              <p:cNvSpPr txBox="1">
                <a:spLocks noRot="1" noChangeAspect="1" noMove="1" noResize="1" noEditPoints="1" noAdjustHandles="1" noChangeArrowheads="1" noChangeShapeType="1" noTextEdit="1"/>
              </p:cNvSpPr>
              <p:nvPr/>
            </p:nvSpPr>
            <p:spPr>
              <a:xfrm>
                <a:off x="1532692" y="5399896"/>
                <a:ext cx="514905"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53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1.85185E-6 L 0.57188 -1.85185E-6 " pathEditMode="relative" rAng="0" ptsTypes="AA">
                                      <p:cBhvr>
                                        <p:cTn id="8" dur="2000" fill="hold"/>
                                        <p:tgtEl>
                                          <p:spTgt spid="17"/>
                                        </p:tgtEl>
                                        <p:attrNameLst>
                                          <p:attrName>ppt_x</p:attrName>
                                          <p:attrName>ppt_y</p:attrName>
                                        </p:attrNameLst>
                                      </p:cBhvr>
                                      <p:rCtr x="28594" y="0"/>
                                    </p:animMotion>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26" presetClass="emph" presetSubtype="0" repeatCount="4000" fill="hold" nodeType="withEffect">
                                  <p:stCondLst>
                                    <p:cond delay="0"/>
                                  </p:stCondLst>
                                  <p:childTnLst>
                                    <p:animEffect transition="out" filter="fade">
                                      <p:cBhvr>
                                        <p:cTn id="16" dur="2000" tmFilter="0, 0; .2, .5; .8, .5; 1, 0"/>
                                        <p:tgtEl>
                                          <p:spTgt spid="4"/>
                                        </p:tgtEl>
                                      </p:cBhvr>
                                    </p:animEffect>
                                    <p:animScale>
                                      <p:cBhvr>
                                        <p:cTn id="17"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D08D99B1-3875-5D65-6B82-6C8E5E0FEF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0" b="91806" l="9918" r="89946">
                        <a14:foregroundMark x1="29891" y1="23091" x2="29891" y2="23091"/>
                        <a14:foregroundMark x1="23370" y1="42272" x2="23370" y2="42272"/>
                        <a14:foregroundMark x1="18342" y1="49348" x2="18342" y2="49348"/>
                        <a14:foregroundMark x1="17799" y1="65922" x2="17799" y2="65922"/>
                        <a14:foregroundMark x1="13723" y1="27561" x2="13723" y2="27561"/>
                        <a14:foregroundMark x1="25272" y1="17505" x2="25272" y2="17505"/>
                        <a14:foregroundMark x1="30842" y1="13594" x2="30842" y2="13594"/>
                        <a14:foregroundMark x1="43886" y1="17505" x2="43886" y2="17505"/>
                        <a14:foregroundMark x1="55571" y1="13594" x2="55571" y2="13594"/>
                        <a14:foregroundMark x1="58288" y1="16201" x2="58288" y2="16201"/>
                        <a14:foregroundMark x1="70380" y1="25140" x2="72283" y2="25140"/>
                        <a14:foregroundMark x1="81522" y1="23091" x2="81522" y2="23091"/>
                        <a14:foregroundMark x1="87092" y1="29609" x2="58560" y2="12849"/>
                        <a14:foregroundMark x1="58560" y1="12849" x2="31793" y2="10056"/>
                        <a14:foregroundMark x1="31793" y1="10056" x2="8560" y2="25885"/>
                        <a14:foregroundMark x1="8560" y1="25885" x2="11277" y2="65549"/>
                        <a14:foregroundMark x1="11277" y1="65549" x2="34918" y2="91806"/>
                        <a14:foregroundMark x1="34918" y1="91806" x2="56929" y2="90689"/>
                        <a14:foregroundMark x1="12228" y1="29609" x2="23370" y2="62384"/>
                        <a14:foregroundMark x1="23370" y1="62384" x2="21060" y2="60708"/>
                        <a14:foregroundMark x1="54620" y1="23091" x2="76902" y2="30726"/>
                        <a14:foregroundMark x1="47690" y1="10428" x2="50815" y2="15456"/>
                        <a14:foregroundMark x1="44429" y1="10987" x2="28125" y2="11732"/>
                        <a14:foregroundMark x1="27582" y1="13594" x2="58288" y2="9870"/>
                        <a14:foregroundMark x1="58288" y1="9870" x2="58288" y2="9870"/>
                      </a14:backgroundRemoval>
                    </a14:imgEffect>
                  </a14:imgLayer>
                </a14:imgProps>
              </a:ext>
            </a:extLst>
          </a:blip>
          <a:stretch>
            <a:fillRect/>
          </a:stretch>
        </p:blipFill>
        <p:spPr>
          <a:xfrm>
            <a:off x="4585316" y="2442705"/>
            <a:ext cx="1908699" cy="1392624"/>
          </a:xfrm>
          <a:prstGeom prst="rect">
            <a:avLst/>
          </a:prstGeom>
        </p:spPr>
      </p:pic>
      <p:sp>
        <p:nvSpPr>
          <p:cNvPr id="2" name="Title 1">
            <a:extLst>
              <a:ext uri="{FF2B5EF4-FFF2-40B4-BE49-F238E27FC236}">
                <a16:creationId xmlns:a16="http://schemas.microsoft.com/office/drawing/2014/main" id="{84BC8E07-DF23-6152-B4BD-4EA70BAD375A}"/>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1F34205C-837C-DA09-A89B-08BB496D0E34}"/>
              </a:ext>
            </a:extLst>
          </p:cNvPr>
          <p:cNvSpPr>
            <a:spLocks noGrp="1"/>
          </p:cNvSpPr>
          <p:nvPr>
            <p:ph idx="1"/>
          </p:nvPr>
        </p:nvSpPr>
        <p:spPr/>
        <p:txBody>
          <a:bodyPr/>
          <a:lstStyle/>
          <a:p>
            <a:pPr marL="0" indent="0">
              <a:buNone/>
            </a:pPr>
            <a:r>
              <a:rPr lang="en-US"/>
              <a:t>Step 10: Once fuel cell light turns off, close both valves, and turn on the heating element.</a:t>
            </a:r>
          </a:p>
        </p:txBody>
      </p:sp>
      <p:pic>
        <p:nvPicPr>
          <p:cNvPr id="7" name="Picture 6">
            <a:extLst>
              <a:ext uri="{FF2B5EF4-FFF2-40B4-BE49-F238E27FC236}">
                <a16:creationId xmlns:a16="http://schemas.microsoft.com/office/drawing/2014/main" id="{177EA17F-ECF3-578E-4D26-F911928B2E44}"/>
              </a:ext>
            </a:extLst>
          </p:cNvPr>
          <p:cNvPicPr>
            <a:picLocks noChangeAspect="1"/>
          </p:cNvPicPr>
          <p:nvPr/>
        </p:nvPicPr>
        <p:blipFill rotWithShape="1">
          <a:blip r:embed="rId5"/>
          <a:srcRect l="1683" t="9383" r="5408"/>
          <a:stretch/>
        </p:blipFill>
        <p:spPr>
          <a:xfrm flipH="1">
            <a:off x="9455917" y="4927994"/>
            <a:ext cx="1203391" cy="943804"/>
          </a:xfrm>
          <a:prstGeom prst="rect">
            <a:avLst/>
          </a:prstGeom>
        </p:spPr>
      </p:pic>
      <p:pic>
        <p:nvPicPr>
          <p:cNvPr id="70" name="Picture 69">
            <a:extLst>
              <a:ext uri="{FF2B5EF4-FFF2-40B4-BE49-F238E27FC236}">
                <a16:creationId xmlns:a16="http://schemas.microsoft.com/office/drawing/2014/main" id="{168DB128-6CCD-E435-F705-2C3A490B5F26}"/>
              </a:ext>
            </a:extLst>
          </p:cNvPr>
          <p:cNvPicPr>
            <a:picLocks noChangeAspect="1"/>
          </p:cNvPicPr>
          <p:nvPr/>
        </p:nvPicPr>
        <p:blipFill>
          <a:blip r:embed="rId6"/>
          <a:stretch>
            <a:fillRect/>
          </a:stretch>
        </p:blipFill>
        <p:spPr>
          <a:xfrm>
            <a:off x="138747" y="4225771"/>
            <a:ext cx="9114183" cy="2214867"/>
          </a:xfrm>
          <a:prstGeom prst="rect">
            <a:avLst/>
          </a:prstGeom>
        </p:spPr>
      </p:pic>
      <p:cxnSp>
        <p:nvCxnSpPr>
          <p:cNvPr id="71" name="Straight Connector 70">
            <a:extLst>
              <a:ext uri="{FF2B5EF4-FFF2-40B4-BE49-F238E27FC236}">
                <a16:creationId xmlns:a16="http://schemas.microsoft.com/office/drawing/2014/main" id="{2C5629AE-76F4-9D9E-AE33-74AF89273C30}"/>
              </a:ext>
            </a:extLst>
          </p:cNvPr>
          <p:cNvCxnSpPr>
            <a:cxnSpLocks/>
          </p:cNvCxnSpPr>
          <p:nvPr/>
        </p:nvCxnSpPr>
        <p:spPr>
          <a:xfrm flipH="1">
            <a:off x="4946810" y="3622089"/>
            <a:ext cx="675494" cy="1526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2A8ED44-116C-F83E-049B-3013993345BB}"/>
              </a:ext>
            </a:extLst>
          </p:cNvPr>
          <p:cNvCxnSpPr>
            <a:cxnSpLocks/>
          </p:cNvCxnSpPr>
          <p:nvPr/>
        </p:nvCxnSpPr>
        <p:spPr>
          <a:xfrm flipH="1">
            <a:off x="5715131" y="3608752"/>
            <a:ext cx="141430" cy="15397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672B4EC-67D1-EDEB-F076-A65942C8F491}"/>
              </a:ext>
            </a:extLst>
          </p:cNvPr>
          <p:cNvCxnSpPr>
            <a:cxnSpLocks/>
            <a:stCxn id="70" idx="3"/>
          </p:cNvCxnSpPr>
          <p:nvPr/>
        </p:nvCxnSpPr>
        <p:spPr>
          <a:xfrm>
            <a:off x="9252930" y="5333205"/>
            <a:ext cx="432608" cy="101701"/>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71DF533-312C-FCAF-385E-F0830B6F4A3E}"/>
              </a:ext>
            </a:extLst>
          </p:cNvPr>
          <p:cNvCxnSpPr>
            <a:cxnSpLocks/>
          </p:cNvCxnSpPr>
          <p:nvPr/>
        </p:nvCxnSpPr>
        <p:spPr>
          <a:xfrm flipH="1">
            <a:off x="9586237" y="4142627"/>
            <a:ext cx="389483" cy="11573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523FDFB-DEDC-8F02-6BF6-B8E3D16B1531}"/>
              </a:ext>
            </a:extLst>
          </p:cNvPr>
          <p:cNvCxnSpPr>
            <a:cxnSpLocks/>
          </p:cNvCxnSpPr>
          <p:nvPr/>
        </p:nvCxnSpPr>
        <p:spPr>
          <a:xfrm>
            <a:off x="10209977" y="4136994"/>
            <a:ext cx="365312" cy="11629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CD319A9-CBE1-F037-EE08-BC79D8FCAE97}"/>
              </a:ext>
            </a:extLst>
          </p:cNvPr>
          <p:cNvSpPr txBox="1"/>
          <p:nvPr/>
        </p:nvSpPr>
        <p:spPr>
          <a:xfrm>
            <a:off x="2939070" y="5992297"/>
            <a:ext cx="2007740" cy="369332"/>
          </a:xfrm>
          <a:prstGeom prst="rect">
            <a:avLst/>
          </a:prstGeom>
          <a:noFill/>
        </p:spPr>
        <p:txBody>
          <a:bodyPr wrap="square" rtlCol="0">
            <a:spAutoFit/>
          </a:bodyPr>
          <a:lstStyle/>
          <a:p>
            <a:r>
              <a:rPr lang="en-US">
                <a:solidFill>
                  <a:srgbClr val="FF0000"/>
                </a:solidFill>
              </a:rPr>
              <a:t>Hydrogen Flow</a:t>
            </a:r>
          </a:p>
        </p:txBody>
      </p:sp>
      <p:pic>
        <p:nvPicPr>
          <p:cNvPr id="107" name="Picture 106">
            <a:extLst>
              <a:ext uri="{FF2B5EF4-FFF2-40B4-BE49-F238E27FC236}">
                <a16:creationId xmlns:a16="http://schemas.microsoft.com/office/drawing/2014/main" id="{9A3A8615-1A3C-52A6-34DD-C18A975CA8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6667" l="10000" r="90000">
                        <a14:foregroundMark x1="51000" y1="7833" x2="51000" y2="7833"/>
                        <a14:foregroundMark x1="51167" y1="4500" x2="51167" y2="4500"/>
                        <a14:foregroundMark x1="53500" y1="92167" x2="53500" y2="92167"/>
                        <a14:foregroundMark x1="49000" y1="96667" x2="49000" y2="96667"/>
                      </a14:backgroundRemoval>
                    </a14:imgEffect>
                  </a14:imgLayer>
                </a14:imgProps>
              </a:ext>
            </a:extLst>
          </a:blip>
          <a:stretch>
            <a:fillRect/>
          </a:stretch>
        </p:blipFill>
        <p:spPr>
          <a:xfrm>
            <a:off x="9252930" y="2614088"/>
            <a:ext cx="1767766" cy="1767766"/>
          </a:xfrm>
          <a:prstGeom prst="rect">
            <a:avLst/>
          </a:prstGeom>
        </p:spPr>
      </p:pic>
      <p:cxnSp>
        <p:nvCxnSpPr>
          <p:cNvPr id="119" name="Straight Arrow Connector 118">
            <a:extLst>
              <a:ext uri="{FF2B5EF4-FFF2-40B4-BE49-F238E27FC236}">
                <a16:creationId xmlns:a16="http://schemas.microsoft.com/office/drawing/2014/main" id="{F798C3D1-6130-94C7-48F3-8FF69AFCE7E1}"/>
              </a:ext>
            </a:extLst>
          </p:cNvPr>
          <p:cNvCxnSpPr/>
          <p:nvPr/>
        </p:nvCxnSpPr>
        <p:spPr>
          <a:xfrm>
            <a:off x="2939070" y="5333204"/>
            <a:ext cx="4775625"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Multiplication Sign 120">
            <a:extLst>
              <a:ext uri="{FF2B5EF4-FFF2-40B4-BE49-F238E27FC236}">
                <a16:creationId xmlns:a16="http://schemas.microsoft.com/office/drawing/2014/main" id="{16D143D8-BDC8-2F88-54E3-0C512CA78912}"/>
              </a:ext>
            </a:extLst>
          </p:cNvPr>
          <p:cNvSpPr/>
          <p:nvPr/>
        </p:nvSpPr>
        <p:spPr>
          <a:xfrm>
            <a:off x="7714695" y="5042517"/>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Multiplication Sign 121">
            <a:extLst>
              <a:ext uri="{FF2B5EF4-FFF2-40B4-BE49-F238E27FC236}">
                <a16:creationId xmlns:a16="http://schemas.microsoft.com/office/drawing/2014/main" id="{A451EDB8-E0AC-EC63-D08E-197D77B8FBAE}"/>
              </a:ext>
            </a:extLst>
          </p:cNvPr>
          <p:cNvSpPr/>
          <p:nvPr/>
        </p:nvSpPr>
        <p:spPr>
          <a:xfrm>
            <a:off x="2390184" y="5042517"/>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13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A0E1-E026-D181-2B62-4776A3327937}"/>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31AB41B2-F032-8BF7-12E6-03A5D3CAF858}"/>
              </a:ext>
            </a:extLst>
          </p:cNvPr>
          <p:cNvSpPr>
            <a:spLocks noGrp="1"/>
          </p:cNvSpPr>
          <p:nvPr>
            <p:ph idx="1"/>
          </p:nvPr>
        </p:nvSpPr>
        <p:spPr/>
        <p:txBody>
          <a:bodyPr/>
          <a:lstStyle/>
          <a:p>
            <a:pPr marL="0" indent="0">
              <a:buNone/>
            </a:pPr>
            <a:r>
              <a:rPr lang="en-US"/>
              <a:t>Step 11: Once the thermocouple reaches 300 degrees Celsius, slowly open the valve to the fuel cell and start timer to measure how long the fuel cell light stays on. </a:t>
            </a:r>
          </a:p>
        </p:txBody>
      </p:sp>
      <p:pic>
        <p:nvPicPr>
          <p:cNvPr id="5" name="Picture 4">
            <a:extLst>
              <a:ext uri="{FF2B5EF4-FFF2-40B4-BE49-F238E27FC236}">
                <a16:creationId xmlns:a16="http://schemas.microsoft.com/office/drawing/2014/main" id="{856864A3-2DAE-C562-8403-9FB4FE43A03D}"/>
              </a:ext>
            </a:extLst>
          </p:cNvPr>
          <p:cNvPicPr>
            <a:picLocks noChangeAspect="1"/>
          </p:cNvPicPr>
          <p:nvPr/>
        </p:nvPicPr>
        <p:blipFill>
          <a:blip r:embed="rId3"/>
          <a:stretch>
            <a:fillRect/>
          </a:stretch>
        </p:blipFill>
        <p:spPr>
          <a:xfrm>
            <a:off x="237108" y="3048000"/>
            <a:ext cx="10439400" cy="3810000"/>
          </a:xfrm>
          <a:prstGeom prst="rect">
            <a:avLst/>
          </a:prstGeom>
        </p:spPr>
      </p:pic>
      <p:pic>
        <p:nvPicPr>
          <p:cNvPr id="6" name="Picture 5">
            <a:extLst>
              <a:ext uri="{FF2B5EF4-FFF2-40B4-BE49-F238E27FC236}">
                <a16:creationId xmlns:a16="http://schemas.microsoft.com/office/drawing/2014/main" id="{62DB3DAE-2E51-0210-035D-CA77C834A561}"/>
              </a:ext>
            </a:extLst>
          </p:cNvPr>
          <p:cNvPicPr>
            <a:picLocks noChangeAspect="1"/>
          </p:cNvPicPr>
          <p:nvPr/>
        </p:nvPicPr>
        <p:blipFill rotWithShape="1">
          <a:blip r:embed="rId4"/>
          <a:srcRect l="1683" t="9383" r="5408"/>
          <a:stretch/>
        </p:blipFill>
        <p:spPr>
          <a:xfrm flipH="1">
            <a:off x="10044199" y="4410924"/>
            <a:ext cx="1203391" cy="943804"/>
          </a:xfrm>
          <a:prstGeom prst="rect">
            <a:avLst/>
          </a:prstGeom>
        </p:spPr>
      </p:pic>
      <p:cxnSp>
        <p:nvCxnSpPr>
          <p:cNvPr id="7" name="Straight Connector 6">
            <a:extLst>
              <a:ext uri="{FF2B5EF4-FFF2-40B4-BE49-F238E27FC236}">
                <a16:creationId xmlns:a16="http://schemas.microsoft.com/office/drawing/2014/main" id="{96888CB6-E83A-91A0-F35E-ECA352C73514}"/>
              </a:ext>
            </a:extLst>
          </p:cNvPr>
          <p:cNvCxnSpPr>
            <a:cxnSpLocks/>
          </p:cNvCxnSpPr>
          <p:nvPr/>
        </p:nvCxnSpPr>
        <p:spPr>
          <a:xfrm flipV="1">
            <a:off x="9780978" y="4892760"/>
            <a:ext cx="428999" cy="90985"/>
          </a:xfrm>
          <a:prstGeom prst="line">
            <a:avLst/>
          </a:prstGeom>
          <a:ln w="762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5B1C2F-0DC5-2BFA-8167-678140D830D9}"/>
              </a:ext>
            </a:extLst>
          </p:cNvPr>
          <p:cNvCxnSpPr>
            <a:cxnSpLocks/>
          </p:cNvCxnSpPr>
          <p:nvPr/>
        </p:nvCxnSpPr>
        <p:spPr>
          <a:xfrm flipH="1">
            <a:off x="10256411" y="3829436"/>
            <a:ext cx="158958" cy="10276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2A7E5B4-A14F-6DA4-8B6B-1A7D54E7AD37}"/>
              </a:ext>
            </a:extLst>
          </p:cNvPr>
          <p:cNvCxnSpPr>
            <a:cxnSpLocks/>
            <a:endCxn id="6" idx="1"/>
          </p:cNvCxnSpPr>
          <p:nvPr/>
        </p:nvCxnSpPr>
        <p:spPr>
          <a:xfrm>
            <a:off x="10762219" y="3829436"/>
            <a:ext cx="485371" cy="10533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2" descr="Glowing Led Bulb Isolated On Transparent Background Vector Illustration  Stock Illustration - Download Image Now - iStock">
            <a:extLst>
              <a:ext uri="{FF2B5EF4-FFF2-40B4-BE49-F238E27FC236}">
                <a16:creationId xmlns:a16="http://schemas.microsoft.com/office/drawing/2014/main" id="{788A262E-CEAC-CA8F-A9F1-C331F945303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2288" y1="72059" x2="52288" y2="72059"/>
                        <a14:backgroundMark x1="55556" y1="19281" x2="55556" y2="19281"/>
                        <a14:backgroundMark x1="52614" y1="13235" x2="52614" y2="13235"/>
                        <a14:backgroundMark x1="50490" y1="15359" x2="50490" y2="15359"/>
                        <a14:backgroundMark x1="53922" y1="16993" x2="53922" y2="16993"/>
                        <a14:backgroundMark x1="53595" y1="14379" x2="53595" y2="14379"/>
                        <a14:backgroundMark x1="57190" y1="17974" x2="57190" y2="17974"/>
                        <a14:backgroundMark x1="60948" y1="21895" x2="60948" y2="21895"/>
                        <a14:backgroundMark x1="64216" y1="23203" x2="64869" y2="23856"/>
                        <a14:backgroundMark x1="65686" y1="26144" x2="66013" y2="27288"/>
                        <a14:backgroundMark x1="66993" y1="30229" x2="67320" y2="31046"/>
                        <a14:backgroundMark x1="68627" y1="35294" x2="68791" y2="35784"/>
                        <a14:backgroundMark x1="67974" y1="41340" x2="67974" y2="41340"/>
                        <a14:backgroundMark x1="65850" y1="46078" x2="65850" y2="46078"/>
                        <a14:backgroundMark x1="63889" y1="51797" x2="63889" y2="51797"/>
                        <a14:backgroundMark x1="60784" y1="58987" x2="60784" y2="58987"/>
                        <a14:backgroundMark x1="60294" y1="64706" x2="60294" y2="64706"/>
                        <a14:backgroundMark x1="60294" y1="66340" x2="60294" y2="66340"/>
                        <a14:backgroundMark x1="59150" y1="71078" x2="59150" y2="71078"/>
                        <a14:backgroundMark x1="53268" y1="81373" x2="53268" y2="81373"/>
                        <a14:backgroundMark x1="31536" y1="28268" x2="31536" y2="28268"/>
                        <a14:backgroundMark x1="36765" y1="24510" x2="36765" y2="24510"/>
                        <a14:backgroundMark x1="40686" y1="21405" x2="40686" y2="21405"/>
                        <a14:backgroundMark x1="36928" y1="21732" x2="36928" y2="21732"/>
                        <a14:backgroundMark x1="35131" y1="26471" x2="35131" y2="26471"/>
                        <a14:backgroundMark x1="34967" y1="29085" x2="34967" y2="29085"/>
                        <a14:backgroundMark x1="44281" y1="20425" x2="44281" y2="20425"/>
                        <a14:backgroundMark x1="41013" y1="23203" x2="41013" y2="23203"/>
                        <a14:backgroundMark x1="38725" y1="25000" x2="38725" y2="25000"/>
                        <a14:backgroundMark x1="37418" y1="52451" x2="37418" y2="52451"/>
                      </a14:backgroundRemoval>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380011" y="2141939"/>
            <a:ext cx="2390555" cy="239055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EF08EFA1-7FCA-9412-C5DD-D8F06E2C1BB3}"/>
              </a:ext>
            </a:extLst>
          </p:cNvPr>
          <p:cNvCxnSpPr/>
          <p:nvPr/>
        </p:nvCxnSpPr>
        <p:spPr>
          <a:xfrm flipV="1">
            <a:off x="1855433" y="4983745"/>
            <a:ext cx="7925545" cy="2096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93841FB-1ECB-1C05-2BC7-1A654023E754}"/>
              </a:ext>
            </a:extLst>
          </p:cNvPr>
          <p:cNvSpPr txBox="1"/>
          <p:nvPr/>
        </p:nvSpPr>
        <p:spPr>
          <a:xfrm>
            <a:off x="1671547" y="3692707"/>
            <a:ext cx="2242319" cy="646331"/>
          </a:xfrm>
          <a:prstGeom prst="rect">
            <a:avLst/>
          </a:prstGeom>
          <a:noFill/>
        </p:spPr>
        <p:txBody>
          <a:bodyPr wrap="square" rtlCol="0">
            <a:spAutoFit/>
          </a:bodyPr>
          <a:lstStyle/>
          <a:p>
            <a:r>
              <a:rPr lang="en-US" sz="3600">
                <a:solidFill>
                  <a:srgbClr val="FF0000"/>
                </a:solidFill>
              </a:rPr>
              <a:t>300°C</a:t>
            </a:r>
          </a:p>
        </p:txBody>
      </p:sp>
    </p:spTree>
    <p:extLst>
      <p:ext uri="{BB962C8B-B14F-4D97-AF65-F5344CB8AC3E}">
        <p14:creationId xmlns:p14="http://schemas.microsoft.com/office/powerpoint/2010/main" val="1155033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364609" y="4344032"/>
            <a:ext cx="5235795" cy="1297115"/>
          </a:xfrm>
        </p:spPr>
        <p:txBody>
          <a:bodyPr anchor="t">
            <a:noAutofit/>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Electrolysis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01580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Electrolysis Overview</a:t>
            </a:r>
            <a:endParaRPr lang="en-US"/>
          </a:p>
        </p:txBody>
      </p:sp>
      <p:sp>
        <p:nvSpPr>
          <p:cNvPr id="3" name="Content Placeholder 2">
            <a:extLst>
              <a:ext uri="{FF2B5EF4-FFF2-40B4-BE49-F238E27FC236}">
                <a16:creationId xmlns:a16="http://schemas.microsoft.com/office/drawing/2014/main" id="{236C1E55-718D-C6DE-C3AA-485AADAAABAA}"/>
              </a:ext>
            </a:extLst>
          </p:cNvPr>
          <p:cNvSpPr>
            <a:spLocks noGrp="1"/>
          </p:cNvSpPr>
          <p:nvPr>
            <p:ph idx="1"/>
          </p:nvPr>
        </p:nvSpPr>
        <p:spPr/>
        <p:txBody>
          <a:bodyPr/>
          <a:lstStyle/>
          <a:p>
            <a:endParaRPr lang="en-US"/>
          </a:p>
        </p:txBody>
      </p:sp>
      <p:graphicFrame>
        <p:nvGraphicFramePr>
          <p:cNvPr id="5" name="Content Placeholder 3">
            <a:extLst>
              <a:ext uri="{FF2B5EF4-FFF2-40B4-BE49-F238E27FC236}">
                <a16:creationId xmlns:a16="http://schemas.microsoft.com/office/drawing/2014/main" id="{250F7F66-3388-21A6-8F07-B0193249C7D6}"/>
              </a:ext>
            </a:extLst>
          </p:cNvPr>
          <p:cNvGraphicFramePr>
            <a:graphicFrameLocks/>
          </p:cNvGraphicFramePr>
          <p:nvPr>
            <p:extLst>
              <p:ext uri="{D42A27DB-BD31-4B8C-83A1-F6EECF244321}">
                <p14:modId xmlns:p14="http://schemas.microsoft.com/office/powerpoint/2010/main" val="483952099"/>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9142448"/>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03F490-4739-6F7E-3637-1BFEF9CBC50D}"/>
              </a:ext>
            </a:extLst>
          </p:cNvPr>
          <p:cNvPicPr>
            <a:picLocks noChangeAspect="1"/>
          </p:cNvPicPr>
          <p:nvPr/>
        </p:nvPicPr>
        <p:blipFill>
          <a:blip r:embed="rId4"/>
          <a:stretch>
            <a:fillRect/>
          </a:stretch>
        </p:blipFill>
        <p:spPr>
          <a:xfrm>
            <a:off x="3525751" y="920455"/>
            <a:ext cx="3990975" cy="5314950"/>
          </a:xfrm>
          <a:prstGeom prst="rect">
            <a:avLst/>
          </a:prstGeom>
        </p:spPr>
      </p:pic>
      <p:sp>
        <p:nvSpPr>
          <p:cNvPr id="2" name="Title 1">
            <a:extLst>
              <a:ext uri="{FF2B5EF4-FFF2-40B4-BE49-F238E27FC236}">
                <a16:creationId xmlns:a16="http://schemas.microsoft.com/office/drawing/2014/main" id="{F6C31A09-B6FC-00D6-0BB6-F0EF92153ABA}"/>
              </a:ext>
            </a:extLst>
          </p:cNvPr>
          <p:cNvSpPr>
            <a:spLocks noGrp="1"/>
          </p:cNvSpPr>
          <p:nvPr>
            <p:ph type="title"/>
          </p:nvPr>
        </p:nvSpPr>
        <p:spPr>
          <a:xfrm>
            <a:off x="828040" y="344805"/>
            <a:ext cx="10515600" cy="1325563"/>
          </a:xfrm>
        </p:spPr>
        <p:txBody>
          <a:bodyPr/>
          <a:lstStyle/>
          <a:p>
            <a:r>
              <a:rPr lang="en-US">
                <a:latin typeface="Cooper Black"/>
              </a:rPr>
              <a:t>ERH2’s Electrolysis System</a:t>
            </a:r>
          </a:p>
        </p:txBody>
      </p:sp>
      <p:cxnSp>
        <p:nvCxnSpPr>
          <p:cNvPr id="30" name="Straight Arrow Connector 29">
            <a:extLst>
              <a:ext uri="{FF2B5EF4-FFF2-40B4-BE49-F238E27FC236}">
                <a16:creationId xmlns:a16="http://schemas.microsoft.com/office/drawing/2014/main" id="{DBD05113-B946-4168-573E-860CF495103B}"/>
              </a:ext>
            </a:extLst>
          </p:cNvPr>
          <p:cNvCxnSpPr>
            <a:cxnSpLocks/>
          </p:cNvCxnSpPr>
          <p:nvPr/>
        </p:nvCxnSpPr>
        <p:spPr>
          <a:xfrm flipH="1">
            <a:off x="5311534" y="1532183"/>
            <a:ext cx="2930339" cy="416861"/>
          </a:xfrm>
          <a:prstGeom prst="straightConnector1">
            <a:avLst/>
          </a:prstGeom>
          <a:ln w="5715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E840704A-938B-F229-995C-2E4460DD957B}"/>
              </a:ext>
            </a:extLst>
          </p:cNvPr>
          <p:cNvSpPr txBox="1"/>
          <p:nvPr/>
        </p:nvSpPr>
        <p:spPr>
          <a:xfrm>
            <a:off x="8241873" y="1335972"/>
            <a:ext cx="2529420" cy="369332"/>
          </a:xfrm>
          <a:prstGeom prst="rect">
            <a:avLst/>
          </a:prstGeom>
          <a:noFill/>
        </p:spPr>
        <p:txBody>
          <a:bodyPr wrap="square" rtlCol="0">
            <a:spAutoFit/>
          </a:bodyPr>
          <a:lstStyle/>
          <a:p>
            <a:r>
              <a:rPr lang="en-US"/>
              <a:t>Polycarbonate Divider</a:t>
            </a:r>
            <a:endParaRPr lang="en-US" sz="1400"/>
          </a:p>
        </p:txBody>
      </p:sp>
      <p:cxnSp>
        <p:nvCxnSpPr>
          <p:cNvPr id="32" name="Straight Arrow Connector 31">
            <a:extLst>
              <a:ext uri="{FF2B5EF4-FFF2-40B4-BE49-F238E27FC236}">
                <a16:creationId xmlns:a16="http://schemas.microsoft.com/office/drawing/2014/main" id="{887D94B7-F4E9-ACAD-DC3A-34417AEF0414}"/>
              </a:ext>
            </a:extLst>
          </p:cNvPr>
          <p:cNvCxnSpPr>
            <a:cxnSpLocks/>
          </p:cNvCxnSpPr>
          <p:nvPr/>
        </p:nvCxnSpPr>
        <p:spPr>
          <a:xfrm flipH="1" flipV="1">
            <a:off x="3120694" y="2013897"/>
            <a:ext cx="563682" cy="145506"/>
          </a:xfrm>
          <a:prstGeom prst="straightConnector1">
            <a:avLst/>
          </a:prstGeom>
          <a:ln w="57150">
            <a:solidFill>
              <a:srgbClr val="6697FF"/>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E0505BC-6358-7305-7BDF-0E35F816784C}"/>
              </a:ext>
            </a:extLst>
          </p:cNvPr>
          <p:cNvSpPr txBox="1"/>
          <p:nvPr/>
        </p:nvSpPr>
        <p:spPr>
          <a:xfrm>
            <a:off x="8301765" y="2365587"/>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Hydrogen</a:t>
            </a:r>
            <a:endParaRPr lang="en-US"/>
          </a:p>
        </p:txBody>
      </p:sp>
      <p:cxnSp>
        <p:nvCxnSpPr>
          <p:cNvPr id="35" name="Straight Arrow Connector 34">
            <a:extLst>
              <a:ext uri="{FF2B5EF4-FFF2-40B4-BE49-F238E27FC236}">
                <a16:creationId xmlns:a16="http://schemas.microsoft.com/office/drawing/2014/main" id="{D7355C6D-D52C-9104-CE55-A0E77B9431AD}"/>
              </a:ext>
            </a:extLst>
          </p:cNvPr>
          <p:cNvCxnSpPr>
            <a:cxnSpLocks/>
          </p:cNvCxnSpPr>
          <p:nvPr/>
        </p:nvCxnSpPr>
        <p:spPr>
          <a:xfrm flipV="1">
            <a:off x="4289098" y="4350636"/>
            <a:ext cx="305128" cy="1247146"/>
          </a:xfrm>
          <a:prstGeom prst="straightConnector1">
            <a:avLst/>
          </a:prstGeom>
          <a:ln w="5715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954E741B-FC0E-BEC4-7EFD-D3260AC6C13E}"/>
              </a:ext>
            </a:extLst>
          </p:cNvPr>
          <p:cNvSpPr txBox="1"/>
          <p:nvPr/>
        </p:nvSpPr>
        <p:spPr>
          <a:xfrm>
            <a:off x="3477554" y="5658468"/>
            <a:ext cx="1893436" cy="707886"/>
          </a:xfrm>
          <a:prstGeom prst="rect">
            <a:avLst/>
          </a:prstGeom>
          <a:noFill/>
        </p:spPr>
        <p:txBody>
          <a:bodyPr wrap="square" lIns="91440" tIns="45720" rIns="91440" bIns="45720" rtlCol="0" anchor="t">
            <a:spAutoFit/>
          </a:bodyPr>
          <a:lstStyle/>
          <a:p>
            <a:r>
              <a:rPr lang="en-US" sz="2000">
                <a:cs typeface="Calibri"/>
              </a:rPr>
              <a:t>Nickel Mesh and Copper Bus</a:t>
            </a:r>
          </a:p>
        </p:txBody>
      </p:sp>
      <p:sp>
        <p:nvSpPr>
          <p:cNvPr id="39" name="TextBox 38">
            <a:extLst>
              <a:ext uri="{FF2B5EF4-FFF2-40B4-BE49-F238E27FC236}">
                <a16:creationId xmlns:a16="http://schemas.microsoft.com/office/drawing/2014/main" id="{462ADFD7-ABFC-2A6C-1F8A-82FF3344417A}"/>
              </a:ext>
            </a:extLst>
          </p:cNvPr>
          <p:cNvSpPr txBox="1"/>
          <p:nvPr/>
        </p:nvSpPr>
        <p:spPr>
          <a:xfrm>
            <a:off x="3451602" y="6416042"/>
            <a:ext cx="3931372" cy="369332"/>
          </a:xfrm>
          <a:prstGeom prst="rect">
            <a:avLst/>
          </a:prstGeom>
          <a:noFill/>
        </p:spPr>
        <p:txBody>
          <a:bodyPr wrap="square" rtlCol="0">
            <a:spAutoFit/>
          </a:bodyPr>
          <a:lstStyle/>
          <a:p>
            <a:r>
              <a:rPr lang="en-US"/>
              <a:t>Model of ERH2’s planned </a:t>
            </a:r>
            <a:r>
              <a:rPr lang="en-US" err="1"/>
              <a:t>Electrolyzer</a:t>
            </a:r>
            <a:r>
              <a:rPr lang="en-US"/>
              <a:t> </a:t>
            </a:r>
          </a:p>
        </p:txBody>
      </p:sp>
      <p:cxnSp>
        <p:nvCxnSpPr>
          <p:cNvPr id="40" name="Straight Arrow Connector 39">
            <a:extLst>
              <a:ext uri="{FF2B5EF4-FFF2-40B4-BE49-F238E27FC236}">
                <a16:creationId xmlns:a16="http://schemas.microsoft.com/office/drawing/2014/main" id="{EF864B6C-3F19-8C73-0F75-3AD48F1463EE}"/>
              </a:ext>
            </a:extLst>
          </p:cNvPr>
          <p:cNvCxnSpPr>
            <a:cxnSpLocks/>
          </p:cNvCxnSpPr>
          <p:nvPr/>
        </p:nvCxnSpPr>
        <p:spPr>
          <a:xfrm>
            <a:off x="6943676" y="2216657"/>
            <a:ext cx="1358089" cy="2978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F997B86-0624-EB16-707A-F4FE190A2264}"/>
              </a:ext>
            </a:extLst>
          </p:cNvPr>
          <p:cNvSpPr txBox="1"/>
          <p:nvPr/>
        </p:nvSpPr>
        <p:spPr>
          <a:xfrm>
            <a:off x="2291285" y="1683618"/>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Oxygen</a:t>
            </a:r>
            <a:endParaRPr lang="en-US"/>
          </a:p>
        </p:txBody>
      </p:sp>
      <p:cxnSp>
        <p:nvCxnSpPr>
          <p:cNvPr id="42" name="Straight Arrow Connector 41">
            <a:extLst>
              <a:ext uri="{FF2B5EF4-FFF2-40B4-BE49-F238E27FC236}">
                <a16:creationId xmlns:a16="http://schemas.microsoft.com/office/drawing/2014/main" id="{4439E24A-F63B-BFDD-619D-A4589561D57E}"/>
              </a:ext>
            </a:extLst>
          </p:cNvPr>
          <p:cNvCxnSpPr>
            <a:cxnSpLocks/>
          </p:cNvCxnSpPr>
          <p:nvPr/>
        </p:nvCxnSpPr>
        <p:spPr>
          <a:xfrm flipV="1">
            <a:off x="2741442" y="2514518"/>
            <a:ext cx="843012" cy="342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394AB38-0928-C610-BCD2-25407EC351A7}"/>
              </a:ext>
            </a:extLst>
          </p:cNvPr>
          <p:cNvSpPr txBox="1"/>
          <p:nvPr/>
        </p:nvSpPr>
        <p:spPr>
          <a:xfrm>
            <a:off x="151309" y="2388260"/>
            <a:ext cx="2917825" cy="1477328"/>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3.1</a:t>
            </a:r>
          </a:p>
          <a:p>
            <a:pPr algn="ctr"/>
            <a:r>
              <a:rPr lang="en-US"/>
              <a:t>“</a:t>
            </a:r>
            <a:r>
              <a:rPr lang="en-US" sz="1800">
                <a:effectLst/>
                <a:latin typeface="Times New Roman" panose="02020603050405020304" pitchFamily="18" charset="0"/>
                <a:ea typeface="Calibri" panose="020F0502020204030204" pitchFamily="34" charset="0"/>
                <a:cs typeface="Times New Roman" panose="02020603050405020304" pitchFamily="18" charset="0"/>
              </a:rPr>
              <a:t>The system must be able to be dissembled and reassembled to replace parts.</a:t>
            </a:r>
            <a:r>
              <a:rPr lang="en-US" b="0" i="0">
                <a:solidFill>
                  <a:srgbClr val="000000"/>
                </a:solidFill>
                <a:effectLst/>
                <a:latin typeface="WordVisi_MSFontService"/>
              </a:rPr>
              <a:t>”</a:t>
            </a:r>
            <a:endParaRPr lang="en-US"/>
          </a:p>
        </p:txBody>
      </p:sp>
      <p:sp>
        <p:nvSpPr>
          <p:cNvPr id="3" name="TextBox 2">
            <a:extLst>
              <a:ext uri="{FF2B5EF4-FFF2-40B4-BE49-F238E27FC236}">
                <a16:creationId xmlns:a16="http://schemas.microsoft.com/office/drawing/2014/main" id="{0C5A20CF-035F-E0EE-9EAB-5FF3ACFDA374}"/>
              </a:ext>
            </a:extLst>
          </p:cNvPr>
          <p:cNvSpPr txBox="1"/>
          <p:nvPr/>
        </p:nvSpPr>
        <p:spPr>
          <a:xfrm>
            <a:off x="131806" y="4573581"/>
            <a:ext cx="2917825" cy="1477328"/>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3.3</a:t>
            </a:r>
          </a:p>
          <a:p>
            <a:pPr algn="ctr"/>
            <a:r>
              <a:rPr lang="en-US"/>
              <a:t>“</a:t>
            </a:r>
            <a:r>
              <a:rPr lang="en-US" sz="1800">
                <a:effectLst/>
                <a:latin typeface="Times New Roman" panose="02020603050405020304" pitchFamily="18" charset="0"/>
                <a:ea typeface="Calibri" panose="020F0502020204030204" pitchFamily="34" charset="0"/>
                <a:cs typeface="Times New Roman" panose="02020603050405020304" pitchFamily="18" charset="0"/>
              </a:rPr>
              <a:t>The machine components must not be embrittled by hydrogen.”</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algn="ctr"/>
            <a:endParaRPr lang="en-US"/>
          </a:p>
        </p:txBody>
      </p:sp>
      <p:cxnSp>
        <p:nvCxnSpPr>
          <p:cNvPr id="4" name="Straight Arrow Connector 3">
            <a:extLst>
              <a:ext uri="{FF2B5EF4-FFF2-40B4-BE49-F238E27FC236}">
                <a16:creationId xmlns:a16="http://schemas.microsoft.com/office/drawing/2014/main" id="{00FF4C9C-0C3A-206B-B6EB-860808669D20}"/>
              </a:ext>
            </a:extLst>
          </p:cNvPr>
          <p:cNvCxnSpPr>
            <a:cxnSpLocks/>
          </p:cNvCxnSpPr>
          <p:nvPr/>
        </p:nvCxnSpPr>
        <p:spPr>
          <a:xfrm flipV="1">
            <a:off x="3043540" y="3831891"/>
            <a:ext cx="540914" cy="9888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A0180-33C1-F401-A6EC-4BED14869640}"/>
              </a:ext>
            </a:extLst>
          </p:cNvPr>
          <p:cNvCxnSpPr>
            <a:cxnSpLocks/>
          </p:cNvCxnSpPr>
          <p:nvPr/>
        </p:nvCxnSpPr>
        <p:spPr>
          <a:xfrm flipV="1">
            <a:off x="6010467" y="4455005"/>
            <a:ext cx="305128" cy="1247146"/>
          </a:xfrm>
          <a:prstGeom prst="straightConnector1">
            <a:avLst/>
          </a:prstGeom>
          <a:ln w="5715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5A0961D7-F092-9F04-669B-3A79D494152C}"/>
              </a:ext>
            </a:extLst>
          </p:cNvPr>
          <p:cNvSpPr txBox="1"/>
          <p:nvPr/>
        </p:nvSpPr>
        <p:spPr>
          <a:xfrm>
            <a:off x="5362580" y="5682733"/>
            <a:ext cx="1893436" cy="400110"/>
          </a:xfrm>
          <a:prstGeom prst="rect">
            <a:avLst/>
          </a:prstGeom>
          <a:noFill/>
        </p:spPr>
        <p:txBody>
          <a:bodyPr wrap="square" lIns="91440" tIns="45720" rIns="91440" bIns="45720" rtlCol="0" anchor="t">
            <a:spAutoFit/>
          </a:bodyPr>
          <a:lstStyle/>
          <a:p>
            <a:r>
              <a:rPr lang="en-US" sz="2000">
                <a:cs typeface="Calibri"/>
              </a:rPr>
              <a:t>Rubber gasket</a:t>
            </a:r>
          </a:p>
        </p:txBody>
      </p:sp>
      <p:cxnSp>
        <p:nvCxnSpPr>
          <p:cNvPr id="5" name="Straight Arrow Connector 4">
            <a:extLst>
              <a:ext uri="{FF2B5EF4-FFF2-40B4-BE49-F238E27FC236}">
                <a16:creationId xmlns:a16="http://schemas.microsoft.com/office/drawing/2014/main" id="{6D392F47-F904-2EED-12E2-1F3A74BF56C4}"/>
              </a:ext>
            </a:extLst>
          </p:cNvPr>
          <p:cNvCxnSpPr>
            <a:cxnSpLocks/>
          </p:cNvCxnSpPr>
          <p:nvPr/>
        </p:nvCxnSpPr>
        <p:spPr>
          <a:xfrm flipH="1">
            <a:off x="7295045" y="5237556"/>
            <a:ext cx="1123476" cy="301407"/>
          </a:xfrm>
          <a:prstGeom prst="straightConnector1">
            <a:avLst/>
          </a:prstGeom>
          <a:ln w="5715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D3523503-FCD1-B588-DE40-4802BEC86573}"/>
              </a:ext>
            </a:extLst>
          </p:cNvPr>
          <p:cNvSpPr txBox="1"/>
          <p:nvPr/>
        </p:nvSpPr>
        <p:spPr>
          <a:xfrm>
            <a:off x="8422992" y="5026814"/>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Bolt</a:t>
            </a:r>
            <a:endParaRPr lang="en-US"/>
          </a:p>
        </p:txBody>
      </p:sp>
    </p:spTree>
    <p:extLst>
      <p:ext uri="{BB962C8B-B14F-4D97-AF65-F5344CB8AC3E}">
        <p14:creationId xmlns:p14="http://schemas.microsoft.com/office/powerpoint/2010/main" val="2058674322"/>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2A35F-0D3F-097F-942C-BCFD5A37B51F}"/>
              </a:ext>
            </a:extLst>
          </p:cNvPr>
          <p:cNvSpPr>
            <a:spLocks noGrp="1"/>
          </p:cNvSpPr>
          <p:nvPr>
            <p:ph type="title"/>
          </p:nvPr>
        </p:nvSpPr>
        <p:spPr/>
        <p:txBody>
          <a:bodyPr/>
          <a:lstStyle/>
          <a:p>
            <a:r>
              <a:rPr lang="en-US">
                <a:latin typeface="Cooper Black"/>
              </a:rPr>
              <a:t>Electrolysis Exploded View</a:t>
            </a:r>
            <a:br>
              <a:rPr lang="en-US">
                <a:latin typeface="Cooper Black"/>
              </a:rPr>
            </a:br>
            <a:endParaRPr lang="en-US"/>
          </a:p>
        </p:txBody>
      </p:sp>
      <p:pic>
        <p:nvPicPr>
          <p:cNvPr id="4" name="Picture 4" descr="A picture containing diagram&#10;&#10;Description automatically generated">
            <a:extLst>
              <a:ext uri="{FF2B5EF4-FFF2-40B4-BE49-F238E27FC236}">
                <a16:creationId xmlns:a16="http://schemas.microsoft.com/office/drawing/2014/main" id="{6DBD0414-BB77-2F62-D28C-6F791DE8AA7C}"/>
              </a:ext>
            </a:extLst>
          </p:cNvPr>
          <p:cNvPicPr>
            <a:picLocks noGrp="1" noChangeAspect="1"/>
          </p:cNvPicPr>
          <p:nvPr>
            <p:ph idx="1"/>
          </p:nvPr>
        </p:nvPicPr>
        <p:blipFill>
          <a:blip r:embed="rId3"/>
          <a:stretch>
            <a:fillRect/>
          </a:stretch>
        </p:blipFill>
        <p:spPr>
          <a:xfrm>
            <a:off x="2049895" y="1079879"/>
            <a:ext cx="7196150" cy="5549822"/>
          </a:xfrm>
        </p:spPr>
      </p:pic>
      <p:cxnSp>
        <p:nvCxnSpPr>
          <p:cNvPr id="6" name="Straight Arrow Connector 5">
            <a:extLst>
              <a:ext uri="{FF2B5EF4-FFF2-40B4-BE49-F238E27FC236}">
                <a16:creationId xmlns:a16="http://schemas.microsoft.com/office/drawing/2014/main" id="{99811A17-A74F-1941-A73B-6B4831C79A86}"/>
              </a:ext>
            </a:extLst>
          </p:cNvPr>
          <p:cNvCxnSpPr>
            <a:cxnSpLocks/>
          </p:cNvCxnSpPr>
          <p:nvPr/>
        </p:nvCxnSpPr>
        <p:spPr>
          <a:xfrm>
            <a:off x="1559948" y="1299402"/>
            <a:ext cx="1481870" cy="62748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EAB5BA-4710-5A7A-C358-0E35FC50FAD6}"/>
              </a:ext>
            </a:extLst>
          </p:cNvPr>
          <p:cNvCxnSpPr>
            <a:cxnSpLocks/>
          </p:cNvCxnSpPr>
          <p:nvPr/>
        </p:nvCxnSpPr>
        <p:spPr>
          <a:xfrm>
            <a:off x="2119902" y="3845175"/>
            <a:ext cx="1481870" cy="62748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1E29FFC-FFC7-F808-EF92-629A69F073B8}"/>
              </a:ext>
            </a:extLst>
          </p:cNvPr>
          <p:cNvCxnSpPr>
            <a:cxnSpLocks/>
          </p:cNvCxnSpPr>
          <p:nvPr/>
        </p:nvCxnSpPr>
        <p:spPr>
          <a:xfrm flipH="1">
            <a:off x="5472136" y="1489902"/>
            <a:ext cx="1658493" cy="587080"/>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900524-73D4-0FC1-A9D8-FE32BEB80491}"/>
              </a:ext>
            </a:extLst>
          </p:cNvPr>
          <p:cNvCxnSpPr>
            <a:cxnSpLocks/>
          </p:cNvCxnSpPr>
          <p:nvPr/>
        </p:nvCxnSpPr>
        <p:spPr>
          <a:xfrm flipH="1" flipV="1">
            <a:off x="5356681" y="5303936"/>
            <a:ext cx="1658493" cy="1081237"/>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9641F4-ED85-923B-36FF-54A678DC363F}"/>
              </a:ext>
            </a:extLst>
          </p:cNvPr>
          <p:cNvCxnSpPr>
            <a:cxnSpLocks/>
          </p:cNvCxnSpPr>
          <p:nvPr/>
        </p:nvCxnSpPr>
        <p:spPr>
          <a:xfrm flipH="1">
            <a:off x="8006363" y="2280764"/>
            <a:ext cx="1416039" cy="408126"/>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470670-F7FB-E69A-C17F-2EE1B6365AF1}"/>
              </a:ext>
            </a:extLst>
          </p:cNvPr>
          <p:cNvSpPr txBox="1"/>
          <p:nvPr/>
        </p:nvSpPr>
        <p:spPr>
          <a:xfrm>
            <a:off x="138545" y="1119910"/>
            <a:ext cx="17087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Rubber Gasket</a:t>
            </a:r>
            <a:endParaRPr lang="en-US" sz="1600"/>
          </a:p>
        </p:txBody>
      </p:sp>
      <p:sp>
        <p:nvSpPr>
          <p:cNvPr id="12" name="TextBox 11">
            <a:extLst>
              <a:ext uri="{FF2B5EF4-FFF2-40B4-BE49-F238E27FC236}">
                <a16:creationId xmlns:a16="http://schemas.microsoft.com/office/drawing/2014/main" id="{C5405820-D661-6092-DDB2-1CA27933DCBB}"/>
              </a:ext>
            </a:extLst>
          </p:cNvPr>
          <p:cNvSpPr txBox="1"/>
          <p:nvPr/>
        </p:nvSpPr>
        <p:spPr>
          <a:xfrm>
            <a:off x="652318" y="3631046"/>
            <a:ext cx="17087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Polycarbonate Spacer</a:t>
            </a:r>
          </a:p>
        </p:txBody>
      </p:sp>
      <p:sp>
        <p:nvSpPr>
          <p:cNvPr id="13" name="TextBox 12">
            <a:extLst>
              <a:ext uri="{FF2B5EF4-FFF2-40B4-BE49-F238E27FC236}">
                <a16:creationId xmlns:a16="http://schemas.microsoft.com/office/drawing/2014/main" id="{2616163E-54E5-A442-9826-1758EF2BB1E0}"/>
              </a:ext>
            </a:extLst>
          </p:cNvPr>
          <p:cNvSpPr txBox="1"/>
          <p:nvPr/>
        </p:nvSpPr>
        <p:spPr>
          <a:xfrm>
            <a:off x="7146636" y="1275774"/>
            <a:ext cx="17087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Copper Bus</a:t>
            </a:r>
            <a:endParaRPr lang="en-US" sz="1600"/>
          </a:p>
        </p:txBody>
      </p:sp>
      <p:sp>
        <p:nvSpPr>
          <p:cNvPr id="14" name="TextBox 13">
            <a:extLst>
              <a:ext uri="{FF2B5EF4-FFF2-40B4-BE49-F238E27FC236}">
                <a16:creationId xmlns:a16="http://schemas.microsoft.com/office/drawing/2014/main" id="{CB1D94DD-EAA7-9A79-D02C-7D214C267AA6}"/>
              </a:ext>
            </a:extLst>
          </p:cNvPr>
          <p:cNvSpPr txBox="1"/>
          <p:nvPr/>
        </p:nvSpPr>
        <p:spPr>
          <a:xfrm>
            <a:off x="9484590" y="1910773"/>
            <a:ext cx="17087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Threaded Inlet Polycarbonate End Cap</a:t>
            </a:r>
            <a:endParaRPr lang="en-US" sz="1600" err="1"/>
          </a:p>
        </p:txBody>
      </p:sp>
      <p:sp>
        <p:nvSpPr>
          <p:cNvPr id="15" name="TextBox 14">
            <a:extLst>
              <a:ext uri="{FF2B5EF4-FFF2-40B4-BE49-F238E27FC236}">
                <a16:creationId xmlns:a16="http://schemas.microsoft.com/office/drawing/2014/main" id="{CB1F1A0F-3215-857B-E45D-49BEA22CA83F}"/>
              </a:ext>
            </a:extLst>
          </p:cNvPr>
          <p:cNvSpPr txBox="1"/>
          <p:nvPr/>
        </p:nvSpPr>
        <p:spPr>
          <a:xfrm>
            <a:off x="7002317" y="6234546"/>
            <a:ext cx="17087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Nickle Mesh</a:t>
            </a:r>
            <a:endParaRPr lang="en-US" sz="1600"/>
          </a:p>
        </p:txBody>
      </p:sp>
    </p:spTree>
    <p:extLst>
      <p:ext uri="{BB962C8B-B14F-4D97-AF65-F5344CB8AC3E}">
        <p14:creationId xmlns:p14="http://schemas.microsoft.com/office/powerpoint/2010/main" val="3455087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otassium Hydroxide (Food Grade) 2 Pound Jar">
            <a:extLst>
              <a:ext uri="{FF2B5EF4-FFF2-40B4-BE49-F238E27FC236}">
                <a16:creationId xmlns:a16="http://schemas.microsoft.com/office/drawing/2014/main" id="{F535CA21-515F-F7FF-2646-16AEBBFC9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649" y="1765495"/>
            <a:ext cx="3327009" cy="33270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560C27-72C9-5FB1-886B-150106361277}"/>
              </a:ext>
            </a:extLst>
          </p:cNvPr>
          <p:cNvSpPr>
            <a:spLocks noGrp="1"/>
          </p:cNvSpPr>
          <p:nvPr>
            <p:ph type="title"/>
          </p:nvPr>
        </p:nvSpPr>
        <p:spPr/>
        <p:txBody>
          <a:bodyPr/>
          <a:lstStyle/>
          <a:p>
            <a:r>
              <a:rPr lang="en-US"/>
              <a:t>Alkaline Water</a:t>
            </a:r>
          </a:p>
        </p:txBody>
      </p:sp>
      <p:graphicFrame>
        <p:nvGraphicFramePr>
          <p:cNvPr id="5" name="Content Placeholder 2">
            <a:extLst>
              <a:ext uri="{FF2B5EF4-FFF2-40B4-BE49-F238E27FC236}">
                <a16:creationId xmlns:a16="http://schemas.microsoft.com/office/drawing/2014/main" id="{9E11BF74-9263-EAE8-EBFC-8F3B46865E3F}"/>
              </a:ext>
            </a:extLst>
          </p:cNvPr>
          <p:cNvGraphicFramePr>
            <a:graphicFrameLocks/>
          </p:cNvGraphicFramePr>
          <p:nvPr>
            <p:extLst>
              <p:ext uri="{D42A27DB-BD31-4B8C-83A1-F6EECF244321}">
                <p14:modId xmlns:p14="http://schemas.microsoft.com/office/powerpoint/2010/main" val="1543133320"/>
              </p:ext>
            </p:extLst>
          </p:nvPr>
        </p:nvGraphicFramePr>
        <p:xfrm>
          <a:off x="838200" y="2185895"/>
          <a:ext cx="4998128" cy="30627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623513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4229141" y="18837"/>
            <a:ext cx="3389954" cy="961020"/>
          </a:xfrm>
        </p:spPr>
        <p:txBody>
          <a:bodyPr/>
          <a:lstStyle/>
          <a:p>
            <a:r>
              <a:rPr lang="en-US">
                <a:solidFill>
                  <a:srgbClr val="1B3E8A"/>
                </a:solidFill>
                <a:latin typeface="Cooper Black" panose="0208090404030B020404" pitchFamily="18" charset="0"/>
              </a:rPr>
              <a:t>Agenda</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aphicFrame>
        <p:nvGraphicFramePr>
          <p:cNvPr id="13" name="Diagram 12">
            <a:extLst>
              <a:ext uri="{FF2B5EF4-FFF2-40B4-BE49-F238E27FC236}">
                <a16:creationId xmlns:a16="http://schemas.microsoft.com/office/drawing/2014/main" id="{ADBF278D-F7DF-A35D-62F6-8A02B56E5EC2}"/>
              </a:ext>
            </a:extLst>
          </p:cNvPr>
          <p:cNvGraphicFramePr/>
          <p:nvPr>
            <p:extLst>
              <p:ext uri="{D42A27DB-BD31-4B8C-83A1-F6EECF244321}">
                <p14:modId xmlns:p14="http://schemas.microsoft.com/office/powerpoint/2010/main" val="4214154320"/>
              </p:ext>
            </p:extLst>
          </p:nvPr>
        </p:nvGraphicFramePr>
        <p:xfrm>
          <a:off x="580159" y="2044860"/>
          <a:ext cx="10687918" cy="2977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phic 5" descr="Badge Question Mark with solid fill">
            <a:extLst>
              <a:ext uri="{FF2B5EF4-FFF2-40B4-BE49-F238E27FC236}">
                <a16:creationId xmlns:a16="http://schemas.microsoft.com/office/drawing/2014/main" id="{7F4A5417-02FF-51C3-8AC3-6A51491EC31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4303" y="3082986"/>
            <a:ext cx="750230" cy="732087"/>
          </a:xfrm>
          <a:prstGeom prst="rect">
            <a:avLst/>
          </a:prstGeom>
        </p:spPr>
      </p:pic>
      <p:pic>
        <p:nvPicPr>
          <p:cNvPr id="7" name="Graphic 6" descr="Lightbulb with solid fill">
            <a:extLst>
              <a:ext uri="{FF2B5EF4-FFF2-40B4-BE49-F238E27FC236}">
                <a16:creationId xmlns:a16="http://schemas.microsoft.com/office/drawing/2014/main" id="{01EDE1D1-7F39-FBC9-C629-A3369C4A32D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74290" y="3310308"/>
            <a:ext cx="646319" cy="637248"/>
          </a:xfrm>
          <a:prstGeom prst="rect">
            <a:avLst/>
          </a:prstGeom>
        </p:spPr>
      </p:pic>
      <p:pic>
        <p:nvPicPr>
          <p:cNvPr id="8" name="Graphic 7" descr="Bar chart with solid fill">
            <a:extLst>
              <a:ext uri="{FF2B5EF4-FFF2-40B4-BE49-F238E27FC236}">
                <a16:creationId xmlns:a16="http://schemas.microsoft.com/office/drawing/2014/main" id="{A902301C-B99E-F791-DA9E-089BB93D1F1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92552" y="3141493"/>
            <a:ext cx="664461" cy="673532"/>
          </a:xfrm>
          <a:prstGeom prst="rect">
            <a:avLst/>
          </a:prstGeom>
        </p:spPr>
      </p:pic>
      <p:pic>
        <p:nvPicPr>
          <p:cNvPr id="9" name="Graphic 8" descr="Dollar with solid fill">
            <a:extLst>
              <a:ext uri="{FF2B5EF4-FFF2-40B4-BE49-F238E27FC236}">
                <a16:creationId xmlns:a16="http://schemas.microsoft.com/office/drawing/2014/main" id="{96B4B95D-8673-B2A5-3163-E27E9F54486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96657" y="3311785"/>
            <a:ext cx="546533" cy="555605"/>
          </a:xfrm>
          <a:prstGeom prst="rect">
            <a:avLst/>
          </a:prstGeom>
        </p:spPr>
      </p:pic>
      <p:pic>
        <p:nvPicPr>
          <p:cNvPr id="10" name="Graphic 9" descr="Monthly calendar with solid fill">
            <a:extLst>
              <a:ext uri="{FF2B5EF4-FFF2-40B4-BE49-F238E27FC236}">
                <a16:creationId xmlns:a16="http://schemas.microsoft.com/office/drawing/2014/main" id="{BBF955CB-7D60-2C3F-B923-B8E13E16F36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25613" y="3142618"/>
            <a:ext cx="691677" cy="673534"/>
          </a:xfrm>
          <a:prstGeom prst="rect">
            <a:avLst/>
          </a:prstGeom>
        </p:spPr>
      </p:pic>
      <p:pic>
        <p:nvPicPr>
          <p:cNvPr id="11" name="Graphic 10" descr="Megaphone with solid fill">
            <a:extLst>
              <a:ext uri="{FF2B5EF4-FFF2-40B4-BE49-F238E27FC236}">
                <a16:creationId xmlns:a16="http://schemas.microsoft.com/office/drawing/2014/main" id="{DADDC1B7-45E8-9103-CAE0-A7D94971DE6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32184" y="3210658"/>
            <a:ext cx="646318" cy="646318"/>
          </a:xfrm>
          <a:prstGeom prst="rect">
            <a:avLst/>
          </a:prstGeom>
        </p:spPr>
      </p:pic>
      <p:sp>
        <p:nvSpPr>
          <p:cNvPr id="3" name="Slide Number Placeholder 23">
            <a:extLst>
              <a:ext uri="{FF2B5EF4-FFF2-40B4-BE49-F238E27FC236}">
                <a16:creationId xmlns:a16="http://schemas.microsoft.com/office/drawing/2014/main" id="{6669C49D-DB2F-46A9-0F06-62264BBD18D2}"/>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3</a:t>
            </a:fld>
            <a:endParaRPr lang="en-US">
              <a:solidFill>
                <a:schemeClr val="tx1"/>
              </a:solidFill>
            </a:endParaRPr>
          </a:p>
        </p:txBody>
      </p:sp>
    </p:spTree>
    <p:extLst>
      <p:ext uri="{BB962C8B-B14F-4D97-AF65-F5344CB8AC3E}">
        <p14:creationId xmlns:p14="http://schemas.microsoft.com/office/powerpoint/2010/main" val="844706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1E56-E733-C8BA-F705-DE5F0820E35A}"/>
              </a:ext>
            </a:extLst>
          </p:cNvPr>
          <p:cNvSpPr>
            <a:spLocks noGrp="1"/>
          </p:cNvSpPr>
          <p:nvPr>
            <p:ph type="title"/>
          </p:nvPr>
        </p:nvSpPr>
        <p:spPr/>
        <p:txBody>
          <a:bodyPr/>
          <a:lstStyle/>
          <a:p>
            <a:r>
              <a:rPr lang="en-US">
                <a:latin typeface="Cooper Black"/>
              </a:rPr>
              <a:t>Alkaline Water Electrolysis </a:t>
            </a:r>
          </a:p>
        </p:txBody>
      </p:sp>
      <p:pic>
        <p:nvPicPr>
          <p:cNvPr id="4" name="Picture 4">
            <a:extLst>
              <a:ext uri="{FF2B5EF4-FFF2-40B4-BE49-F238E27FC236}">
                <a16:creationId xmlns:a16="http://schemas.microsoft.com/office/drawing/2014/main" id="{D2815EFD-32E1-0AA2-3B11-59F98025ED32}"/>
              </a:ext>
            </a:extLst>
          </p:cNvPr>
          <p:cNvPicPr>
            <a:picLocks noChangeAspect="1"/>
          </p:cNvPicPr>
          <p:nvPr/>
        </p:nvPicPr>
        <p:blipFill>
          <a:blip r:embed="rId2"/>
          <a:stretch>
            <a:fillRect/>
          </a:stretch>
        </p:blipFill>
        <p:spPr>
          <a:xfrm>
            <a:off x="201038" y="1878108"/>
            <a:ext cx="10363199" cy="4366378"/>
          </a:xfrm>
          <a:prstGeom prst="rect">
            <a:avLst/>
          </a:prstGeom>
        </p:spPr>
      </p:pic>
      <p:pic>
        <p:nvPicPr>
          <p:cNvPr id="7" name="Picture 7">
            <a:extLst>
              <a:ext uri="{FF2B5EF4-FFF2-40B4-BE49-F238E27FC236}">
                <a16:creationId xmlns:a16="http://schemas.microsoft.com/office/drawing/2014/main" id="{186696F6-FE54-27E5-7C72-460F3FE7B9DD}"/>
              </a:ext>
            </a:extLst>
          </p:cNvPr>
          <p:cNvPicPr>
            <a:picLocks noChangeAspect="1"/>
          </p:cNvPicPr>
          <p:nvPr/>
        </p:nvPicPr>
        <p:blipFill>
          <a:blip r:embed="rId3"/>
          <a:stretch>
            <a:fillRect/>
          </a:stretch>
        </p:blipFill>
        <p:spPr>
          <a:xfrm>
            <a:off x="1014" y="6420255"/>
            <a:ext cx="792399" cy="372894"/>
          </a:xfrm>
          <a:prstGeom prst="rect">
            <a:avLst/>
          </a:prstGeom>
        </p:spPr>
      </p:pic>
    </p:spTree>
    <p:extLst>
      <p:ext uri="{BB962C8B-B14F-4D97-AF65-F5344CB8AC3E}">
        <p14:creationId xmlns:p14="http://schemas.microsoft.com/office/powerpoint/2010/main" val="394273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219A22-7C78-168E-AF14-B484835AE1BE}"/>
              </a:ext>
            </a:extLst>
          </p:cNvPr>
          <p:cNvPicPr>
            <a:picLocks noChangeAspect="1"/>
          </p:cNvPicPr>
          <p:nvPr/>
        </p:nvPicPr>
        <p:blipFill>
          <a:blip r:embed="rId4"/>
          <a:stretch>
            <a:fillRect/>
          </a:stretch>
        </p:blipFill>
        <p:spPr>
          <a:xfrm>
            <a:off x="3339499" y="1291477"/>
            <a:ext cx="4990916" cy="4807282"/>
          </a:xfrm>
          <a:prstGeom prst="rect">
            <a:avLst/>
          </a:prstGeom>
        </p:spPr>
      </p:pic>
      <p:cxnSp>
        <p:nvCxnSpPr>
          <p:cNvPr id="22" name="Straight Arrow Connector 21">
            <a:extLst>
              <a:ext uri="{FF2B5EF4-FFF2-40B4-BE49-F238E27FC236}">
                <a16:creationId xmlns:a16="http://schemas.microsoft.com/office/drawing/2014/main" id="{6FD54B08-2D27-ECB4-4030-BE25F438EFC5}"/>
              </a:ext>
            </a:extLst>
          </p:cNvPr>
          <p:cNvCxnSpPr>
            <a:cxnSpLocks/>
          </p:cNvCxnSpPr>
          <p:nvPr/>
        </p:nvCxnSpPr>
        <p:spPr>
          <a:xfrm flipH="1">
            <a:off x="3951815" y="2401362"/>
            <a:ext cx="1396211" cy="0"/>
          </a:xfrm>
          <a:prstGeom prst="straightConnector1">
            <a:avLst/>
          </a:prstGeom>
          <a:ln w="57150">
            <a:solidFill>
              <a:srgbClr val="6697FF"/>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C82C277-BB88-A49B-3D91-9F876592B064}"/>
              </a:ext>
            </a:extLst>
          </p:cNvPr>
          <p:cNvSpPr>
            <a:spLocks noGrp="1"/>
          </p:cNvSpPr>
          <p:nvPr>
            <p:ph type="title"/>
          </p:nvPr>
        </p:nvSpPr>
        <p:spPr/>
        <p:txBody>
          <a:bodyPr/>
          <a:lstStyle/>
          <a:p>
            <a:r>
              <a:rPr lang="en-US"/>
              <a:t>Mesh Section-View</a:t>
            </a:r>
          </a:p>
        </p:txBody>
      </p:sp>
      <p:sp>
        <p:nvSpPr>
          <p:cNvPr id="12" name="TextBox 11">
            <a:extLst>
              <a:ext uri="{FF2B5EF4-FFF2-40B4-BE49-F238E27FC236}">
                <a16:creationId xmlns:a16="http://schemas.microsoft.com/office/drawing/2014/main" id="{810B48EA-C50A-EC21-4C72-6A9737843234}"/>
              </a:ext>
            </a:extLst>
          </p:cNvPr>
          <p:cNvSpPr txBox="1"/>
          <p:nvPr/>
        </p:nvSpPr>
        <p:spPr>
          <a:xfrm>
            <a:off x="7926207" y="2401362"/>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Hydrogen</a:t>
            </a:r>
            <a:endParaRPr lang="en-US"/>
          </a:p>
        </p:txBody>
      </p:sp>
      <p:sp>
        <p:nvSpPr>
          <p:cNvPr id="4" name="TextBox 3">
            <a:extLst>
              <a:ext uri="{FF2B5EF4-FFF2-40B4-BE49-F238E27FC236}">
                <a16:creationId xmlns:a16="http://schemas.microsoft.com/office/drawing/2014/main" id="{BA722839-2A83-7341-D18D-4C4BA4A1D7BE}"/>
              </a:ext>
            </a:extLst>
          </p:cNvPr>
          <p:cNvSpPr txBox="1"/>
          <p:nvPr/>
        </p:nvSpPr>
        <p:spPr>
          <a:xfrm>
            <a:off x="90607" y="5280086"/>
            <a:ext cx="3969799"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3.2</a:t>
            </a:r>
          </a:p>
          <a:p>
            <a:pPr algn="ctr"/>
            <a:r>
              <a:rPr lang="en-US"/>
              <a:t>“</a:t>
            </a:r>
            <a:r>
              <a:rPr lang="en-US" b="0" i="0">
                <a:solidFill>
                  <a:srgbClr val="000000"/>
                </a:solidFill>
                <a:effectLst/>
              </a:rPr>
              <a:t>The hydrogen and oxygen produced in the electrolysis system must not mix.”</a:t>
            </a:r>
            <a:endParaRPr lang="en-US"/>
          </a:p>
        </p:txBody>
      </p:sp>
      <p:sp>
        <p:nvSpPr>
          <p:cNvPr id="9" name="TextBox 8">
            <a:extLst>
              <a:ext uri="{FF2B5EF4-FFF2-40B4-BE49-F238E27FC236}">
                <a16:creationId xmlns:a16="http://schemas.microsoft.com/office/drawing/2014/main" id="{3F4332A6-3545-660D-946D-47CE1F7D1191}"/>
              </a:ext>
            </a:extLst>
          </p:cNvPr>
          <p:cNvSpPr txBox="1"/>
          <p:nvPr/>
        </p:nvSpPr>
        <p:spPr>
          <a:xfrm>
            <a:off x="2794282" y="2199808"/>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Oxygen</a:t>
            </a:r>
            <a:endParaRPr lang="en-US"/>
          </a:p>
        </p:txBody>
      </p:sp>
      <p:cxnSp>
        <p:nvCxnSpPr>
          <p:cNvPr id="20" name="Straight Arrow Connector 19">
            <a:extLst>
              <a:ext uri="{FF2B5EF4-FFF2-40B4-BE49-F238E27FC236}">
                <a16:creationId xmlns:a16="http://schemas.microsoft.com/office/drawing/2014/main" id="{67EA9F01-1BBC-82FC-63F5-BC7A4A8880FF}"/>
              </a:ext>
            </a:extLst>
          </p:cNvPr>
          <p:cNvCxnSpPr>
            <a:cxnSpLocks/>
          </p:cNvCxnSpPr>
          <p:nvPr/>
        </p:nvCxnSpPr>
        <p:spPr>
          <a:xfrm flipV="1">
            <a:off x="5348026" y="2569140"/>
            <a:ext cx="0" cy="1858665"/>
          </a:xfrm>
          <a:prstGeom prst="straightConnector1">
            <a:avLst/>
          </a:prstGeom>
          <a:ln w="57150">
            <a:solidFill>
              <a:srgbClr val="6697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DFC268-381C-59D4-4F2D-A4FF52A2BDC5}"/>
              </a:ext>
            </a:extLst>
          </p:cNvPr>
          <p:cNvCxnSpPr>
            <a:cxnSpLocks/>
          </p:cNvCxnSpPr>
          <p:nvPr/>
        </p:nvCxnSpPr>
        <p:spPr>
          <a:xfrm flipV="1">
            <a:off x="6605050" y="2499667"/>
            <a:ext cx="0" cy="1858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7744C6-D187-C012-C018-298B8A8BD861}"/>
              </a:ext>
            </a:extLst>
          </p:cNvPr>
          <p:cNvCxnSpPr>
            <a:cxnSpLocks/>
          </p:cNvCxnSpPr>
          <p:nvPr/>
        </p:nvCxnSpPr>
        <p:spPr>
          <a:xfrm>
            <a:off x="6605050" y="2331889"/>
            <a:ext cx="128812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E211C9BF-8C59-ABAE-6BC3-5B8BAA261102}"/>
                  </a:ext>
                </a:extLst>
              </p:cNvPr>
              <p:cNvSpPr/>
              <p:nvPr/>
            </p:nvSpPr>
            <p:spPr>
              <a:xfrm>
                <a:off x="5212194" y="3792207"/>
                <a:ext cx="346814" cy="34348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b="0" i="1" smtClean="0">
                              <a:effectLst/>
                              <a:latin typeface="Cambria Math" panose="02040503050406030204" pitchFamily="18" charset="0"/>
                            </a:rPr>
                            <m:t>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34" name="Oval 33">
                <a:extLst>
                  <a:ext uri="{FF2B5EF4-FFF2-40B4-BE49-F238E27FC236}">
                    <a16:creationId xmlns:a16="http://schemas.microsoft.com/office/drawing/2014/main" id="{E211C9BF-8C59-ABAE-6BC3-5B8BAA261102}"/>
                  </a:ext>
                </a:extLst>
              </p:cNvPr>
              <p:cNvSpPr>
                <a:spLocks noRot="1" noChangeAspect="1" noMove="1" noResize="1" noEditPoints="1" noAdjustHandles="1" noChangeArrowheads="1" noChangeShapeType="1" noTextEdit="1"/>
              </p:cNvSpPr>
              <p:nvPr/>
            </p:nvSpPr>
            <p:spPr>
              <a:xfrm>
                <a:off x="5212194" y="3792207"/>
                <a:ext cx="346814" cy="343482"/>
              </a:xfrm>
              <a:prstGeom prst="ellipse">
                <a:avLst/>
              </a:prstGeom>
              <a:blipFill>
                <a:blip r:embed="rId5"/>
                <a:stretch>
                  <a:fillRect l="-8475" b="-172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7143D3B7-A43B-4AD3-5FCD-E78731C7AC48}"/>
                  </a:ext>
                </a:extLst>
              </p:cNvPr>
              <p:cNvSpPr/>
              <p:nvPr/>
            </p:nvSpPr>
            <p:spPr>
              <a:xfrm>
                <a:off x="4902655" y="3493564"/>
                <a:ext cx="346814" cy="343482"/>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b="0" i="1" smtClean="0">
                              <a:effectLst/>
                              <a:latin typeface="Cambria Math" panose="02040503050406030204" pitchFamily="18" charset="0"/>
                            </a:rPr>
                            <m:t>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35" name="Oval 34">
                <a:extLst>
                  <a:ext uri="{FF2B5EF4-FFF2-40B4-BE49-F238E27FC236}">
                    <a16:creationId xmlns:a16="http://schemas.microsoft.com/office/drawing/2014/main" id="{7143D3B7-A43B-4AD3-5FCD-E78731C7AC48}"/>
                  </a:ext>
                </a:extLst>
              </p:cNvPr>
              <p:cNvSpPr>
                <a:spLocks noRot="1" noChangeAspect="1" noMove="1" noResize="1" noEditPoints="1" noAdjustHandles="1" noChangeArrowheads="1" noChangeShapeType="1" noTextEdit="1"/>
              </p:cNvSpPr>
              <p:nvPr/>
            </p:nvSpPr>
            <p:spPr>
              <a:xfrm>
                <a:off x="4902655" y="3493564"/>
                <a:ext cx="346814" cy="343482"/>
              </a:xfrm>
              <a:prstGeom prst="ellipse">
                <a:avLst/>
              </a:prstGeom>
              <a:blipFill>
                <a:blip r:embed="rId5"/>
                <a:stretch>
                  <a:fillRect l="-8475" b="-172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65C54031-B6BB-C0E1-88BD-110E9FD005F3}"/>
                  </a:ext>
                </a:extLst>
              </p:cNvPr>
              <p:cNvSpPr/>
              <p:nvPr/>
            </p:nvSpPr>
            <p:spPr>
              <a:xfrm>
                <a:off x="5086572" y="3054085"/>
                <a:ext cx="346814" cy="343481"/>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b="0" i="1" smtClean="0">
                              <a:effectLst/>
                              <a:latin typeface="Cambria Math" panose="02040503050406030204" pitchFamily="18" charset="0"/>
                            </a:rPr>
                            <m:t>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36" name="Oval 35">
                <a:extLst>
                  <a:ext uri="{FF2B5EF4-FFF2-40B4-BE49-F238E27FC236}">
                    <a16:creationId xmlns:a16="http://schemas.microsoft.com/office/drawing/2014/main" id="{65C54031-B6BB-C0E1-88BD-110E9FD005F3}"/>
                  </a:ext>
                </a:extLst>
              </p:cNvPr>
              <p:cNvSpPr>
                <a:spLocks noRot="1" noChangeAspect="1" noMove="1" noResize="1" noEditPoints="1" noAdjustHandles="1" noChangeArrowheads="1" noChangeShapeType="1" noTextEdit="1"/>
              </p:cNvSpPr>
              <p:nvPr/>
            </p:nvSpPr>
            <p:spPr>
              <a:xfrm>
                <a:off x="5086572" y="3054085"/>
                <a:ext cx="346814" cy="343481"/>
              </a:xfrm>
              <a:prstGeom prst="ellipse">
                <a:avLst/>
              </a:prstGeom>
              <a:blipFill>
                <a:blip r:embed="rId5"/>
                <a:stretch>
                  <a:fillRect l="-8475" b="-172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0E311430-E802-AF24-498E-C139A762ED09}"/>
                  </a:ext>
                </a:extLst>
              </p:cNvPr>
              <p:cNvSpPr/>
              <p:nvPr/>
            </p:nvSpPr>
            <p:spPr>
              <a:xfrm>
                <a:off x="6212508" y="2989874"/>
                <a:ext cx="341440" cy="28478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1" name="Oval 10">
                <a:extLst>
                  <a:ext uri="{FF2B5EF4-FFF2-40B4-BE49-F238E27FC236}">
                    <a16:creationId xmlns:a16="http://schemas.microsoft.com/office/drawing/2014/main" id="{0E311430-E802-AF24-498E-C139A762ED09}"/>
                  </a:ext>
                </a:extLst>
              </p:cNvPr>
              <p:cNvSpPr>
                <a:spLocks noRot="1" noChangeAspect="1" noMove="1" noResize="1" noEditPoints="1" noAdjustHandles="1" noChangeArrowheads="1" noChangeShapeType="1" noTextEdit="1"/>
              </p:cNvSpPr>
              <p:nvPr/>
            </p:nvSpPr>
            <p:spPr>
              <a:xfrm>
                <a:off x="6212508" y="2989874"/>
                <a:ext cx="341440" cy="284780"/>
              </a:xfrm>
              <a:prstGeom prst="ellipse">
                <a:avLst/>
              </a:prstGeom>
              <a:blipFill>
                <a:blip r:embed="rId6"/>
                <a:stretch>
                  <a:fillRect l="-10345" r="-1724" b="-12245"/>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A7F206D5-8938-DF28-A74C-7B2DD415AE38}"/>
                  </a:ext>
                </a:extLst>
              </p:cNvPr>
              <p:cNvSpPr/>
              <p:nvPr/>
            </p:nvSpPr>
            <p:spPr>
              <a:xfrm>
                <a:off x="6428307" y="3364078"/>
                <a:ext cx="341440" cy="28478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3" name="Oval 12">
                <a:extLst>
                  <a:ext uri="{FF2B5EF4-FFF2-40B4-BE49-F238E27FC236}">
                    <a16:creationId xmlns:a16="http://schemas.microsoft.com/office/drawing/2014/main" id="{A7F206D5-8938-DF28-A74C-7B2DD415AE38}"/>
                  </a:ext>
                </a:extLst>
              </p:cNvPr>
              <p:cNvSpPr>
                <a:spLocks noRot="1" noChangeAspect="1" noMove="1" noResize="1" noEditPoints="1" noAdjustHandles="1" noChangeArrowheads="1" noChangeShapeType="1" noTextEdit="1"/>
              </p:cNvSpPr>
              <p:nvPr/>
            </p:nvSpPr>
            <p:spPr>
              <a:xfrm>
                <a:off x="6428307" y="3364078"/>
                <a:ext cx="341440" cy="284780"/>
              </a:xfrm>
              <a:prstGeom prst="ellipse">
                <a:avLst/>
              </a:prstGeom>
              <a:blipFill>
                <a:blip r:embed="rId7"/>
                <a:stretch>
                  <a:fillRect l="-12069" b="-1020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BEAE9DB7-6DBB-830C-72F7-96F272F7EECC}"/>
                  </a:ext>
                </a:extLst>
              </p:cNvPr>
              <p:cNvSpPr/>
              <p:nvPr/>
            </p:nvSpPr>
            <p:spPr>
              <a:xfrm>
                <a:off x="6127899" y="3752085"/>
                <a:ext cx="341440" cy="28478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4" name="Oval 13">
                <a:extLst>
                  <a:ext uri="{FF2B5EF4-FFF2-40B4-BE49-F238E27FC236}">
                    <a16:creationId xmlns:a16="http://schemas.microsoft.com/office/drawing/2014/main" id="{BEAE9DB7-6DBB-830C-72F7-96F272F7EECC}"/>
                  </a:ext>
                </a:extLst>
              </p:cNvPr>
              <p:cNvSpPr>
                <a:spLocks noRot="1" noChangeAspect="1" noMove="1" noResize="1" noEditPoints="1" noAdjustHandles="1" noChangeArrowheads="1" noChangeShapeType="1" noTextEdit="1"/>
              </p:cNvSpPr>
              <p:nvPr/>
            </p:nvSpPr>
            <p:spPr>
              <a:xfrm>
                <a:off x="6127899" y="3752085"/>
                <a:ext cx="341440" cy="284780"/>
              </a:xfrm>
              <a:prstGeom prst="ellipse">
                <a:avLst/>
              </a:prstGeom>
              <a:blipFill>
                <a:blip r:embed="rId8"/>
                <a:stretch>
                  <a:fillRect l="-10345" r="-1724" b="-12245"/>
                </a:stretch>
              </a:blipFill>
              <a:ln>
                <a:solidFill>
                  <a:schemeClr val="bg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BDF18FA-BCCB-FBAF-4B45-1D9B6D8D1F0A}"/>
              </a:ext>
            </a:extLst>
          </p:cNvPr>
          <p:cNvCxnSpPr>
            <a:cxnSpLocks/>
          </p:cNvCxnSpPr>
          <p:nvPr/>
        </p:nvCxnSpPr>
        <p:spPr>
          <a:xfrm flipV="1">
            <a:off x="4034613" y="4905990"/>
            <a:ext cx="1782511" cy="3949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5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anim calcmode="lin" valueType="num">
                                      <p:cBhvr>
                                        <p:cTn id="14" dur="500" fill="hold"/>
                                        <p:tgtEl>
                                          <p:spTgt spid="35"/>
                                        </p:tgtEl>
                                        <p:attrNameLst>
                                          <p:attrName>ppt_x</p:attrName>
                                        </p:attrNameLst>
                                      </p:cBhvr>
                                      <p:tavLst>
                                        <p:tav tm="0">
                                          <p:val>
                                            <p:strVal val="#ppt_x"/>
                                          </p:val>
                                        </p:tav>
                                        <p:tav tm="100000">
                                          <p:val>
                                            <p:strVal val="#ppt_x"/>
                                          </p:val>
                                        </p:tav>
                                      </p:tavLst>
                                    </p:anim>
                                    <p:anim calcmode="lin" valueType="num">
                                      <p:cBhvr>
                                        <p:cTn id="15" dur="5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anim calcmode="lin" valueType="num">
                                      <p:cBhvr>
                                        <p:cTn id="20" dur="500" fill="hold"/>
                                        <p:tgtEl>
                                          <p:spTgt spid="36"/>
                                        </p:tgtEl>
                                        <p:attrNameLst>
                                          <p:attrName>ppt_x</p:attrName>
                                        </p:attrNameLst>
                                      </p:cBhvr>
                                      <p:tavLst>
                                        <p:tav tm="0">
                                          <p:val>
                                            <p:strVal val="#ppt_x"/>
                                          </p:val>
                                        </p:tav>
                                        <p:tav tm="100000">
                                          <p:val>
                                            <p:strVal val="#ppt_x"/>
                                          </p:val>
                                        </p:tav>
                                      </p:tavLst>
                                    </p:anim>
                                    <p:anim calcmode="lin" valueType="num">
                                      <p:cBhvr>
                                        <p:cTn id="21" dur="5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anim calcmode="lin" valueType="num">
                                      <p:cBhvr>
                                        <p:cTn id="38" dur="500" fill="hold"/>
                                        <p:tgtEl>
                                          <p:spTgt spid="14"/>
                                        </p:tgtEl>
                                        <p:attrNameLst>
                                          <p:attrName>ppt_x</p:attrName>
                                        </p:attrNameLst>
                                      </p:cBhvr>
                                      <p:tavLst>
                                        <p:tav tm="0">
                                          <p:val>
                                            <p:strVal val="#ppt_x"/>
                                          </p:val>
                                        </p:tav>
                                        <p:tav tm="100000">
                                          <p:val>
                                            <p:strVal val="#ppt_x"/>
                                          </p:val>
                                        </p:tav>
                                      </p:tavLst>
                                    </p:anim>
                                    <p:anim calcmode="lin" valueType="num">
                                      <p:cBhvr>
                                        <p:cTn id="3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11" grpId="0" animBg="1"/>
      <p:bldP spid="13" grpId="0" animBg="1"/>
      <p:bldP spid="14" grpId="0" animBg="1"/>
    </p:bld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A54550-940A-0063-D3BE-522343041D8B}"/>
              </a:ext>
            </a:extLst>
          </p:cNvPr>
          <p:cNvPicPr>
            <a:picLocks noChangeAspect="1"/>
          </p:cNvPicPr>
          <p:nvPr/>
        </p:nvPicPr>
        <p:blipFill>
          <a:blip r:embed="rId3"/>
          <a:stretch>
            <a:fillRect/>
          </a:stretch>
        </p:blipFill>
        <p:spPr>
          <a:xfrm>
            <a:off x="6707543" y="1991012"/>
            <a:ext cx="4347834" cy="3541094"/>
          </a:xfrm>
          <a:prstGeom prst="rect">
            <a:avLst/>
          </a:prstGeom>
        </p:spPr>
      </p:pic>
      <p:sp>
        <p:nvSpPr>
          <p:cNvPr id="2" name="Title 1">
            <a:extLst>
              <a:ext uri="{FF2B5EF4-FFF2-40B4-BE49-F238E27FC236}">
                <a16:creationId xmlns:a16="http://schemas.microsoft.com/office/drawing/2014/main" id="{098DD294-D68C-DA5C-AC4D-43263A825B62}"/>
              </a:ext>
            </a:extLst>
          </p:cNvPr>
          <p:cNvSpPr>
            <a:spLocks noGrp="1"/>
          </p:cNvSpPr>
          <p:nvPr>
            <p:ph type="title"/>
          </p:nvPr>
        </p:nvSpPr>
        <p:spPr/>
        <p:txBody>
          <a:bodyPr/>
          <a:lstStyle/>
          <a:p>
            <a:r>
              <a:rPr lang="en-US"/>
              <a:t>Power Requirements</a:t>
            </a:r>
          </a:p>
        </p:txBody>
      </p:sp>
      <p:graphicFrame>
        <p:nvGraphicFramePr>
          <p:cNvPr id="4" name="Content Placeholder 2">
            <a:extLst>
              <a:ext uri="{FF2B5EF4-FFF2-40B4-BE49-F238E27FC236}">
                <a16:creationId xmlns:a16="http://schemas.microsoft.com/office/drawing/2014/main" id="{3183E25D-5E89-9262-3F90-9529FC21FAB4}"/>
              </a:ext>
            </a:extLst>
          </p:cNvPr>
          <p:cNvGraphicFramePr>
            <a:graphicFrameLocks/>
          </p:cNvGraphicFramePr>
          <p:nvPr>
            <p:extLst>
              <p:ext uri="{D42A27DB-BD31-4B8C-83A1-F6EECF244321}">
                <p14:modId xmlns:p14="http://schemas.microsoft.com/office/powerpoint/2010/main" val="944276089"/>
              </p:ext>
            </p:extLst>
          </p:nvPr>
        </p:nvGraphicFramePr>
        <p:xfrm>
          <a:off x="838200" y="2251795"/>
          <a:ext cx="4998128" cy="3062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64E5CC5B-3E51-FDFF-D018-870DC31E0F31}"/>
              </a:ext>
            </a:extLst>
          </p:cNvPr>
          <p:cNvSpPr txBox="1"/>
          <p:nvPr/>
        </p:nvSpPr>
        <p:spPr>
          <a:xfrm>
            <a:off x="3982234" y="5364548"/>
            <a:ext cx="3708187" cy="1200329"/>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3.4</a:t>
            </a:r>
          </a:p>
          <a:p>
            <a:pPr algn="ctr"/>
            <a:r>
              <a:rPr lang="en-US"/>
              <a:t>“</a:t>
            </a:r>
            <a:r>
              <a:rPr lang="en-US" sz="1800">
                <a:effectLst/>
                <a:ea typeface="Calibri" panose="020F0502020204030204" pitchFamily="34" charset="0"/>
              </a:rPr>
              <a:t>The amperage going into the system must be controlled and limited to 22.89 amps.”</a:t>
            </a:r>
            <a:endParaRPr lang="en-US"/>
          </a:p>
        </p:txBody>
      </p:sp>
      <p:cxnSp>
        <p:nvCxnSpPr>
          <p:cNvPr id="8" name="Straight Arrow Connector 7">
            <a:extLst>
              <a:ext uri="{FF2B5EF4-FFF2-40B4-BE49-F238E27FC236}">
                <a16:creationId xmlns:a16="http://schemas.microsoft.com/office/drawing/2014/main" id="{D758F87B-0C4A-850D-425E-FA667C4F9693}"/>
              </a:ext>
            </a:extLst>
          </p:cNvPr>
          <p:cNvCxnSpPr>
            <a:cxnSpLocks/>
          </p:cNvCxnSpPr>
          <p:nvPr/>
        </p:nvCxnSpPr>
        <p:spPr>
          <a:xfrm flipV="1">
            <a:off x="6707543" y="4422098"/>
            <a:ext cx="1716929" cy="9424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816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Estimate of Hydrogen Needed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104931" y="1533688"/>
                <a:ext cx="11248869" cy="3582805"/>
              </a:xfrm>
            </p:spPr>
            <p:txBody>
              <a:bodyPr>
                <a:normAutofit/>
              </a:bodyPr>
              <a:lstStyle/>
              <a:p>
                <a:pPr marL="0" indent="0">
                  <a:buNone/>
                </a:pPr>
                <a:endParaRPr lang="en-US" sz="36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n-US" sz="20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2000" b="0" i="1" smtClean="0">
                              <a:effectLst/>
                              <a:latin typeface="Cambria Math" panose="02040503050406030204" pitchFamily="18" charset="0"/>
                              <a:ea typeface="Calibri" panose="020F0502020204030204" pitchFamily="34" charset="0"/>
                              <a:cs typeface="Arial" panose="020B0604020202020204" pitchFamily="34" charset="0"/>
                            </a:rPr>
                            <m:t>𝑃𝑜𝑤𝑒𝑟</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i="1">
                              <a:latin typeface="Cambria Math" panose="02040503050406030204" pitchFamily="18" charset="0"/>
                              <a:ea typeface="Calibri" panose="020F0502020204030204" pitchFamily="34" charset="0"/>
                              <a:cs typeface="Arial" panose="020B0604020202020204" pitchFamily="34" charset="0"/>
                            </a:rPr>
                            <m:t>𝑤𝑎𝑛𝑡𝑒𝑑</m:t>
                          </m:r>
                          <m:d>
                            <m:dPr>
                              <m:ctrlPr>
                                <a:rPr lang="en-US" sz="2000" i="1">
                                  <a:latin typeface="Cambria Math" panose="02040503050406030204" pitchFamily="18" charset="0"/>
                                  <a:ea typeface="Calibri" panose="020F0502020204030204" pitchFamily="34" charset="0"/>
                                  <a:cs typeface="Arial" panose="020B0604020202020204" pitchFamily="34" charset="0"/>
                                </a:rPr>
                              </m:ctrlPr>
                            </m:dPr>
                            <m:e>
                              <m:r>
                                <a:rPr lang="en-US" sz="2000" i="1">
                                  <a:latin typeface="Cambria Math" panose="02040503050406030204" pitchFamily="18" charset="0"/>
                                  <a:ea typeface="Calibri" panose="020F0502020204030204" pitchFamily="34" charset="0"/>
                                  <a:cs typeface="Arial" panose="020B0604020202020204" pitchFamily="34" charset="0"/>
                                </a:rPr>
                                <m:t>𝑘𝑊</m:t>
                              </m:r>
                            </m:e>
                          </m:d>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𝑡𝑖𝑚𝑒</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𝑠</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𝑒𝑐</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m:t>
                              </m:r>
                            </m:e>
                          </m:d>
                        </m:num>
                        <m:den>
                          <m:r>
                            <a:rPr lang="en-US" sz="2000" b="0" i="1" smtClean="0">
                              <a:effectLst/>
                              <a:latin typeface="Cambria Math" panose="02040503050406030204" pitchFamily="18" charset="0"/>
                              <a:ea typeface="Calibri" panose="020F0502020204030204" pitchFamily="34" charset="0"/>
                              <a:cs typeface="Arial" panose="020B0604020202020204" pitchFamily="34" charset="0"/>
                            </a:rPr>
                            <m:t>𝑃𝑒𝑟𝑐𝑒𝑛𝑡</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𝐸𝑓𝑓</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𝑜𝑓</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𝑓𝑢𝑒𝑙</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𝑐𝑒𝑙𝑙</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𝐿𝑜𝑤𝑒𝑟</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h𝑒𝑎𝑡𝑖𝑛𝑔</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𝑣𝑎𝑙𝑢𝑒</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f>
                                <m:fPr>
                                  <m:ctrlPr>
                                    <a:rPr lang="en-US" sz="2000" i="1">
                                      <a:effectLst/>
                                      <a:latin typeface="Cambria Math" panose="02040503050406030204" pitchFamily="18" charset="0"/>
                                      <a:ea typeface="Calibri" panose="020F0502020204030204" pitchFamily="34" charset="0"/>
                                      <a:cs typeface="Arial" panose="020B0604020202020204" pitchFamily="34" charset="0"/>
                                    </a:rPr>
                                  </m:ctrlPr>
                                </m:fPr>
                                <m:num>
                                  <m:r>
                                    <a:rPr lang="en-US" sz="2000" b="0" i="1" smtClean="0">
                                      <a:effectLst/>
                                      <a:latin typeface="Cambria Math" panose="02040503050406030204" pitchFamily="18" charset="0"/>
                                      <a:ea typeface="Calibri" panose="020F0502020204030204" pitchFamily="34" charset="0"/>
                                      <a:cs typeface="Arial" panose="020B0604020202020204" pitchFamily="34" charset="0"/>
                                    </a:rPr>
                                    <m:t>𝐾𝐽</m:t>
                                  </m:r>
                                </m:num>
                                <m:den>
                                  <m:r>
                                    <a:rPr lang="en-US" sz="2000" b="0" i="1" smtClean="0">
                                      <a:effectLst/>
                                      <a:latin typeface="Cambria Math" panose="02040503050406030204" pitchFamily="18" charset="0"/>
                                      <a:ea typeface="Calibri" panose="020F0502020204030204" pitchFamily="34" charset="0"/>
                                      <a:cs typeface="Arial" panose="020B0604020202020204" pitchFamily="34" charset="0"/>
                                    </a:rPr>
                                    <m:t>𝐾𝑔</m:t>
                                  </m:r>
                                </m:den>
                              </m:f>
                            </m:e>
                          </m:d>
                        </m:den>
                      </m:f>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𝐴𝑚𝑜𝑢𝑛𝑡</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𝑛𝑒𝑒𝑑𝑒𝑑</m:t>
                      </m:r>
                      <m:r>
                        <a:rPr lang="en-US" sz="2000" i="1">
                          <a:effectLst/>
                          <a:latin typeface="Cambria Math" panose="02040503050406030204" pitchFamily="18" charset="0"/>
                          <a:ea typeface="MS Mincho" panose="02020609040205080304" pitchFamily="49" charset="-128"/>
                          <a:cs typeface="Arial" panose="020B0604020202020204" pitchFamily="34" charset="0"/>
                        </a:rPr>
                        <m:t>(</m:t>
                      </m:r>
                      <m:r>
                        <a:rPr lang="en-US" sz="2000" i="1">
                          <a:effectLst/>
                          <a:latin typeface="Cambria Math" panose="02040503050406030204" pitchFamily="18" charset="0"/>
                          <a:ea typeface="MS Mincho" panose="02020609040205080304" pitchFamily="49" charset="-128"/>
                          <a:cs typeface="Arial" panose="020B0604020202020204" pitchFamily="34" charset="0"/>
                        </a:rPr>
                        <m:t>𝑔</m:t>
                      </m:r>
                      <m:r>
                        <a:rPr lang="en-US" sz="2000" i="1">
                          <a:effectLst/>
                          <a:latin typeface="Cambria Math" panose="02040503050406030204" pitchFamily="18" charset="0"/>
                          <a:ea typeface="MS Mincho" panose="02020609040205080304" pitchFamily="49" charset="-128"/>
                          <a:cs typeface="Arial" panose="020B0604020202020204" pitchFamily="34" charset="0"/>
                        </a:rPr>
                        <m:t> </m:t>
                      </m:r>
                      <m:sSub>
                        <m:sSubPr>
                          <m:ctrlPr>
                            <a:rPr lang="en-US" sz="2000" i="1">
                              <a:effectLst/>
                              <a:latin typeface="Cambria Math" panose="02040503050406030204" pitchFamily="18" charset="0"/>
                              <a:ea typeface="MS Mincho" panose="02020609040205080304" pitchFamily="49" charset="-128"/>
                              <a:cs typeface="Arial" panose="020B0604020202020204" pitchFamily="34" charset="0"/>
                            </a:rPr>
                          </m:ctrlPr>
                        </m:sSubPr>
                        <m:e>
                          <m:r>
                            <a:rPr lang="en-US" sz="2000" i="1">
                              <a:effectLst/>
                              <a:latin typeface="Cambria Math" panose="02040503050406030204" pitchFamily="18" charset="0"/>
                              <a:ea typeface="MS Mincho" panose="02020609040205080304" pitchFamily="49" charset="-128"/>
                              <a:cs typeface="Arial" panose="020B0604020202020204" pitchFamily="34" charset="0"/>
                            </a:rPr>
                            <m:t>𝐻</m:t>
                          </m:r>
                        </m:e>
                        <m:sub>
                          <m:r>
                            <a:rPr lang="en-US" sz="2000" i="1">
                              <a:effectLst/>
                              <a:latin typeface="Cambria Math" panose="02040503050406030204" pitchFamily="18" charset="0"/>
                              <a:ea typeface="MS Mincho" panose="02020609040205080304" pitchFamily="49" charset="-128"/>
                              <a:cs typeface="Arial" panose="020B0604020202020204" pitchFamily="34" charset="0"/>
                            </a:rPr>
                            <m:t>2</m:t>
                          </m:r>
                        </m:sub>
                      </m:sSub>
                      <m:r>
                        <a:rPr lang="en-US" sz="2000" i="1">
                          <a:effectLst/>
                          <a:latin typeface="Cambria Math" panose="02040503050406030204" pitchFamily="18" charset="0"/>
                          <a:ea typeface="MS Mincho" panose="02020609040205080304" pitchFamily="49" charset="-128"/>
                          <a:cs typeface="Arial" panose="020B0604020202020204" pitchFamily="34" charset="0"/>
                        </a:rPr>
                        <m:t>)</m:t>
                      </m:r>
                    </m:oMath>
                  </m:oMathPara>
                </a14:m>
                <a:endParaRPr lang="en-US" sz="36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600" i="1">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n-US" i="1">
                              <a:effectLst/>
                              <a:latin typeface="Cambria Math" panose="02040503050406030204" pitchFamily="18" charset="0"/>
                              <a:ea typeface="Calibri" panose="020F0502020204030204" pitchFamily="34" charset="0"/>
                              <a:cs typeface="Arial" panose="020B0604020202020204" pitchFamily="34" charset="0"/>
                            </a:rPr>
                          </m:ctrlPr>
                        </m:fPr>
                        <m:num>
                          <m:r>
                            <a:rPr lang="en-US" b="0" i="1" smtClean="0">
                              <a:effectLst/>
                              <a:latin typeface="Cambria Math" panose="02040503050406030204" pitchFamily="18" charset="0"/>
                              <a:ea typeface="Calibri" panose="020F0502020204030204" pitchFamily="34" charset="0"/>
                              <a:cs typeface="Arial" panose="020B0604020202020204" pitchFamily="34" charset="0"/>
                            </a:rPr>
                            <m:t>.001</m:t>
                          </m:r>
                          <m:r>
                            <a:rPr lang="en-US" b="0" i="1" smtClean="0">
                              <a:effectLst/>
                              <a:latin typeface="Cambria Math" panose="02040503050406030204" pitchFamily="18" charset="0"/>
                              <a:ea typeface="Calibri" panose="020F0502020204030204" pitchFamily="34" charset="0"/>
                              <a:cs typeface="Arial" panose="020B0604020202020204" pitchFamily="34" charset="0"/>
                            </a:rPr>
                            <m:t>𝑘𝑊</m:t>
                          </m:r>
                          <m:r>
                            <a:rPr lang="en-US" b="0" i="1" smtClean="0">
                              <a:effectLst/>
                              <a:latin typeface="Cambria Math" panose="02040503050406030204" pitchFamily="18" charset="0"/>
                              <a:ea typeface="Calibri" panose="020F0502020204030204" pitchFamily="34" charset="0"/>
                              <a:cs typeface="Arial" panose="020B0604020202020204" pitchFamily="34" charset="0"/>
                            </a:rPr>
                            <m:t>⋅60 </m:t>
                          </m:r>
                          <m:d>
                            <m:dPr>
                              <m:ctrlPr>
                                <a:rPr lang="en-US" i="1">
                                  <a:effectLst/>
                                  <a:latin typeface="Cambria Math" panose="02040503050406030204" pitchFamily="18" charset="0"/>
                                  <a:ea typeface="Calibri" panose="020F0502020204030204" pitchFamily="34" charset="0"/>
                                  <a:cs typeface="Arial" panose="020B0604020202020204" pitchFamily="34" charset="0"/>
                                </a:rPr>
                              </m:ctrlPr>
                            </m:dPr>
                            <m:e>
                              <m:r>
                                <a:rPr lang="en-US" i="1">
                                  <a:effectLst/>
                                  <a:latin typeface="Cambria Math" panose="02040503050406030204" pitchFamily="18" charset="0"/>
                                  <a:ea typeface="Calibri" panose="020F0502020204030204" pitchFamily="34" charset="0"/>
                                  <a:cs typeface="Arial" panose="020B0604020202020204" pitchFamily="34" charset="0"/>
                                </a:rPr>
                                <m:t>𝑠</m:t>
                              </m:r>
                              <m:r>
                                <a:rPr lang="en-US" b="0" i="1" smtClean="0">
                                  <a:effectLst/>
                                  <a:latin typeface="Cambria Math" panose="02040503050406030204" pitchFamily="18" charset="0"/>
                                  <a:ea typeface="Calibri" panose="020F0502020204030204" pitchFamily="34" charset="0"/>
                                  <a:cs typeface="Arial" panose="020B0604020202020204" pitchFamily="34" charset="0"/>
                                </a:rPr>
                                <m:t>𝑒𝑐</m:t>
                              </m:r>
                              <m:r>
                                <a:rPr lang="en-US" b="0" i="1" smtClean="0">
                                  <a:effectLst/>
                                  <a:latin typeface="Cambria Math" panose="02040503050406030204" pitchFamily="18" charset="0"/>
                                  <a:ea typeface="Calibri" panose="020F0502020204030204" pitchFamily="34" charset="0"/>
                                  <a:cs typeface="Arial" panose="020B0604020202020204" pitchFamily="34" charset="0"/>
                                </a:rPr>
                                <m:t>.</m:t>
                              </m:r>
                            </m:e>
                          </m:d>
                        </m:num>
                        <m:den>
                          <m:r>
                            <a:rPr lang="en-US" i="1">
                              <a:effectLst/>
                              <a:latin typeface="Cambria Math" panose="02040503050406030204" pitchFamily="18" charset="0"/>
                              <a:ea typeface="Calibri" panose="020F0502020204030204" pitchFamily="34" charset="0"/>
                              <a:cs typeface="Arial" panose="020B0604020202020204" pitchFamily="34" charset="0"/>
                            </a:rPr>
                            <m:t>0.25</m:t>
                          </m:r>
                          <m:r>
                            <a:rPr lang="en-US" b="0" i="1" smtClean="0">
                              <a:effectLst/>
                              <a:latin typeface="Cambria Math" panose="02040503050406030204" pitchFamily="18" charset="0"/>
                              <a:ea typeface="Calibri" panose="020F0502020204030204" pitchFamily="34" charset="0"/>
                              <a:cs typeface="Arial" panose="020B0604020202020204" pitchFamily="34" charset="0"/>
                            </a:rPr>
                            <m:t>⋅</m:t>
                          </m:r>
                          <m:r>
                            <a:rPr lang="en-US" i="1">
                              <a:effectLst/>
                              <a:latin typeface="Cambria Math" panose="02040503050406030204" pitchFamily="18" charset="0"/>
                              <a:ea typeface="Calibri" panose="020F0502020204030204" pitchFamily="34" charset="0"/>
                              <a:cs typeface="Arial" panose="020B0604020202020204" pitchFamily="34" charset="0"/>
                            </a:rPr>
                            <m:t>120,000</m:t>
                          </m:r>
                          <m:d>
                            <m:dPr>
                              <m:ctrlPr>
                                <a:rPr lang="en-US" i="1">
                                  <a:effectLst/>
                                  <a:latin typeface="Cambria Math" panose="02040503050406030204" pitchFamily="18" charset="0"/>
                                  <a:ea typeface="Calibri" panose="020F0502020204030204" pitchFamily="34" charset="0"/>
                                  <a:cs typeface="Arial" panose="020B0604020202020204" pitchFamily="34" charset="0"/>
                                </a:rPr>
                              </m:ctrlPr>
                            </m:dPr>
                            <m:e>
                              <m:f>
                                <m:fPr>
                                  <m:ctrlPr>
                                    <a:rPr lang="en-US" i="1">
                                      <a:effectLst/>
                                      <a:latin typeface="Cambria Math" panose="02040503050406030204" pitchFamily="18" charset="0"/>
                                      <a:ea typeface="Calibri" panose="020F0502020204030204" pitchFamily="34" charset="0"/>
                                      <a:cs typeface="Arial" panose="020B0604020202020204" pitchFamily="34" charset="0"/>
                                    </a:rPr>
                                  </m:ctrlPr>
                                </m:fPr>
                                <m:num>
                                  <m:r>
                                    <a:rPr lang="en-US" b="0" i="1" smtClean="0">
                                      <a:effectLst/>
                                      <a:latin typeface="Cambria Math" panose="02040503050406030204" pitchFamily="18" charset="0"/>
                                      <a:ea typeface="Calibri" panose="020F0502020204030204" pitchFamily="34" charset="0"/>
                                      <a:cs typeface="Arial" panose="020B0604020202020204" pitchFamily="34" charset="0"/>
                                    </a:rPr>
                                    <m:t>𝐾𝐽</m:t>
                                  </m:r>
                                </m:num>
                                <m:den>
                                  <m:r>
                                    <a:rPr lang="en-US" b="0" i="1" smtClean="0">
                                      <a:effectLst/>
                                      <a:latin typeface="Cambria Math" panose="02040503050406030204" pitchFamily="18" charset="0"/>
                                      <a:ea typeface="Calibri" panose="020F0502020204030204" pitchFamily="34" charset="0"/>
                                      <a:cs typeface="Arial" panose="020B0604020202020204" pitchFamily="34" charset="0"/>
                                    </a:rPr>
                                    <m:t>𝐾𝑔</m:t>
                                  </m:r>
                                </m:den>
                              </m:f>
                            </m:e>
                          </m:d>
                        </m:den>
                      </m:f>
                      <m:r>
                        <a:rPr lang="en-US" i="1">
                          <a:effectLst/>
                          <a:latin typeface="Cambria Math" panose="02040503050406030204" pitchFamily="18" charset="0"/>
                          <a:ea typeface="Calibri" panose="020F0502020204030204" pitchFamily="34" charset="0"/>
                          <a:cs typeface="Arial" panose="020B0604020202020204" pitchFamily="34" charset="0"/>
                        </a:rPr>
                        <m:t>=</m:t>
                      </m:r>
                      <m:r>
                        <a:rPr lang="en-US" i="1">
                          <a:effectLst/>
                          <a:latin typeface="Cambria Math" panose="02040503050406030204" pitchFamily="18" charset="0"/>
                          <a:ea typeface="MS Mincho" panose="02020609040205080304" pitchFamily="49" charset="-128"/>
                          <a:cs typeface="Arial" panose="020B0604020202020204" pitchFamily="34" charset="0"/>
                        </a:rPr>
                        <m:t>.0</m:t>
                      </m:r>
                      <m:r>
                        <a:rPr lang="en-US" b="0" i="1" smtClean="0">
                          <a:effectLst/>
                          <a:latin typeface="Cambria Math" panose="02040503050406030204" pitchFamily="18" charset="0"/>
                          <a:ea typeface="MS Mincho" panose="02020609040205080304" pitchFamily="49" charset="-128"/>
                          <a:cs typeface="Arial" panose="020B0604020202020204" pitchFamily="34" charset="0"/>
                        </a:rPr>
                        <m:t>0</m:t>
                      </m:r>
                      <m:r>
                        <a:rPr lang="en-US" i="1">
                          <a:effectLst/>
                          <a:latin typeface="Cambria Math" panose="02040503050406030204" pitchFamily="18" charset="0"/>
                          <a:ea typeface="MS Mincho" panose="02020609040205080304" pitchFamily="49" charset="-128"/>
                          <a:cs typeface="Arial" panose="020B0604020202020204" pitchFamily="34" charset="0"/>
                        </a:rPr>
                        <m:t>2 (</m:t>
                      </m:r>
                      <m:r>
                        <a:rPr lang="en-US" i="1">
                          <a:effectLst/>
                          <a:latin typeface="Cambria Math" panose="02040503050406030204" pitchFamily="18" charset="0"/>
                          <a:ea typeface="MS Mincho" panose="02020609040205080304" pitchFamily="49" charset="-128"/>
                          <a:cs typeface="Arial" panose="020B0604020202020204" pitchFamily="34" charset="0"/>
                        </a:rPr>
                        <m:t>𝑔</m:t>
                      </m:r>
                      <m:r>
                        <a:rPr lang="en-US" i="1">
                          <a:effectLst/>
                          <a:latin typeface="Cambria Math" panose="02040503050406030204" pitchFamily="18" charset="0"/>
                          <a:ea typeface="MS Mincho" panose="02020609040205080304" pitchFamily="49" charset="-128"/>
                          <a:cs typeface="Arial" panose="020B0604020202020204" pitchFamily="34" charset="0"/>
                        </a:rPr>
                        <m:t> </m:t>
                      </m:r>
                      <m:sSub>
                        <m:sSubPr>
                          <m:ctrlPr>
                            <a:rPr lang="en-US" i="1">
                              <a:effectLst/>
                              <a:latin typeface="Cambria Math" panose="02040503050406030204" pitchFamily="18" charset="0"/>
                              <a:ea typeface="MS Mincho" panose="02020609040205080304" pitchFamily="49" charset="-128"/>
                              <a:cs typeface="Arial" panose="020B0604020202020204" pitchFamily="34" charset="0"/>
                            </a:rPr>
                          </m:ctrlPr>
                        </m:sSubPr>
                        <m:e>
                          <m:r>
                            <a:rPr lang="en-US" i="1">
                              <a:effectLst/>
                              <a:latin typeface="Cambria Math" panose="02040503050406030204" pitchFamily="18" charset="0"/>
                              <a:ea typeface="MS Mincho" panose="02020609040205080304" pitchFamily="49" charset="-128"/>
                              <a:cs typeface="Arial" panose="020B0604020202020204" pitchFamily="34" charset="0"/>
                            </a:rPr>
                            <m:t>𝐻</m:t>
                          </m:r>
                        </m:e>
                        <m:sub>
                          <m:r>
                            <a:rPr lang="en-US" i="1">
                              <a:effectLst/>
                              <a:latin typeface="Cambria Math" panose="02040503050406030204" pitchFamily="18" charset="0"/>
                              <a:ea typeface="MS Mincho" panose="02020609040205080304" pitchFamily="49" charset="-128"/>
                              <a:cs typeface="Arial" panose="020B0604020202020204" pitchFamily="34" charset="0"/>
                            </a:rPr>
                            <m:t>2</m:t>
                          </m:r>
                        </m:sub>
                      </m:sSub>
                      <m:r>
                        <a:rPr lang="en-US" i="1">
                          <a:effectLst/>
                          <a:latin typeface="Cambria Math" panose="02040503050406030204" pitchFamily="18" charset="0"/>
                          <a:ea typeface="MS Mincho" panose="02020609040205080304" pitchFamily="49" charset="-128"/>
                          <a:cs typeface="Arial" panose="020B0604020202020204" pitchFamily="34" charset="0"/>
                        </a:rPr>
                        <m:t>)</m:t>
                      </m:r>
                      <m:r>
                        <a:rPr lang="en-US" b="0" i="1" smtClean="0">
                          <a:effectLst/>
                          <a:latin typeface="Cambria Math" panose="02040503050406030204" pitchFamily="18" charset="0"/>
                          <a:ea typeface="MS Mincho" panose="02020609040205080304" pitchFamily="49" charset="-128"/>
                          <a:cs typeface="Arial" panose="020B0604020202020204" pitchFamily="34" charset="0"/>
                        </a:rPr>
                        <m:t>/</m:t>
                      </m:r>
                      <m:r>
                        <a:rPr lang="en-US" b="0" i="1" smtClean="0">
                          <a:effectLst/>
                          <a:latin typeface="Cambria Math" panose="02040503050406030204" pitchFamily="18" charset="0"/>
                          <a:ea typeface="MS Mincho" panose="02020609040205080304" pitchFamily="49" charset="-128"/>
                          <a:cs typeface="Arial" panose="020B0604020202020204" pitchFamily="34" charset="0"/>
                        </a:rPr>
                        <m:t>𝑚𝑖𝑛</m:t>
                      </m:r>
                    </m:oMath>
                  </m:oMathPara>
                </a14:m>
                <a:endParaRPr lang="en-US">
                  <a:effectLst/>
                  <a:latin typeface="Times New Roman" panose="02020603050405020304" pitchFamily="18" charset="0"/>
                  <a:ea typeface="Calibri" panose="020F0502020204030204" pitchFamily="34" charset="0"/>
                  <a:cs typeface="Arial" panose="020B0604020202020204" pitchFamily="34" charset="0"/>
                </a:endParaRPr>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xfrm>
                <a:off x="104931" y="1533688"/>
                <a:ext cx="11248869" cy="3582805"/>
              </a:xfr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4AB33A0-7D41-AC82-860D-3B32930ACBA2}"/>
              </a:ext>
            </a:extLst>
          </p:cNvPr>
          <p:cNvSpPr txBox="1"/>
          <p:nvPr/>
        </p:nvSpPr>
        <p:spPr>
          <a:xfrm>
            <a:off x="6209569" y="3610094"/>
            <a:ext cx="2615454" cy="576534"/>
          </a:xfrm>
          <a:prstGeom prst="rect">
            <a:avLst/>
          </a:prstGeom>
          <a:noFill/>
          <a:ln w="28575">
            <a:solidFill>
              <a:schemeClr val="accent6">
                <a:lumMod val="75000"/>
              </a:schemeClr>
            </a:solidFill>
          </a:ln>
        </p:spPr>
        <p:txBody>
          <a:bodyPr wrap="square" rtlCol="0">
            <a:spAutoFit/>
          </a:bodyPr>
          <a:lstStyle/>
          <a:p>
            <a:pPr algn="ctr"/>
            <a:endParaRPr lang="en-US"/>
          </a:p>
        </p:txBody>
      </p:sp>
    </p:spTree>
    <p:extLst>
      <p:ext uri="{BB962C8B-B14F-4D97-AF65-F5344CB8AC3E}">
        <p14:creationId xmlns:p14="http://schemas.microsoft.com/office/powerpoint/2010/main" val="3259309976"/>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normAutofit/>
          </a:bodyPr>
          <a:lstStyle/>
          <a:p>
            <a:r>
              <a:rPr lang="en-US" sz="4400" b="1">
                <a:solidFill>
                  <a:srgbClr val="1B3E8A"/>
                </a:solidFill>
              </a:rPr>
              <a:t>Faraday’s Law of Electrolysis </a:t>
            </a:r>
            <a:br>
              <a:rPr lang="en-US" sz="4400" b="1">
                <a:solidFill>
                  <a:srgbClr val="1B3E8A"/>
                </a:solidFill>
              </a:rPr>
            </a:br>
            <a:r>
              <a:rPr lang="en-US" sz="2800"/>
              <a:t>Rate of H2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291830" y="3429000"/>
                <a:ext cx="10858769" cy="1181911"/>
              </a:xfrm>
            </p:spPr>
            <p:txBody>
              <a:bodyPr>
                <a:noAutofit/>
              </a:bodyPr>
              <a:lstStyle/>
              <a:p>
                <a:pPr marL="0" indent="0">
                  <a:buNone/>
                </a:pPr>
                <a14:m>
                  <m:oMath xmlns:m="http://schemas.openxmlformats.org/officeDocument/2006/math">
                    <m:f>
                      <m:fPr>
                        <m:ctrlPr>
                          <a:rPr lang="en-US" sz="3200" i="1" smtClean="0">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rPr>
                          <m:t>2</m:t>
                        </m:r>
                        <m:r>
                          <a:rPr lang="en-US" sz="3200" b="0" i="1" smtClean="0">
                            <a:effectLst/>
                            <a:latin typeface="Cambria Math" panose="02040503050406030204" pitchFamily="18" charset="0"/>
                            <a:ea typeface="Times New Roman" panose="02020603050405020304" pitchFamily="18" charset="0"/>
                          </a:rPr>
                          <m:t>0</m:t>
                        </m:r>
                        <m:r>
                          <a:rPr lang="en-US" sz="3200" i="1">
                            <a:effectLst/>
                            <a:latin typeface="Cambria Math" panose="02040503050406030204" pitchFamily="18" charset="0"/>
                            <a:ea typeface="Times New Roman" panose="02020603050405020304" pitchFamily="18" charset="0"/>
                          </a:rPr>
                          <m:t> (</m:t>
                        </m:r>
                        <m:r>
                          <a:rPr lang="en-US" sz="3200" i="1">
                            <a:effectLst/>
                            <a:latin typeface="Cambria Math" panose="02040503050406030204" pitchFamily="18" charset="0"/>
                            <a:ea typeface="Times New Roman" panose="02020603050405020304" pitchFamily="18" charset="0"/>
                          </a:rPr>
                          <m:t>𝐶</m:t>
                        </m:r>
                        <m:r>
                          <a:rPr lang="en-US" sz="3200" i="1">
                            <a:effectLst/>
                            <a:latin typeface="Cambria Math" panose="02040503050406030204" pitchFamily="18" charset="0"/>
                            <a:ea typeface="Times New Roman" panose="02020603050405020304" pitchFamily="18" charset="0"/>
                          </a:rPr>
                          <m:t>)</m:t>
                        </m:r>
                      </m:num>
                      <m:den>
                        <m:r>
                          <a:rPr lang="en-US" sz="3200" i="1">
                            <a:effectLst/>
                            <a:latin typeface="Cambria Math" panose="02040503050406030204" pitchFamily="18" charset="0"/>
                            <a:ea typeface="Times New Roman" panose="02020603050405020304" pitchFamily="18" charset="0"/>
                          </a:rPr>
                          <m:t>1 (</m:t>
                        </m:r>
                        <m:r>
                          <a:rPr lang="en-US" sz="3200" i="1">
                            <a:effectLst/>
                            <a:latin typeface="Cambria Math" panose="02040503050406030204" pitchFamily="18" charset="0"/>
                            <a:ea typeface="Times New Roman" panose="02020603050405020304" pitchFamily="18" charset="0"/>
                          </a:rPr>
                          <m:t>𝑠</m:t>
                        </m:r>
                        <m:r>
                          <a:rPr lang="en-US" sz="3200" i="1">
                            <a:effectLst/>
                            <a:latin typeface="Cambria Math" panose="02040503050406030204" pitchFamily="18" charset="0"/>
                            <a:ea typeface="Times New Roman" panose="02020603050405020304" pitchFamily="18" charset="0"/>
                          </a:rPr>
                          <m:t>)</m:t>
                        </m:r>
                      </m:den>
                    </m:f>
                    <m:r>
                      <a:rPr lang="en-US" sz="3200" b="0" i="1" smtClean="0">
                        <a:effectLst/>
                        <a:latin typeface="Cambria Math" panose="02040503050406030204" pitchFamily="18" charset="0"/>
                        <a:ea typeface="Times New Roman" panose="02020603050405020304" pitchFamily="18" charset="0"/>
                      </a:rPr>
                      <m:t>⋅</m:t>
                    </m:r>
                    <m:f>
                      <m:fPr>
                        <m:ctrlPr>
                          <a:rPr lang="en-US" sz="3200" i="1">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rPr>
                          <m:t>60 </m:t>
                        </m:r>
                        <m:d>
                          <m:dPr>
                            <m:ctrlPr>
                              <a:rPr lang="en-US" sz="3200" i="1">
                                <a:effectLst/>
                                <a:latin typeface="Cambria Math" panose="02040503050406030204" pitchFamily="18" charset="0"/>
                                <a:ea typeface="Times New Roman" panose="02020603050405020304" pitchFamily="18" charset="0"/>
                              </a:rPr>
                            </m:ctrlPr>
                          </m:dPr>
                          <m:e>
                            <m:r>
                              <a:rPr lang="en-US" sz="3200" i="1">
                                <a:effectLst/>
                                <a:latin typeface="Cambria Math" panose="02040503050406030204" pitchFamily="18" charset="0"/>
                                <a:ea typeface="Times New Roman" panose="02020603050405020304" pitchFamily="18" charset="0"/>
                              </a:rPr>
                              <m:t>𝑠</m:t>
                            </m:r>
                          </m:e>
                        </m:d>
                      </m:num>
                      <m:den>
                        <m:r>
                          <a:rPr lang="en-US" sz="3200" i="1">
                            <a:effectLst/>
                            <a:latin typeface="Cambria Math" panose="02040503050406030204" pitchFamily="18" charset="0"/>
                            <a:ea typeface="Times New Roman" panose="02020603050405020304" pitchFamily="18" charset="0"/>
                          </a:rPr>
                          <m:t>96,485 </m:t>
                        </m:r>
                        <m:d>
                          <m:dPr>
                            <m:ctrlPr>
                              <a:rPr lang="en-US" sz="3200" i="1">
                                <a:effectLst/>
                                <a:latin typeface="Cambria Math" panose="02040503050406030204" pitchFamily="18" charset="0"/>
                                <a:ea typeface="Times New Roman" panose="02020603050405020304" pitchFamily="18" charset="0"/>
                              </a:rPr>
                            </m:ctrlPr>
                          </m:dPr>
                          <m:e>
                            <m:f>
                              <m:fPr>
                                <m:ctrlPr>
                                  <a:rPr lang="en-US" sz="3200" b="0" i="1" smtClean="0">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rPr>
                                  <m:t>𝐶</m:t>
                                </m:r>
                              </m:num>
                              <m:den>
                                <m:r>
                                  <a:rPr lang="en-US" sz="3200" i="1">
                                    <a:latin typeface="Cambria Math" panose="02040503050406030204" pitchFamily="18" charset="0"/>
                                    <a:ea typeface="Times New Roman" panose="02020603050405020304" pitchFamily="18" charset="0"/>
                                  </a:rPr>
                                  <m:t>𝑚𝑜𝑙</m:t>
                                </m:r>
                                <m:r>
                                  <a:rPr lang="en-US" sz="3200" i="1">
                                    <a:latin typeface="Cambria Math" panose="02040503050406030204" pitchFamily="18" charset="0"/>
                                    <a:ea typeface="Times New Roman" panose="02020603050405020304" pitchFamily="18" charset="0"/>
                                  </a:rPr>
                                  <m:t> </m:t>
                                </m:r>
                                <m:sSup>
                                  <m:sSupPr>
                                    <m:ctrlPr>
                                      <a:rPr lang="en-US" sz="3200" i="1">
                                        <a:latin typeface="Cambria Math" panose="02040503050406030204" pitchFamily="18" charset="0"/>
                                        <a:ea typeface="Times New Roman" panose="02020603050405020304" pitchFamily="18" charset="0"/>
                                      </a:rPr>
                                    </m:ctrlPr>
                                  </m:sSupPr>
                                  <m:e>
                                    <m:r>
                                      <a:rPr lang="en-US" sz="3200" i="1">
                                        <a:latin typeface="Cambria Math" panose="02040503050406030204" pitchFamily="18" charset="0"/>
                                        <a:ea typeface="Times New Roman" panose="02020603050405020304" pitchFamily="18" charset="0"/>
                                      </a:rPr>
                                      <m:t>𝑒</m:t>
                                    </m:r>
                                  </m:e>
                                  <m:sup>
                                    <m:r>
                                      <a:rPr lang="en-US" sz="3200" i="1">
                                        <a:latin typeface="Cambria Math" panose="02040503050406030204" pitchFamily="18" charset="0"/>
                                        <a:ea typeface="Times New Roman" panose="02020603050405020304" pitchFamily="18" charset="0"/>
                                      </a:rPr>
                                      <m:t>−</m:t>
                                    </m:r>
                                  </m:sup>
                                </m:sSup>
                              </m:den>
                            </m:f>
                          </m:e>
                        </m:d>
                      </m:den>
                    </m:f>
                    <m:r>
                      <a:rPr lang="en-US" sz="3200" b="0" i="1" smtClean="0">
                        <a:effectLst/>
                        <a:latin typeface="Cambria Math" panose="02040503050406030204" pitchFamily="18" charset="0"/>
                        <a:ea typeface="Times New Roman" panose="02020603050405020304" pitchFamily="18" charset="0"/>
                      </a:rPr>
                      <m:t>⋅</m:t>
                    </m:r>
                    <m:f>
                      <m:fPr>
                        <m:ctrlPr>
                          <a:rPr lang="en-US" sz="3200" i="1">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rPr>
                          <m:t>1 </m:t>
                        </m:r>
                        <m:d>
                          <m:dPr>
                            <m:ctrlPr>
                              <a:rPr lang="en-US" sz="3200" i="1">
                                <a:effectLst/>
                                <a:latin typeface="Cambria Math" panose="02040503050406030204" pitchFamily="18" charset="0"/>
                                <a:ea typeface="Times New Roman" panose="02020603050405020304" pitchFamily="18" charset="0"/>
                              </a:rPr>
                            </m:ctrlPr>
                          </m:dPr>
                          <m:e>
                            <m:r>
                              <a:rPr lang="en-US" sz="3200" i="1">
                                <a:effectLst/>
                                <a:latin typeface="Cambria Math" panose="02040503050406030204" pitchFamily="18" charset="0"/>
                                <a:ea typeface="Times New Roman" panose="02020603050405020304" pitchFamily="18" charset="0"/>
                              </a:rPr>
                              <m:t>𝑚𝑜𝑙</m:t>
                            </m:r>
                            <m:r>
                              <a:rPr lang="en-US" sz="3200" i="1">
                                <a:effectLst/>
                                <a:latin typeface="Cambria Math" panose="02040503050406030204" pitchFamily="18" charset="0"/>
                                <a:ea typeface="Times New Roman" panose="02020603050405020304" pitchFamily="18" charset="0"/>
                              </a:rPr>
                              <m:t> </m:t>
                            </m:r>
                            <m:sSub>
                              <m:sSubPr>
                                <m:ctrlPr>
                                  <a:rPr lang="en-US" sz="3200" i="1">
                                    <a:effectLst/>
                                    <a:latin typeface="Cambria Math" panose="02040503050406030204" pitchFamily="18" charset="0"/>
                                    <a:ea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rPr>
                                  <m:t>𝐻</m:t>
                                </m:r>
                              </m:e>
                              <m:sub>
                                <m:r>
                                  <a:rPr lang="en-US" sz="3200" i="1">
                                    <a:effectLst/>
                                    <a:latin typeface="Cambria Math" panose="02040503050406030204" pitchFamily="18" charset="0"/>
                                    <a:ea typeface="Times New Roman" panose="02020603050405020304" pitchFamily="18" charset="0"/>
                                  </a:rPr>
                                  <m:t>2</m:t>
                                </m:r>
                              </m:sub>
                            </m:sSub>
                          </m:e>
                        </m:d>
                      </m:num>
                      <m:den>
                        <m:r>
                          <a:rPr lang="en-US" sz="3200" i="1">
                            <a:effectLst/>
                            <a:latin typeface="Cambria Math" panose="02040503050406030204" pitchFamily="18" charset="0"/>
                            <a:ea typeface="Times New Roman" panose="02020603050405020304" pitchFamily="18" charset="0"/>
                          </a:rPr>
                          <m:t>2 </m:t>
                        </m:r>
                        <m:d>
                          <m:dPr>
                            <m:ctrlPr>
                              <a:rPr lang="en-US" sz="3200" i="1">
                                <a:effectLst/>
                                <a:latin typeface="Cambria Math" panose="02040503050406030204" pitchFamily="18" charset="0"/>
                                <a:ea typeface="Times New Roman" panose="02020603050405020304" pitchFamily="18" charset="0"/>
                              </a:rPr>
                            </m:ctrlPr>
                          </m:dPr>
                          <m:e>
                            <m:r>
                              <a:rPr lang="en-US" sz="3200" i="1">
                                <a:effectLst/>
                                <a:latin typeface="Cambria Math" panose="02040503050406030204" pitchFamily="18" charset="0"/>
                                <a:ea typeface="Times New Roman" panose="02020603050405020304" pitchFamily="18" charset="0"/>
                              </a:rPr>
                              <m:t>𝑚𝑜𝑙</m:t>
                            </m:r>
                            <m:r>
                              <a:rPr lang="en-US" sz="3200" i="1">
                                <a:effectLst/>
                                <a:latin typeface="Cambria Math" panose="02040503050406030204" pitchFamily="18" charset="0"/>
                                <a:ea typeface="Times New Roman" panose="02020603050405020304" pitchFamily="18" charset="0"/>
                              </a:rPr>
                              <m:t> </m:t>
                            </m:r>
                            <m:sSup>
                              <m:sSupPr>
                                <m:ctrlPr>
                                  <a:rPr lang="en-US" sz="3200" i="1">
                                    <a:effectLst/>
                                    <a:latin typeface="Cambria Math" panose="02040503050406030204" pitchFamily="18" charset="0"/>
                                    <a:ea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rPr>
                                  <m:t>𝑒</m:t>
                                </m:r>
                              </m:e>
                              <m:sup>
                                <m:r>
                                  <a:rPr lang="en-US" sz="3200" i="1">
                                    <a:effectLst/>
                                    <a:latin typeface="Cambria Math" panose="02040503050406030204" pitchFamily="18" charset="0"/>
                                    <a:ea typeface="Times New Roman" panose="02020603050405020304" pitchFamily="18" charset="0"/>
                                  </a:rPr>
                                  <m:t>−</m:t>
                                </m:r>
                              </m:sup>
                            </m:sSup>
                          </m:e>
                        </m:d>
                      </m:den>
                    </m:f>
                    <m:r>
                      <a:rPr lang="en-US" sz="3200" b="0" i="1" smtClean="0">
                        <a:effectLst/>
                        <a:latin typeface="Cambria Math" panose="02040503050406030204" pitchFamily="18" charset="0"/>
                        <a:ea typeface="Times New Roman" panose="02020603050405020304" pitchFamily="18" charset="0"/>
                      </a:rPr>
                      <m:t>⋅</m:t>
                    </m:r>
                    <m:f>
                      <m:fPr>
                        <m:ctrlPr>
                          <a:rPr lang="en-US" sz="3200" i="1">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rPr>
                          <m:t>2.007 </m:t>
                        </m:r>
                        <m:d>
                          <m:dPr>
                            <m:ctrlPr>
                              <a:rPr lang="en-US" sz="3200" i="1">
                                <a:effectLst/>
                                <a:latin typeface="Cambria Math" panose="02040503050406030204" pitchFamily="18" charset="0"/>
                                <a:ea typeface="Times New Roman" panose="02020603050405020304" pitchFamily="18" charset="0"/>
                              </a:rPr>
                            </m:ctrlPr>
                          </m:dPr>
                          <m:e>
                            <m:r>
                              <a:rPr lang="en-US" sz="3200" i="1">
                                <a:effectLst/>
                                <a:latin typeface="Cambria Math" panose="02040503050406030204" pitchFamily="18" charset="0"/>
                                <a:ea typeface="Times New Roman" panose="02020603050405020304" pitchFamily="18" charset="0"/>
                              </a:rPr>
                              <m:t>𝑔</m:t>
                            </m:r>
                            <m:r>
                              <a:rPr lang="en-US" sz="3200" i="1">
                                <a:effectLst/>
                                <a:latin typeface="Cambria Math" panose="02040503050406030204" pitchFamily="18" charset="0"/>
                                <a:ea typeface="Times New Roman" panose="02020603050405020304" pitchFamily="18" charset="0"/>
                              </a:rPr>
                              <m:t> </m:t>
                            </m:r>
                            <m:sSub>
                              <m:sSubPr>
                                <m:ctrlPr>
                                  <a:rPr lang="en-US" sz="3200" i="1">
                                    <a:effectLst/>
                                    <a:latin typeface="Cambria Math" panose="02040503050406030204" pitchFamily="18" charset="0"/>
                                    <a:ea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rPr>
                                  <m:t>𝐻</m:t>
                                </m:r>
                              </m:e>
                              <m:sub>
                                <m:r>
                                  <a:rPr lang="en-US" sz="3200" i="1">
                                    <a:effectLst/>
                                    <a:latin typeface="Cambria Math" panose="02040503050406030204" pitchFamily="18" charset="0"/>
                                    <a:ea typeface="Times New Roman" panose="02020603050405020304" pitchFamily="18" charset="0"/>
                                  </a:rPr>
                                  <m:t>2</m:t>
                                </m:r>
                              </m:sub>
                            </m:sSub>
                          </m:e>
                        </m:d>
                      </m:num>
                      <m:den>
                        <m:r>
                          <a:rPr lang="en-US" sz="3200" i="1">
                            <a:effectLst/>
                            <a:latin typeface="Cambria Math" panose="02040503050406030204" pitchFamily="18" charset="0"/>
                            <a:ea typeface="Times New Roman" panose="02020603050405020304" pitchFamily="18" charset="0"/>
                          </a:rPr>
                          <m:t>1 </m:t>
                        </m:r>
                        <m:d>
                          <m:dPr>
                            <m:ctrlPr>
                              <a:rPr lang="en-US" sz="3200" i="1">
                                <a:effectLst/>
                                <a:latin typeface="Cambria Math" panose="02040503050406030204" pitchFamily="18" charset="0"/>
                                <a:ea typeface="Times New Roman" panose="02020603050405020304" pitchFamily="18" charset="0"/>
                              </a:rPr>
                            </m:ctrlPr>
                          </m:dPr>
                          <m:e>
                            <m:r>
                              <a:rPr lang="en-US" sz="3200" i="1">
                                <a:effectLst/>
                                <a:latin typeface="Cambria Math" panose="02040503050406030204" pitchFamily="18" charset="0"/>
                                <a:ea typeface="Times New Roman" panose="02020603050405020304" pitchFamily="18" charset="0"/>
                              </a:rPr>
                              <m:t>𝑚𝑜𝑙</m:t>
                            </m:r>
                            <m:r>
                              <a:rPr lang="en-US" sz="3200" i="1">
                                <a:effectLst/>
                                <a:latin typeface="Cambria Math" panose="02040503050406030204" pitchFamily="18" charset="0"/>
                                <a:ea typeface="Times New Roman" panose="02020603050405020304" pitchFamily="18" charset="0"/>
                              </a:rPr>
                              <m:t> </m:t>
                            </m:r>
                            <m:sSub>
                              <m:sSubPr>
                                <m:ctrlPr>
                                  <a:rPr lang="en-US" sz="3200" i="1">
                                    <a:effectLst/>
                                    <a:latin typeface="Cambria Math" panose="02040503050406030204" pitchFamily="18" charset="0"/>
                                    <a:ea typeface="Times New Roman" panose="02020603050405020304" pitchFamily="18" charset="0"/>
                                  </a:rPr>
                                </m:ctrlPr>
                              </m:sSubPr>
                              <m:e>
                                <m:r>
                                  <a:rPr lang="en-US" sz="3200" i="1">
                                    <a:effectLst/>
                                    <a:latin typeface="Cambria Math" panose="02040503050406030204" pitchFamily="18" charset="0"/>
                                    <a:ea typeface="Times New Roman" panose="02020603050405020304" pitchFamily="18" charset="0"/>
                                  </a:rPr>
                                  <m:t>𝐻</m:t>
                                </m:r>
                              </m:e>
                              <m:sub>
                                <m:r>
                                  <a:rPr lang="en-US" sz="3200" i="1">
                                    <a:effectLst/>
                                    <a:latin typeface="Cambria Math" panose="02040503050406030204" pitchFamily="18" charset="0"/>
                                    <a:ea typeface="Times New Roman" panose="02020603050405020304" pitchFamily="18" charset="0"/>
                                  </a:rPr>
                                  <m:t>2</m:t>
                                </m:r>
                              </m:sub>
                            </m:sSub>
                          </m:e>
                        </m:d>
                      </m:den>
                    </m:f>
                  </m:oMath>
                </a14:m>
                <a:r>
                  <a:rPr lang="en-US" sz="2000">
                    <a:effectLst/>
                    <a:latin typeface="Times New Roman" panose="02020603050405020304" pitchFamily="18" charset="0"/>
                    <a:ea typeface="Times New Roman" panose="02020603050405020304" pitchFamily="18" charset="0"/>
                  </a:rPr>
                  <a:t> </a:t>
                </a:r>
                <a14:m>
                  <m:oMath xmlns:m="http://schemas.openxmlformats.org/officeDocument/2006/math">
                    <m:r>
                      <a:rPr lang="en-US" sz="2000" i="1">
                        <a:latin typeface="Cambria Math" panose="02040503050406030204" pitchFamily="18" charset="0"/>
                        <a:ea typeface="Calibri" panose="020F0502020204030204" pitchFamily="34" charset="0"/>
                        <a:cs typeface="Arial" panose="020B0604020202020204" pitchFamily="34" charset="0"/>
                      </a:rPr>
                      <m:t>=0.</m:t>
                    </m:r>
                    <m:r>
                      <a:rPr lang="en-US" sz="2000" b="0" i="1" smtClean="0">
                        <a:latin typeface="Cambria Math" panose="02040503050406030204" pitchFamily="18" charset="0"/>
                        <a:ea typeface="Calibri" panose="020F0502020204030204" pitchFamily="34" charset="0"/>
                        <a:cs typeface="Arial" panose="020B0604020202020204" pitchFamily="34" charset="0"/>
                      </a:rPr>
                      <m:t>0</m:t>
                    </m:r>
                    <m:r>
                      <a:rPr lang="en-US" sz="2000" i="1">
                        <a:latin typeface="Cambria Math" panose="02040503050406030204" pitchFamily="18" charset="0"/>
                        <a:ea typeface="Calibri" panose="020F0502020204030204" pitchFamily="34" charset="0"/>
                        <a:cs typeface="Arial" panose="020B0604020202020204" pitchFamily="34" charset="0"/>
                      </a:rPr>
                      <m:t>125 (</m:t>
                    </m:r>
                    <m:r>
                      <a:rPr lang="en-US" sz="2000" i="1">
                        <a:latin typeface="Cambria Math" panose="02040503050406030204" pitchFamily="18" charset="0"/>
                        <a:ea typeface="Calibri" panose="020F0502020204030204" pitchFamily="34" charset="0"/>
                        <a:cs typeface="Arial" panose="020B0604020202020204" pitchFamily="34" charset="0"/>
                      </a:rPr>
                      <m:t>𝑔</m:t>
                    </m:r>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𝑚𝑖𝑛</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𝐻</m:t>
                        </m:r>
                      </m:e>
                      <m:sub>
                        <m:r>
                          <a:rPr lang="en-US" sz="2000" i="1">
                            <a:latin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libri" panose="020F0502020204030204" pitchFamily="34" charset="0"/>
                        <a:cs typeface="Arial" panose="020B0604020202020204" pitchFamily="34" charset="0"/>
                      </a:rPr>
                      <m:t>)</m:t>
                    </m:r>
                  </m:oMath>
                </a14:m>
                <a:endParaRPr lang="en-US" sz="2000">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2000">
                  <a:effectLst/>
                  <a:latin typeface="Times New Roman" panose="02020603050405020304" pitchFamily="18" charset="0"/>
                  <a:ea typeface="Times New Roman" panose="02020603050405020304" pitchFamily="18" charset="0"/>
                </a:endParaRPr>
              </a:p>
              <a:p>
                <a:pPr marL="0" indent="0">
                  <a:buNone/>
                </a:pPr>
                <a:endParaRPr lang="en-US" sz="3600" i="1">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40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200"/>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xfrm>
                <a:off x="291830" y="3429000"/>
                <a:ext cx="10858769" cy="1181911"/>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7590E0A4-719A-8BC9-7311-41EAB006515F}"/>
                  </a:ext>
                </a:extLst>
              </p:cNvPr>
              <p:cNvSpPr txBox="1">
                <a:spLocks/>
              </p:cNvSpPr>
              <p:nvPr/>
            </p:nvSpPr>
            <p:spPr>
              <a:xfrm>
                <a:off x="1041400" y="2178081"/>
                <a:ext cx="10515600" cy="125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ea typeface="Calibri" panose="020F0502020204030204" pitchFamily="34" charset="0"/>
                              <a:cs typeface="Arial" panose="020B0604020202020204" pitchFamily="34" charset="0"/>
                            </a:rPr>
                          </m:ctrlPr>
                        </m:fPr>
                        <m:num>
                          <m:r>
                            <a:rPr lang="en-US" sz="3200" b="0" i="1" smtClean="0">
                              <a:latin typeface="Cambria Math" panose="02040503050406030204" pitchFamily="18" charset="0"/>
                              <a:ea typeface="Calibri" panose="020F0502020204030204" pitchFamily="34" charset="0"/>
                              <a:cs typeface="Arial" panose="020B0604020202020204" pitchFamily="34" charset="0"/>
                            </a:rPr>
                            <m:t>𝑀𝑎𝑥</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𝑡h𝑒𝑜𝑟𝑒𝑡𝑖𝑐𝑎𝑙</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𝐶𝑢𝑟𝑟𝑒𝑛𝑡</m:t>
                          </m:r>
                        </m:num>
                        <m:den>
                          <m:r>
                            <a:rPr lang="en-US" sz="3200" b="0" i="1" smtClean="0">
                              <a:latin typeface="Cambria Math" panose="02040503050406030204" pitchFamily="18" charset="0"/>
                              <a:ea typeface="Calibri" panose="020F0502020204030204" pitchFamily="34" charset="0"/>
                              <a:cs typeface="Arial" panose="020B0604020202020204" pitchFamily="34" charset="0"/>
                            </a:rPr>
                            <m:t>𝑉𝑎𝑙𝑒𝑛𝑐𝑒</m:t>
                          </m:r>
                        </m:den>
                      </m:f>
                      <m:r>
                        <a:rPr lang="en-US" sz="3200" b="0" i="1" smtClean="0">
                          <a:latin typeface="Cambria Math" panose="02040503050406030204" pitchFamily="18" charset="0"/>
                          <a:ea typeface="Calibri" panose="020F0502020204030204" pitchFamily="34" charset="0"/>
                          <a:cs typeface="Arial" panose="020B0604020202020204" pitchFamily="34" charset="0"/>
                        </a:rPr>
                        <m:t>⋅</m:t>
                      </m:r>
                      <m:r>
                        <a:rPr lang="en-US" sz="3200" b="0" i="1" smtClean="0">
                          <a:latin typeface="Cambria Math" panose="02040503050406030204" pitchFamily="18" charset="0"/>
                          <a:ea typeface="Calibri" panose="020F0502020204030204" pitchFamily="34" charset="0"/>
                          <a:cs typeface="Arial" panose="020B0604020202020204" pitchFamily="34" charset="0"/>
                        </a:rPr>
                        <m:t>𝑀𝑜𝑙𝑎𝑟</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𝑤𝑒𝑖𝑔h𝑡</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𝑜𝑓</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𝐻</m:t>
                      </m:r>
                    </m:oMath>
                  </m:oMathPara>
                </a14:m>
                <a:endParaRPr lang="en-US" sz="3200" i="1">
                  <a:latin typeface="Cambria Math" panose="02040503050406030204" pitchFamily="18" charset="0"/>
                  <a:ea typeface="Calibri" panose="020F0502020204030204" pitchFamily="34" charset="0"/>
                  <a:cs typeface="Arial" panose="020B0604020202020204" pitchFamily="34" charset="0"/>
                </a:endParaRPr>
              </a:p>
            </p:txBody>
          </p:sp>
        </mc:Choice>
        <mc:Fallback xmlns="">
          <p:sp>
            <p:nvSpPr>
              <p:cNvPr id="6" name="Content Placeholder 3">
                <a:extLst>
                  <a:ext uri="{FF2B5EF4-FFF2-40B4-BE49-F238E27FC236}">
                    <a16:creationId xmlns:a16="http://schemas.microsoft.com/office/drawing/2014/main" id="{7590E0A4-719A-8BC9-7311-41EAB006515F}"/>
                  </a:ext>
                </a:extLst>
              </p:cNvPr>
              <p:cNvSpPr txBox="1">
                <a:spLocks noRot="1" noChangeAspect="1" noMove="1" noResize="1" noEditPoints="1" noAdjustHandles="1" noChangeArrowheads="1" noChangeShapeType="1" noTextEdit="1"/>
              </p:cNvSpPr>
              <p:nvPr/>
            </p:nvSpPr>
            <p:spPr>
              <a:xfrm>
                <a:off x="1041400" y="2178081"/>
                <a:ext cx="10515600" cy="1250920"/>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CE98CC1-0A29-4FE3-65AC-688BE18C78F6}"/>
              </a:ext>
            </a:extLst>
          </p:cNvPr>
          <p:cNvSpPr txBox="1"/>
          <p:nvPr/>
        </p:nvSpPr>
        <p:spPr>
          <a:xfrm>
            <a:off x="838200" y="5167313"/>
            <a:ext cx="4298524" cy="1200329"/>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1.1.1</a:t>
            </a:r>
          </a:p>
          <a:p>
            <a:pPr algn="ctr"/>
            <a:r>
              <a:rPr lang="en-US"/>
              <a:t>“</a:t>
            </a:r>
            <a:r>
              <a:rPr lang="en-US" sz="1800">
                <a:effectLst/>
                <a:ea typeface="Calibri" panose="020F0502020204030204" pitchFamily="34" charset="0"/>
                <a:cs typeface="Times New Roman" panose="02020603050405020304" pitchFamily="18" charset="0"/>
              </a:rPr>
              <a:t>The system must produce enough hydrogen to get the fuel cell to steady state and then run for 10 minutes at 1 watt.”</a:t>
            </a:r>
            <a:endParaRPr lang="en-US" sz="1800">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7599989C-AB78-59E7-3690-B64C5EDA356A}"/>
              </a:ext>
            </a:extLst>
          </p:cNvPr>
          <p:cNvSpPr txBox="1"/>
          <p:nvPr/>
        </p:nvSpPr>
        <p:spPr>
          <a:xfrm>
            <a:off x="7691134" y="3540190"/>
            <a:ext cx="2513181" cy="583950"/>
          </a:xfrm>
          <a:prstGeom prst="rect">
            <a:avLst/>
          </a:prstGeom>
          <a:noFill/>
          <a:ln w="28575">
            <a:solidFill>
              <a:schemeClr val="accent6">
                <a:lumMod val="75000"/>
              </a:schemeClr>
            </a:solidFill>
          </a:ln>
        </p:spPr>
        <p:txBody>
          <a:bodyPr wrap="square" rtlCol="0">
            <a:spAutoFit/>
          </a:bodyP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A07149-0DB2-9EA6-85DC-A40EBB7D8645}"/>
                  </a:ext>
                </a:extLst>
              </p:cNvPr>
              <p:cNvSpPr txBox="1"/>
              <p:nvPr/>
            </p:nvSpPr>
            <p:spPr>
              <a:xfrm>
                <a:off x="5259324" y="5601099"/>
                <a:ext cx="6094476"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MS Mincho" panose="02020609040205080304" pitchFamily="49" charset="-128"/>
                          <a:cs typeface="Arial" panose="020B0604020202020204" pitchFamily="34" charset="0"/>
                        </a:rPr>
                        <m:t>.</m:t>
                      </m:r>
                      <m:r>
                        <a:rPr lang="en-US" sz="2800" b="0" i="1" smtClean="0">
                          <a:latin typeface="Cambria Math" panose="02040503050406030204" pitchFamily="18" charset="0"/>
                          <a:ea typeface="MS Mincho" panose="02020609040205080304" pitchFamily="49" charset="-128"/>
                          <a:cs typeface="Arial" panose="020B0604020202020204" pitchFamily="34" charset="0"/>
                        </a:rPr>
                        <m:t>01</m:t>
                      </m:r>
                      <m:r>
                        <a:rPr lang="en-US" sz="2800" i="1">
                          <a:latin typeface="Cambria Math" panose="02040503050406030204" pitchFamily="18" charset="0"/>
                          <a:ea typeface="MS Mincho" panose="02020609040205080304" pitchFamily="49" charset="-128"/>
                          <a:cs typeface="Arial" panose="020B0604020202020204" pitchFamily="34" charset="0"/>
                        </a:rPr>
                        <m:t>2</m:t>
                      </m:r>
                      <m:r>
                        <a:rPr lang="en-US" sz="2800" b="0" i="1" smtClean="0">
                          <a:latin typeface="Cambria Math" panose="02040503050406030204" pitchFamily="18" charset="0"/>
                          <a:ea typeface="MS Mincho" panose="02020609040205080304" pitchFamily="49" charset="-128"/>
                          <a:cs typeface="Arial" panose="020B0604020202020204" pitchFamily="34" charset="0"/>
                        </a:rPr>
                        <m:t>5</m:t>
                      </m:r>
                      <m:r>
                        <a:rPr lang="en-US" sz="2800" i="1">
                          <a:latin typeface="Cambria Math" panose="02040503050406030204" pitchFamily="18" charset="0"/>
                          <a:ea typeface="MS Mincho" panose="02020609040205080304" pitchFamily="49" charset="-128"/>
                          <a:cs typeface="Arial" panose="020B0604020202020204" pitchFamily="34" charset="0"/>
                        </a:rPr>
                        <m:t> (</m:t>
                      </m:r>
                      <m:r>
                        <a:rPr lang="en-US" sz="2800" i="1">
                          <a:latin typeface="Cambria Math" panose="02040503050406030204" pitchFamily="18" charset="0"/>
                          <a:ea typeface="MS Mincho" panose="02020609040205080304" pitchFamily="49" charset="-128"/>
                          <a:cs typeface="Arial" panose="020B0604020202020204" pitchFamily="34" charset="0"/>
                        </a:rPr>
                        <m:t>𝑔</m:t>
                      </m:r>
                      <m:r>
                        <a:rPr lang="en-US" sz="2800" i="1">
                          <a:latin typeface="Cambria Math" panose="02040503050406030204" pitchFamily="18" charset="0"/>
                          <a:ea typeface="MS Mincho" panose="02020609040205080304" pitchFamily="49" charset="-128"/>
                          <a:cs typeface="Arial" panose="020B0604020202020204" pitchFamily="34" charset="0"/>
                        </a:rPr>
                        <m:t> </m:t>
                      </m:r>
                      <m:sSub>
                        <m:sSubPr>
                          <m:ctrlPr>
                            <a:rPr lang="en-US" sz="2800" i="1">
                              <a:latin typeface="Cambria Math" panose="02040503050406030204" pitchFamily="18" charset="0"/>
                              <a:ea typeface="MS Mincho" panose="02020609040205080304" pitchFamily="49" charset="-128"/>
                              <a:cs typeface="Arial" panose="020B0604020202020204" pitchFamily="34" charset="0"/>
                            </a:rPr>
                          </m:ctrlPr>
                        </m:sSubPr>
                        <m:e>
                          <m:r>
                            <a:rPr lang="en-US" sz="2800" i="1">
                              <a:latin typeface="Cambria Math" panose="02040503050406030204" pitchFamily="18" charset="0"/>
                              <a:ea typeface="MS Mincho" panose="02020609040205080304" pitchFamily="49" charset="-128"/>
                              <a:cs typeface="Arial" panose="020B0604020202020204" pitchFamily="34" charset="0"/>
                            </a:rPr>
                            <m:t>𝐻</m:t>
                          </m:r>
                        </m:e>
                        <m:sub>
                          <m:r>
                            <a:rPr lang="en-US" sz="2800" i="1">
                              <a:latin typeface="Cambria Math" panose="02040503050406030204" pitchFamily="18" charset="0"/>
                              <a:ea typeface="MS Mincho" panose="02020609040205080304" pitchFamily="49" charset="-128"/>
                              <a:cs typeface="Arial" panose="020B0604020202020204" pitchFamily="34" charset="0"/>
                            </a:rPr>
                            <m:t>2</m:t>
                          </m:r>
                        </m:sub>
                      </m:sSub>
                      <m:r>
                        <a:rPr lang="en-US" sz="2800" i="1">
                          <a:latin typeface="Cambria Math" panose="02040503050406030204" pitchFamily="18" charset="0"/>
                          <a:ea typeface="MS Mincho" panose="02020609040205080304" pitchFamily="49" charset="-128"/>
                          <a:cs typeface="Arial" panose="020B0604020202020204" pitchFamily="34" charset="0"/>
                        </a:rPr>
                        <m:t>)/</m:t>
                      </m:r>
                      <m:r>
                        <a:rPr lang="en-US" sz="2800" i="1">
                          <a:latin typeface="Cambria Math" panose="02040503050406030204" pitchFamily="18" charset="0"/>
                          <a:ea typeface="MS Mincho" panose="02020609040205080304" pitchFamily="49" charset="-128"/>
                          <a:cs typeface="Arial" panose="020B0604020202020204" pitchFamily="34" charset="0"/>
                        </a:rPr>
                        <m:t>𝑚𝑖𝑛</m:t>
                      </m:r>
                      <m:r>
                        <a:rPr lang="en-US" sz="2800" i="1">
                          <a:latin typeface="Cambria Math" panose="02040503050406030204" pitchFamily="18" charset="0"/>
                          <a:ea typeface="Calibri" panose="020F0502020204030204" pitchFamily="34" charset="0"/>
                          <a:cs typeface="Arial" panose="020B0604020202020204" pitchFamily="34" charset="0"/>
                        </a:rPr>
                        <m:t>&gt;</m:t>
                      </m:r>
                      <m:r>
                        <a:rPr lang="en-US" sz="2800" i="1">
                          <a:effectLst/>
                          <a:latin typeface="Cambria Math" panose="02040503050406030204" pitchFamily="18" charset="0"/>
                          <a:ea typeface="MS Mincho" panose="02020609040205080304" pitchFamily="49" charset="-128"/>
                          <a:cs typeface="Arial" panose="020B0604020202020204" pitchFamily="34" charset="0"/>
                        </a:rPr>
                        <m:t>.0</m:t>
                      </m:r>
                      <m:r>
                        <a:rPr lang="en-US" sz="2800" b="0" i="1" smtClean="0">
                          <a:effectLst/>
                          <a:latin typeface="Cambria Math" panose="02040503050406030204" pitchFamily="18" charset="0"/>
                          <a:ea typeface="MS Mincho" panose="02020609040205080304" pitchFamily="49" charset="-128"/>
                          <a:cs typeface="Arial" panose="020B0604020202020204" pitchFamily="34" charset="0"/>
                        </a:rPr>
                        <m:t>0</m:t>
                      </m:r>
                      <m:r>
                        <a:rPr lang="en-US" sz="2800" i="1">
                          <a:effectLst/>
                          <a:latin typeface="Cambria Math" panose="02040503050406030204" pitchFamily="18" charset="0"/>
                          <a:ea typeface="MS Mincho" panose="02020609040205080304" pitchFamily="49" charset="-128"/>
                          <a:cs typeface="Arial" panose="020B0604020202020204" pitchFamily="34" charset="0"/>
                        </a:rPr>
                        <m:t>2 (</m:t>
                      </m:r>
                      <m:r>
                        <a:rPr lang="en-US" sz="2800" i="1">
                          <a:effectLst/>
                          <a:latin typeface="Cambria Math" panose="02040503050406030204" pitchFamily="18" charset="0"/>
                          <a:ea typeface="MS Mincho" panose="02020609040205080304" pitchFamily="49" charset="-128"/>
                          <a:cs typeface="Arial" panose="020B0604020202020204" pitchFamily="34" charset="0"/>
                        </a:rPr>
                        <m:t>𝑔</m:t>
                      </m:r>
                      <m:r>
                        <a:rPr lang="en-US" sz="2800" i="1">
                          <a:effectLst/>
                          <a:latin typeface="Cambria Math" panose="02040503050406030204" pitchFamily="18" charset="0"/>
                          <a:ea typeface="MS Mincho" panose="02020609040205080304" pitchFamily="49" charset="-128"/>
                          <a:cs typeface="Arial" panose="020B0604020202020204" pitchFamily="34" charset="0"/>
                        </a:rPr>
                        <m:t> </m:t>
                      </m:r>
                      <m:sSub>
                        <m:sSubPr>
                          <m:ctrlPr>
                            <a:rPr lang="en-US" sz="2800" i="1">
                              <a:effectLst/>
                              <a:latin typeface="Cambria Math" panose="02040503050406030204" pitchFamily="18" charset="0"/>
                              <a:ea typeface="MS Mincho" panose="02020609040205080304" pitchFamily="49" charset="-128"/>
                              <a:cs typeface="Arial" panose="020B0604020202020204" pitchFamily="34" charset="0"/>
                            </a:rPr>
                          </m:ctrlPr>
                        </m:sSubPr>
                        <m:e>
                          <m:r>
                            <a:rPr lang="en-US" sz="2800" i="1">
                              <a:effectLst/>
                              <a:latin typeface="Cambria Math" panose="02040503050406030204" pitchFamily="18" charset="0"/>
                              <a:ea typeface="MS Mincho" panose="02020609040205080304" pitchFamily="49" charset="-128"/>
                              <a:cs typeface="Arial" panose="020B0604020202020204" pitchFamily="34" charset="0"/>
                            </a:rPr>
                            <m:t>𝐻</m:t>
                          </m:r>
                        </m:e>
                        <m:sub>
                          <m:r>
                            <a:rPr lang="en-US" sz="2800" i="1">
                              <a:effectLst/>
                              <a:latin typeface="Cambria Math" panose="02040503050406030204" pitchFamily="18" charset="0"/>
                              <a:ea typeface="MS Mincho" panose="02020609040205080304" pitchFamily="49" charset="-128"/>
                              <a:cs typeface="Arial" panose="020B0604020202020204" pitchFamily="34" charset="0"/>
                            </a:rPr>
                            <m:t>2</m:t>
                          </m:r>
                        </m:sub>
                      </m:sSub>
                      <m:r>
                        <a:rPr lang="en-US" sz="2800" i="1">
                          <a:effectLst/>
                          <a:latin typeface="Cambria Math" panose="02040503050406030204" pitchFamily="18" charset="0"/>
                          <a:ea typeface="MS Mincho" panose="02020609040205080304" pitchFamily="49" charset="-128"/>
                          <a:cs typeface="Arial" panose="020B0604020202020204" pitchFamily="34" charset="0"/>
                        </a:rPr>
                        <m:t>)</m:t>
                      </m:r>
                      <m:r>
                        <a:rPr lang="en-US" sz="2800" b="0" i="1" smtClean="0">
                          <a:effectLst/>
                          <a:latin typeface="Cambria Math" panose="02040503050406030204" pitchFamily="18" charset="0"/>
                          <a:ea typeface="MS Mincho" panose="02020609040205080304" pitchFamily="49" charset="-128"/>
                          <a:cs typeface="Arial" panose="020B0604020202020204" pitchFamily="34" charset="0"/>
                        </a:rPr>
                        <m:t>/</m:t>
                      </m:r>
                      <m:r>
                        <a:rPr lang="en-US" sz="2800" b="0" i="1" smtClean="0">
                          <a:effectLst/>
                          <a:latin typeface="Cambria Math" panose="02040503050406030204" pitchFamily="18" charset="0"/>
                          <a:ea typeface="MS Mincho" panose="02020609040205080304" pitchFamily="49" charset="-128"/>
                          <a:cs typeface="Arial" panose="020B0604020202020204" pitchFamily="34" charset="0"/>
                        </a:rPr>
                        <m:t>𝑚𝑖𝑛</m:t>
                      </m:r>
                    </m:oMath>
                  </m:oMathPara>
                </a14:m>
                <a:endParaRPr lang="en-US" sz="2800" i="1">
                  <a:effectLst/>
                  <a:latin typeface="Cambria Math" panose="02040503050406030204" pitchFamily="18" charset="0"/>
                  <a:ea typeface="Calibri" panose="020F050202020403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70A07149-0DB2-9EA6-85DC-A40EBB7D8645}"/>
                  </a:ext>
                </a:extLst>
              </p:cNvPr>
              <p:cNvSpPr txBox="1">
                <a:spLocks noRot="1" noChangeAspect="1" noMove="1" noResize="1" noEditPoints="1" noAdjustHandles="1" noChangeArrowheads="1" noChangeShapeType="1" noTextEdit="1"/>
              </p:cNvSpPr>
              <p:nvPr/>
            </p:nvSpPr>
            <p:spPr>
              <a:xfrm>
                <a:off x="5259324" y="5601099"/>
                <a:ext cx="6094476" cy="52322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5B38FF7-4E0E-60DC-0674-8E92F543D27A}"/>
              </a:ext>
            </a:extLst>
          </p:cNvPr>
          <p:cNvSpPr txBox="1"/>
          <p:nvPr/>
        </p:nvSpPr>
        <p:spPr>
          <a:xfrm>
            <a:off x="5394959" y="5232720"/>
            <a:ext cx="5431537" cy="461665"/>
          </a:xfrm>
          <a:prstGeom prst="rect">
            <a:avLst/>
          </a:prstGeom>
          <a:noFill/>
        </p:spPr>
        <p:txBody>
          <a:bodyPr wrap="square" rtlCol="0">
            <a:spAutoFit/>
          </a:bodyPr>
          <a:lstStyle/>
          <a:p>
            <a:r>
              <a:rPr lang="en-US" sz="2400"/>
              <a:t>Production 		       Consumption</a:t>
            </a:r>
          </a:p>
        </p:txBody>
      </p:sp>
    </p:spTree>
    <p:extLst>
      <p:ext uri="{BB962C8B-B14F-4D97-AF65-F5344CB8AC3E}">
        <p14:creationId xmlns:p14="http://schemas.microsoft.com/office/powerpoint/2010/main" val="4256440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2EC-CCAB-4E7D-0870-325770711885}"/>
              </a:ext>
            </a:extLst>
          </p:cNvPr>
          <p:cNvSpPr>
            <a:spLocks noGrp="1"/>
          </p:cNvSpPr>
          <p:nvPr>
            <p:ph type="title"/>
          </p:nvPr>
        </p:nvSpPr>
        <p:spPr/>
        <p:txBody>
          <a:bodyPr/>
          <a:lstStyle/>
          <a:p>
            <a:r>
              <a:rPr lang="en-US">
                <a:latin typeface="Cooper Black"/>
              </a:rPr>
              <a:t>Electrolysis Verification</a:t>
            </a:r>
            <a:endParaRPr lang="en-US"/>
          </a:p>
        </p:txBody>
      </p:sp>
      <p:graphicFrame>
        <p:nvGraphicFramePr>
          <p:cNvPr id="63" name="Content Placeholder 3">
            <a:extLst>
              <a:ext uri="{FF2B5EF4-FFF2-40B4-BE49-F238E27FC236}">
                <a16:creationId xmlns:a16="http://schemas.microsoft.com/office/drawing/2014/main" id="{5FBA6674-D383-FEE8-5681-466C9FF4A520}"/>
              </a:ext>
            </a:extLst>
          </p:cNvPr>
          <p:cNvGraphicFramePr>
            <a:graphicFrameLocks/>
          </p:cNvGraphicFramePr>
          <p:nvPr>
            <p:extLst>
              <p:ext uri="{D42A27DB-BD31-4B8C-83A1-F6EECF244321}">
                <p14:modId xmlns:p14="http://schemas.microsoft.com/office/powerpoint/2010/main" val="2926103149"/>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943781"/>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937510" cy="1297115"/>
          </a:xfrm>
        </p:spPr>
        <p:txBody>
          <a:bodyPr anchor="t">
            <a:noAutofit/>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Material Storage</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804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Material Storage Overview</a:t>
            </a:r>
            <a:endParaRPr lang="en-US"/>
          </a:p>
        </p:txBody>
      </p:sp>
      <p:graphicFrame>
        <p:nvGraphicFramePr>
          <p:cNvPr id="5" name="Content Placeholder 3">
            <a:extLst>
              <a:ext uri="{FF2B5EF4-FFF2-40B4-BE49-F238E27FC236}">
                <a16:creationId xmlns:a16="http://schemas.microsoft.com/office/drawing/2014/main" id="{250F7F66-3388-21A6-8F07-B0193249C7D6}"/>
              </a:ext>
            </a:extLst>
          </p:cNvPr>
          <p:cNvGraphicFramePr>
            <a:graphicFrameLocks/>
          </p:cNvGraphicFramePr>
          <p:nvPr>
            <p:extLst>
              <p:ext uri="{D42A27DB-BD31-4B8C-83A1-F6EECF244321}">
                <p14:modId xmlns:p14="http://schemas.microsoft.com/office/powerpoint/2010/main" val="2164538840"/>
              </p:ext>
            </p:extLst>
          </p:nvPr>
        </p:nvGraphicFramePr>
        <p:xfrm>
          <a:off x="776941" y="1559860"/>
          <a:ext cx="10020761" cy="50202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2150472"/>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Lithium-Doped Graphitic Carbon Nitride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𝐿𝑖</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a:latin typeface="Cambria Math" panose="02040503050406030204" pitchFamily="18" charset="0"/>
                            <a:ea typeface="Times New Roman" panose="02020603050405020304" pitchFamily="18" charset="0"/>
                            <a:cs typeface="Times New Roman" panose="020206030504050203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en-US"/>
                  <a:t>] </a:t>
                </a:r>
              </a:p>
            </p:txBody>
          </p:sp>
        </mc:Choice>
        <mc:Fallback xmlns="">
          <p:sp>
            <p:nvSpPr>
              <p:cNvPr id="2" name="Title 1">
                <a:extLst>
                  <a:ext uri="{FF2B5EF4-FFF2-40B4-BE49-F238E27FC236}">
                    <a16:creationId xmlns:a16="http://schemas.microsoft.com/office/drawing/2014/main" id="{3656AE75-DCDC-7800-A51B-832B0685903A}"/>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BE358BC-16B3-D375-608D-D85EE7EEA716}"/>
              </a:ext>
            </a:extLst>
          </p:cNvPr>
          <p:cNvSpPr txBox="1"/>
          <p:nvPr/>
        </p:nvSpPr>
        <p:spPr>
          <a:xfrm>
            <a:off x="5734713" y="6316781"/>
            <a:ext cx="3082678" cy="369332"/>
          </a:xfrm>
          <a:prstGeom prst="rect">
            <a:avLst/>
          </a:prstGeom>
          <a:noFill/>
        </p:spPr>
        <p:txBody>
          <a:bodyPr wrap="square" rtlCol="0">
            <a:spAutoFit/>
          </a:bodyPr>
          <a:lstStyle/>
          <a:p>
            <a:r>
              <a:rPr lang="en-US" b="1"/>
              <a:t>Molecular Level</a:t>
            </a:r>
          </a:p>
        </p:txBody>
      </p:sp>
      <p:cxnSp>
        <p:nvCxnSpPr>
          <p:cNvPr id="26" name="Straight Connector 25">
            <a:extLst>
              <a:ext uri="{FF2B5EF4-FFF2-40B4-BE49-F238E27FC236}">
                <a16:creationId xmlns:a16="http://schemas.microsoft.com/office/drawing/2014/main" id="{C2124AD4-040C-B6CC-B05F-FF0D1C01B7B9}"/>
              </a:ext>
            </a:extLst>
          </p:cNvPr>
          <p:cNvCxnSpPr/>
          <p:nvPr/>
        </p:nvCxnSpPr>
        <p:spPr>
          <a:xfrm flipV="1">
            <a:off x="3685138" y="3241964"/>
            <a:ext cx="1136244" cy="27359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descr="Fire with solid fill">
            <a:extLst>
              <a:ext uri="{FF2B5EF4-FFF2-40B4-BE49-F238E27FC236}">
                <a16:creationId xmlns:a16="http://schemas.microsoft.com/office/drawing/2014/main" id="{CDFE3ED8-E976-0DCD-0B0B-4AB03D6804E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8" y="5227495"/>
            <a:ext cx="1265380" cy="1265380"/>
          </a:xfrm>
          <a:prstGeom prst="rect">
            <a:avLst/>
          </a:prstGeom>
        </p:spPr>
      </p:pic>
      <p:sp>
        <p:nvSpPr>
          <p:cNvPr id="6" name="TextBox 5">
            <a:extLst>
              <a:ext uri="{FF2B5EF4-FFF2-40B4-BE49-F238E27FC236}">
                <a16:creationId xmlns:a16="http://schemas.microsoft.com/office/drawing/2014/main" id="{B5820848-364E-6968-1CBE-59150E0F0FE1}"/>
              </a:ext>
            </a:extLst>
          </p:cNvPr>
          <p:cNvSpPr txBox="1"/>
          <p:nvPr/>
        </p:nvSpPr>
        <p:spPr>
          <a:xfrm>
            <a:off x="1117975" y="5754144"/>
            <a:ext cx="4836566" cy="646331"/>
          </a:xfrm>
          <a:prstGeom prst="rect">
            <a:avLst/>
          </a:prstGeom>
          <a:noFill/>
        </p:spPr>
        <p:txBody>
          <a:bodyPr wrap="square" rtlCol="0">
            <a:spAutoFit/>
          </a:bodyPr>
          <a:lstStyle/>
          <a:p>
            <a:r>
              <a:rPr lang="en-US"/>
              <a:t>300°C will break the bonds to allow the hydrogen to escape.</a:t>
            </a:r>
          </a:p>
        </p:txBody>
      </p:sp>
      <p:pic>
        <p:nvPicPr>
          <p:cNvPr id="4" name="Picture 3">
            <a:extLst>
              <a:ext uri="{FF2B5EF4-FFF2-40B4-BE49-F238E27FC236}">
                <a16:creationId xmlns:a16="http://schemas.microsoft.com/office/drawing/2014/main" id="{62B02BFD-BD42-1240-B815-E1200EE984B0}"/>
              </a:ext>
            </a:extLst>
          </p:cNvPr>
          <p:cNvPicPr>
            <a:picLocks noChangeAspect="1"/>
          </p:cNvPicPr>
          <p:nvPr/>
        </p:nvPicPr>
        <p:blipFill>
          <a:blip r:embed="rId6"/>
          <a:stretch>
            <a:fillRect/>
          </a:stretch>
        </p:blipFill>
        <p:spPr>
          <a:xfrm>
            <a:off x="198357" y="1822749"/>
            <a:ext cx="3828923" cy="2649254"/>
          </a:xfrm>
          <a:prstGeom prst="rect">
            <a:avLst/>
          </a:prstGeom>
        </p:spPr>
      </p:pic>
      <p:pic>
        <p:nvPicPr>
          <p:cNvPr id="13" name="Picture 12">
            <a:extLst>
              <a:ext uri="{FF2B5EF4-FFF2-40B4-BE49-F238E27FC236}">
                <a16:creationId xmlns:a16="http://schemas.microsoft.com/office/drawing/2014/main" id="{69223F41-7D37-FEE6-53C3-E8BD567B71FE}"/>
              </a:ext>
            </a:extLst>
          </p:cNvPr>
          <p:cNvPicPr>
            <a:picLocks noChangeAspect="1"/>
          </p:cNvPicPr>
          <p:nvPr/>
        </p:nvPicPr>
        <p:blipFill>
          <a:blip r:embed="rId7"/>
          <a:stretch>
            <a:fillRect/>
          </a:stretch>
        </p:blipFill>
        <p:spPr>
          <a:xfrm>
            <a:off x="4280658" y="2656957"/>
            <a:ext cx="5490108" cy="3088186"/>
          </a:xfrm>
          <a:prstGeom prst="rect">
            <a:avLst/>
          </a:prstGeom>
        </p:spPr>
      </p:pic>
      <p:pic>
        <p:nvPicPr>
          <p:cNvPr id="1026" name="Picture 2" descr="Molecule Gallery - Aromatic Rings">
            <a:extLst>
              <a:ext uri="{FF2B5EF4-FFF2-40B4-BE49-F238E27FC236}">
                <a16:creationId xmlns:a16="http://schemas.microsoft.com/office/drawing/2014/main" id="{750B214E-667A-721B-CE96-CEA2A77BF16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871" t="18309" b="16032"/>
          <a:stretch/>
        </p:blipFill>
        <p:spPr bwMode="auto">
          <a:xfrm>
            <a:off x="5235958" y="1609776"/>
            <a:ext cx="782962" cy="10381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F5EAE91-BC7E-C048-F67E-FC521C8FC585}"/>
              </a:ext>
            </a:extLst>
          </p:cNvPr>
          <p:cNvSpPr txBox="1"/>
          <p:nvPr/>
        </p:nvSpPr>
        <p:spPr>
          <a:xfrm>
            <a:off x="5943204" y="1847633"/>
            <a:ext cx="2798471" cy="461665"/>
          </a:xfrm>
          <a:prstGeom prst="rect">
            <a:avLst/>
          </a:prstGeom>
          <a:noFill/>
        </p:spPr>
        <p:txBody>
          <a:bodyPr wrap="square" rtlCol="0">
            <a:spAutoFit/>
          </a:bodyPr>
          <a:lstStyle/>
          <a:p>
            <a:r>
              <a:rPr lang="en-US" sz="2400"/>
              <a:t>=&gt; Carbon Ring</a:t>
            </a:r>
          </a:p>
        </p:txBody>
      </p:sp>
      <p:sp>
        <p:nvSpPr>
          <p:cNvPr id="17" name="TextBox 16">
            <a:extLst>
              <a:ext uri="{FF2B5EF4-FFF2-40B4-BE49-F238E27FC236}">
                <a16:creationId xmlns:a16="http://schemas.microsoft.com/office/drawing/2014/main" id="{7FE77E70-663B-8396-F957-90156551593C}"/>
              </a:ext>
            </a:extLst>
          </p:cNvPr>
          <p:cNvSpPr txBox="1"/>
          <p:nvPr/>
        </p:nvSpPr>
        <p:spPr>
          <a:xfrm>
            <a:off x="8707419" y="2375332"/>
            <a:ext cx="1897787" cy="646331"/>
          </a:xfrm>
          <a:prstGeom prst="rect">
            <a:avLst/>
          </a:prstGeom>
          <a:noFill/>
        </p:spPr>
        <p:txBody>
          <a:bodyPr wrap="square" rtlCol="0">
            <a:spAutoFit/>
          </a:bodyPr>
          <a:lstStyle/>
          <a:p>
            <a:pPr algn="ctr"/>
            <a:r>
              <a:rPr lang="en-US"/>
              <a:t>Nitrogen Covalent Bonds</a:t>
            </a:r>
          </a:p>
        </p:txBody>
      </p:sp>
      <p:cxnSp>
        <p:nvCxnSpPr>
          <p:cNvPr id="19" name="Straight Arrow Connector 18">
            <a:extLst>
              <a:ext uri="{FF2B5EF4-FFF2-40B4-BE49-F238E27FC236}">
                <a16:creationId xmlns:a16="http://schemas.microsoft.com/office/drawing/2014/main" id="{17ED270E-450F-AD4B-C171-98978D0C1EC1}"/>
              </a:ext>
            </a:extLst>
          </p:cNvPr>
          <p:cNvCxnSpPr/>
          <p:nvPr/>
        </p:nvCxnSpPr>
        <p:spPr>
          <a:xfrm flipH="1">
            <a:off x="9091582" y="3040234"/>
            <a:ext cx="570772" cy="8153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689351-D6DE-16AE-B4E9-0F6E8B7D687B}"/>
              </a:ext>
            </a:extLst>
          </p:cNvPr>
          <p:cNvSpPr/>
          <p:nvPr/>
        </p:nvSpPr>
        <p:spPr>
          <a:xfrm>
            <a:off x="6373467" y="3672070"/>
            <a:ext cx="617366" cy="5289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E45DA4-3617-13E3-EF60-69633F4860DF}"/>
                  </a:ext>
                </a:extLst>
              </p:cNvPr>
              <p:cNvSpPr txBox="1"/>
              <p:nvPr/>
            </p:nvSpPr>
            <p:spPr>
              <a:xfrm>
                <a:off x="6438272" y="3751894"/>
                <a:ext cx="4877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xmlns="">
          <p:sp>
            <p:nvSpPr>
              <p:cNvPr id="21" name="TextBox 20">
                <a:extLst>
                  <a:ext uri="{FF2B5EF4-FFF2-40B4-BE49-F238E27FC236}">
                    <a16:creationId xmlns:a16="http://schemas.microsoft.com/office/drawing/2014/main" id="{88E45DA4-3617-13E3-EF60-69633F4860DF}"/>
                  </a:ext>
                </a:extLst>
              </p:cNvPr>
              <p:cNvSpPr txBox="1">
                <a:spLocks noRot="1" noChangeAspect="1" noMove="1" noResize="1" noEditPoints="1" noAdjustHandles="1" noChangeArrowheads="1" noChangeShapeType="1" noTextEdit="1"/>
              </p:cNvSpPr>
              <p:nvPr/>
            </p:nvSpPr>
            <p:spPr>
              <a:xfrm>
                <a:off x="6438272" y="3751894"/>
                <a:ext cx="48775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64D846EA-D905-82AF-53B8-C0C3337D9DBD}"/>
                  </a:ext>
                </a:extLst>
              </p:cNvPr>
              <p:cNvSpPr/>
              <p:nvPr/>
            </p:nvSpPr>
            <p:spPr>
              <a:xfrm>
                <a:off x="6032027" y="3515557"/>
                <a:ext cx="341440" cy="273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28" name="Oval 27">
                <a:extLst>
                  <a:ext uri="{FF2B5EF4-FFF2-40B4-BE49-F238E27FC236}">
                    <a16:creationId xmlns:a16="http://schemas.microsoft.com/office/drawing/2014/main" id="{64D846EA-D905-82AF-53B8-C0C3337D9DBD}"/>
                  </a:ext>
                </a:extLst>
              </p:cNvPr>
              <p:cNvSpPr>
                <a:spLocks noRot="1" noChangeAspect="1" noMove="1" noResize="1" noEditPoints="1" noAdjustHandles="1" noChangeArrowheads="1" noChangeShapeType="1" noTextEdit="1"/>
              </p:cNvSpPr>
              <p:nvPr/>
            </p:nvSpPr>
            <p:spPr>
              <a:xfrm>
                <a:off x="6032027" y="3515557"/>
                <a:ext cx="341440" cy="273593"/>
              </a:xfrm>
              <a:prstGeom prst="ellipse">
                <a:avLst/>
              </a:prstGeom>
              <a:blipFill>
                <a:blip r:embed="rId10"/>
                <a:stretch>
                  <a:fillRect l="-1206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46EA8C47-82DB-018E-DC9B-17711406F6E2}"/>
                  </a:ext>
                </a:extLst>
              </p:cNvPr>
              <p:cNvSpPr/>
              <p:nvPr/>
            </p:nvSpPr>
            <p:spPr>
              <a:xfrm>
                <a:off x="6988522" y="3515557"/>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30" name="Oval 29">
                <a:extLst>
                  <a:ext uri="{FF2B5EF4-FFF2-40B4-BE49-F238E27FC236}">
                    <a16:creationId xmlns:a16="http://schemas.microsoft.com/office/drawing/2014/main" id="{46EA8C47-82DB-018E-DC9B-17711406F6E2}"/>
                  </a:ext>
                </a:extLst>
              </p:cNvPr>
              <p:cNvSpPr>
                <a:spLocks noRot="1" noChangeAspect="1" noMove="1" noResize="1" noEditPoints="1" noAdjustHandles="1" noChangeArrowheads="1" noChangeShapeType="1" noTextEdit="1"/>
              </p:cNvSpPr>
              <p:nvPr/>
            </p:nvSpPr>
            <p:spPr>
              <a:xfrm>
                <a:off x="6988522" y="3515557"/>
                <a:ext cx="341440" cy="284780"/>
              </a:xfrm>
              <a:prstGeom prst="ellipse">
                <a:avLst/>
              </a:prstGeom>
              <a:blipFill>
                <a:blip r:embed="rId11"/>
                <a:stretch>
                  <a:fillRect l="-10345" r="-1724"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35D24050-7EB7-8C5D-7572-28E0CA1FA70B}"/>
                  </a:ext>
                </a:extLst>
              </p:cNvPr>
              <p:cNvSpPr/>
              <p:nvPr/>
            </p:nvSpPr>
            <p:spPr>
              <a:xfrm>
                <a:off x="6511430" y="4326495"/>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22" name="Oval 21">
                <a:extLst>
                  <a:ext uri="{FF2B5EF4-FFF2-40B4-BE49-F238E27FC236}">
                    <a16:creationId xmlns:a16="http://schemas.microsoft.com/office/drawing/2014/main" id="{35D24050-7EB7-8C5D-7572-28E0CA1FA70B}"/>
                  </a:ext>
                </a:extLst>
              </p:cNvPr>
              <p:cNvSpPr>
                <a:spLocks noRot="1" noChangeAspect="1" noMove="1" noResize="1" noEditPoints="1" noAdjustHandles="1" noChangeArrowheads="1" noChangeShapeType="1" noTextEdit="1"/>
              </p:cNvSpPr>
              <p:nvPr/>
            </p:nvSpPr>
            <p:spPr>
              <a:xfrm>
                <a:off x="6511430" y="4326495"/>
                <a:ext cx="341440" cy="284780"/>
              </a:xfrm>
              <a:prstGeom prst="ellipse">
                <a:avLst/>
              </a:prstGeom>
              <a:blipFill>
                <a:blip r:embed="rId12"/>
                <a:stretch>
                  <a:fillRect l="-10345" r="-1724" b="-125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F4DE649C-C400-68C8-4759-886A0B22D39F}"/>
              </a:ext>
            </a:extLst>
          </p:cNvPr>
          <p:cNvSpPr/>
          <p:nvPr/>
        </p:nvSpPr>
        <p:spPr>
          <a:xfrm>
            <a:off x="7807054" y="3677736"/>
            <a:ext cx="617366" cy="5289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46625EB-41B8-CB57-D1C5-07724C4F88C0}"/>
                  </a:ext>
                </a:extLst>
              </p:cNvPr>
              <p:cNvSpPr txBox="1"/>
              <p:nvPr/>
            </p:nvSpPr>
            <p:spPr>
              <a:xfrm>
                <a:off x="7871859" y="3757560"/>
                <a:ext cx="4877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xmlns="">
          <p:sp>
            <p:nvSpPr>
              <p:cNvPr id="24" name="TextBox 23">
                <a:extLst>
                  <a:ext uri="{FF2B5EF4-FFF2-40B4-BE49-F238E27FC236}">
                    <a16:creationId xmlns:a16="http://schemas.microsoft.com/office/drawing/2014/main" id="{646625EB-41B8-CB57-D1C5-07724C4F88C0}"/>
                  </a:ext>
                </a:extLst>
              </p:cNvPr>
              <p:cNvSpPr txBox="1">
                <a:spLocks noRot="1" noChangeAspect="1" noMove="1" noResize="1" noEditPoints="1" noAdjustHandles="1" noChangeArrowheads="1" noChangeShapeType="1" noTextEdit="1"/>
              </p:cNvSpPr>
              <p:nvPr/>
            </p:nvSpPr>
            <p:spPr>
              <a:xfrm>
                <a:off x="7871859" y="3757560"/>
                <a:ext cx="48775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F72E8379-6AFD-75A2-FC32-7B681048FCCF}"/>
                  </a:ext>
                </a:extLst>
              </p:cNvPr>
              <p:cNvSpPr/>
              <p:nvPr/>
            </p:nvSpPr>
            <p:spPr>
              <a:xfrm>
                <a:off x="7465614" y="3521223"/>
                <a:ext cx="341440" cy="273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25" name="Oval 24">
                <a:extLst>
                  <a:ext uri="{FF2B5EF4-FFF2-40B4-BE49-F238E27FC236}">
                    <a16:creationId xmlns:a16="http://schemas.microsoft.com/office/drawing/2014/main" id="{F72E8379-6AFD-75A2-FC32-7B681048FCCF}"/>
                  </a:ext>
                </a:extLst>
              </p:cNvPr>
              <p:cNvSpPr>
                <a:spLocks noRot="1" noChangeAspect="1" noMove="1" noResize="1" noEditPoints="1" noAdjustHandles="1" noChangeArrowheads="1" noChangeShapeType="1" noTextEdit="1"/>
              </p:cNvSpPr>
              <p:nvPr/>
            </p:nvSpPr>
            <p:spPr>
              <a:xfrm>
                <a:off x="7465614" y="3521223"/>
                <a:ext cx="341440" cy="273593"/>
              </a:xfrm>
              <a:prstGeom prst="ellipse">
                <a:avLst/>
              </a:prstGeom>
              <a:blipFill>
                <a:blip r:embed="rId10"/>
                <a:stretch>
                  <a:fillRect l="-1206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145AA84C-E653-8C75-D101-6C2132F5F401}"/>
                  </a:ext>
                </a:extLst>
              </p:cNvPr>
              <p:cNvSpPr/>
              <p:nvPr/>
            </p:nvSpPr>
            <p:spPr>
              <a:xfrm>
                <a:off x="8422109" y="3521223"/>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31" name="Oval 30">
                <a:extLst>
                  <a:ext uri="{FF2B5EF4-FFF2-40B4-BE49-F238E27FC236}">
                    <a16:creationId xmlns:a16="http://schemas.microsoft.com/office/drawing/2014/main" id="{145AA84C-E653-8C75-D101-6C2132F5F401}"/>
                  </a:ext>
                </a:extLst>
              </p:cNvPr>
              <p:cNvSpPr>
                <a:spLocks noRot="1" noChangeAspect="1" noMove="1" noResize="1" noEditPoints="1" noAdjustHandles="1" noChangeArrowheads="1" noChangeShapeType="1" noTextEdit="1"/>
              </p:cNvSpPr>
              <p:nvPr/>
            </p:nvSpPr>
            <p:spPr>
              <a:xfrm>
                <a:off x="8422109" y="3521223"/>
                <a:ext cx="341440" cy="284780"/>
              </a:xfrm>
              <a:prstGeom prst="ellipse">
                <a:avLst/>
              </a:prstGeom>
              <a:blipFill>
                <a:blip r:embed="rId13"/>
                <a:stretch>
                  <a:fillRect l="-12069"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4" name="Oval 1023">
                <a:extLst>
                  <a:ext uri="{FF2B5EF4-FFF2-40B4-BE49-F238E27FC236}">
                    <a16:creationId xmlns:a16="http://schemas.microsoft.com/office/drawing/2014/main" id="{AE5CBFB1-284A-4BE2-C4B9-F2DF5F473226}"/>
                  </a:ext>
                </a:extLst>
              </p:cNvPr>
              <p:cNvSpPr/>
              <p:nvPr/>
            </p:nvSpPr>
            <p:spPr>
              <a:xfrm>
                <a:off x="7945017" y="4332161"/>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024" name="Oval 1023">
                <a:extLst>
                  <a:ext uri="{FF2B5EF4-FFF2-40B4-BE49-F238E27FC236}">
                    <a16:creationId xmlns:a16="http://schemas.microsoft.com/office/drawing/2014/main" id="{AE5CBFB1-284A-4BE2-C4B9-F2DF5F473226}"/>
                  </a:ext>
                </a:extLst>
              </p:cNvPr>
              <p:cNvSpPr>
                <a:spLocks noRot="1" noChangeAspect="1" noMove="1" noResize="1" noEditPoints="1" noAdjustHandles="1" noChangeArrowheads="1" noChangeShapeType="1" noTextEdit="1"/>
              </p:cNvSpPr>
              <p:nvPr/>
            </p:nvSpPr>
            <p:spPr>
              <a:xfrm>
                <a:off x="7945017" y="4332161"/>
                <a:ext cx="341440" cy="284780"/>
              </a:xfrm>
              <a:prstGeom prst="ellipse">
                <a:avLst/>
              </a:prstGeom>
              <a:blipFill>
                <a:blip r:embed="rId11"/>
                <a:stretch>
                  <a:fillRect l="-10345" r="-1724" b="-12500"/>
                </a:stretch>
              </a:blipFill>
            </p:spPr>
            <p:txBody>
              <a:bodyPr/>
              <a:lstStyle/>
              <a:p>
                <a:r>
                  <a:rPr lang="en-US">
                    <a:noFill/>
                  </a:rPr>
                  <a:t> </a:t>
                </a:r>
              </a:p>
            </p:txBody>
          </p:sp>
        </mc:Fallback>
      </mc:AlternateContent>
      <p:sp>
        <p:nvSpPr>
          <p:cNvPr id="1025" name="Oval 1024">
            <a:extLst>
              <a:ext uri="{FF2B5EF4-FFF2-40B4-BE49-F238E27FC236}">
                <a16:creationId xmlns:a16="http://schemas.microsoft.com/office/drawing/2014/main" id="{2486BF19-D49C-6B76-251A-13942E62EF77}"/>
              </a:ext>
            </a:extLst>
          </p:cNvPr>
          <p:cNvSpPr/>
          <p:nvPr/>
        </p:nvSpPr>
        <p:spPr>
          <a:xfrm>
            <a:off x="7084990" y="4948328"/>
            <a:ext cx="617366" cy="5289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1B50ADE9-84DC-1D8F-78D5-A325E6807AE7}"/>
                  </a:ext>
                </a:extLst>
              </p:cNvPr>
              <p:cNvSpPr txBox="1"/>
              <p:nvPr/>
            </p:nvSpPr>
            <p:spPr>
              <a:xfrm>
                <a:off x="7149795" y="5028152"/>
                <a:ext cx="4877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xmlns="">
          <p:sp>
            <p:nvSpPr>
              <p:cNvPr id="1027" name="TextBox 1026">
                <a:extLst>
                  <a:ext uri="{FF2B5EF4-FFF2-40B4-BE49-F238E27FC236}">
                    <a16:creationId xmlns:a16="http://schemas.microsoft.com/office/drawing/2014/main" id="{1B50ADE9-84DC-1D8F-78D5-A325E6807AE7}"/>
                  </a:ext>
                </a:extLst>
              </p:cNvPr>
              <p:cNvSpPr txBox="1">
                <a:spLocks noRot="1" noChangeAspect="1" noMove="1" noResize="1" noEditPoints="1" noAdjustHandles="1" noChangeArrowheads="1" noChangeShapeType="1" noTextEdit="1"/>
              </p:cNvSpPr>
              <p:nvPr/>
            </p:nvSpPr>
            <p:spPr>
              <a:xfrm>
                <a:off x="7149795" y="5028152"/>
                <a:ext cx="487756"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8" name="Oval 1027">
                <a:extLst>
                  <a:ext uri="{FF2B5EF4-FFF2-40B4-BE49-F238E27FC236}">
                    <a16:creationId xmlns:a16="http://schemas.microsoft.com/office/drawing/2014/main" id="{3D5C69AA-BA80-D576-DAF0-A1CBB3365DBD}"/>
                  </a:ext>
                </a:extLst>
              </p:cNvPr>
              <p:cNvSpPr/>
              <p:nvPr/>
            </p:nvSpPr>
            <p:spPr>
              <a:xfrm>
                <a:off x="6743550" y="4791815"/>
                <a:ext cx="341440" cy="2735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028" name="Oval 1027">
                <a:extLst>
                  <a:ext uri="{FF2B5EF4-FFF2-40B4-BE49-F238E27FC236}">
                    <a16:creationId xmlns:a16="http://schemas.microsoft.com/office/drawing/2014/main" id="{3D5C69AA-BA80-D576-DAF0-A1CBB3365DBD}"/>
                  </a:ext>
                </a:extLst>
              </p:cNvPr>
              <p:cNvSpPr>
                <a:spLocks noRot="1" noChangeAspect="1" noMove="1" noResize="1" noEditPoints="1" noAdjustHandles="1" noChangeArrowheads="1" noChangeShapeType="1" noTextEdit="1"/>
              </p:cNvSpPr>
              <p:nvPr/>
            </p:nvSpPr>
            <p:spPr>
              <a:xfrm>
                <a:off x="6743550" y="4791815"/>
                <a:ext cx="341440" cy="273593"/>
              </a:xfrm>
              <a:prstGeom prst="ellipse">
                <a:avLst/>
              </a:prstGeom>
              <a:blipFill>
                <a:blip r:embed="rId15"/>
                <a:stretch>
                  <a:fillRect l="-10345" r="-1724"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Oval 1028">
                <a:extLst>
                  <a:ext uri="{FF2B5EF4-FFF2-40B4-BE49-F238E27FC236}">
                    <a16:creationId xmlns:a16="http://schemas.microsoft.com/office/drawing/2014/main" id="{D3A19315-A576-ABB7-69DE-DFCA65E394AD}"/>
                  </a:ext>
                </a:extLst>
              </p:cNvPr>
              <p:cNvSpPr/>
              <p:nvPr/>
            </p:nvSpPr>
            <p:spPr>
              <a:xfrm>
                <a:off x="7700045" y="4791815"/>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029" name="Oval 1028">
                <a:extLst>
                  <a:ext uri="{FF2B5EF4-FFF2-40B4-BE49-F238E27FC236}">
                    <a16:creationId xmlns:a16="http://schemas.microsoft.com/office/drawing/2014/main" id="{D3A19315-A576-ABB7-69DE-DFCA65E394AD}"/>
                  </a:ext>
                </a:extLst>
              </p:cNvPr>
              <p:cNvSpPr>
                <a:spLocks noRot="1" noChangeAspect="1" noMove="1" noResize="1" noEditPoints="1" noAdjustHandles="1" noChangeArrowheads="1" noChangeShapeType="1" noTextEdit="1"/>
              </p:cNvSpPr>
              <p:nvPr/>
            </p:nvSpPr>
            <p:spPr>
              <a:xfrm>
                <a:off x="7700045" y="4791815"/>
                <a:ext cx="341440" cy="284780"/>
              </a:xfrm>
              <a:prstGeom prst="ellipse">
                <a:avLst/>
              </a:prstGeom>
              <a:blipFill>
                <a:blip r:embed="rId16"/>
                <a:stretch>
                  <a:fillRect l="-10345" r="-1724"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0" name="Oval 1029">
                <a:extLst>
                  <a:ext uri="{FF2B5EF4-FFF2-40B4-BE49-F238E27FC236}">
                    <a16:creationId xmlns:a16="http://schemas.microsoft.com/office/drawing/2014/main" id="{DF7F959D-85B9-4FD6-B1ED-3B46962BD087}"/>
                  </a:ext>
                </a:extLst>
              </p:cNvPr>
              <p:cNvSpPr/>
              <p:nvPr/>
            </p:nvSpPr>
            <p:spPr>
              <a:xfrm>
                <a:off x="7222953" y="5602753"/>
                <a:ext cx="341440" cy="2847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xmlns="">
          <p:sp>
            <p:nvSpPr>
              <p:cNvPr id="1030" name="Oval 1029">
                <a:extLst>
                  <a:ext uri="{FF2B5EF4-FFF2-40B4-BE49-F238E27FC236}">
                    <a16:creationId xmlns:a16="http://schemas.microsoft.com/office/drawing/2014/main" id="{DF7F959D-85B9-4FD6-B1ED-3B46962BD087}"/>
                  </a:ext>
                </a:extLst>
              </p:cNvPr>
              <p:cNvSpPr>
                <a:spLocks noRot="1" noChangeAspect="1" noMove="1" noResize="1" noEditPoints="1" noAdjustHandles="1" noChangeArrowheads="1" noChangeShapeType="1" noTextEdit="1"/>
              </p:cNvSpPr>
              <p:nvPr/>
            </p:nvSpPr>
            <p:spPr>
              <a:xfrm>
                <a:off x="7222953" y="5602753"/>
                <a:ext cx="341440" cy="284780"/>
              </a:xfrm>
              <a:prstGeom prst="ellipse">
                <a:avLst/>
              </a:prstGeom>
              <a:blipFill>
                <a:blip r:embed="rId16"/>
                <a:stretch>
                  <a:fillRect l="-10345" r="-1724" b="-10204"/>
                </a:stretch>
              </a:blipFill>
            </p:spPr>
            <p:txBody>
              <a:bodyPr/>
              <a:lstStyle/>
              <a:p>
                <a:r>
                  <a:rPr lang="en-US">
                    <a:noFill/>
                  </a:rPr>
                  <a:t> </a:t>
                </a:r>
              </a:p>
            </p:txBody>
          </p:sp>
        </mc:Fallback>
      </mc:AlternateContent>
      <p:sp>
        <p:nvSpPr>
          <p:cNvPr id="1031" name="TextBox 1030">
            <a:extLst>
              <a:ext uri="{FF2B5EF4-FFF2-40B4-BE49-F238E27FC236}">
                <a16:creationId xmlns:a16="http://schemas.microsoft.com/office/drawing/2014/main" id="{0B4DA40E-E852-7628-4C60-B9F4412367DC}"/>
              </a:ext>
            </a:extLst>
          </p:cNvPr>
          <p:cNvSpPr txBox="1"/>
          <p:nvPr/>
        </p:nvSpPr>
        <p:spPr>
          <a:xfrm>
            <a:off x="4694534" y="5901495"/>
            <a:ext cx="5739718" cy="646331"/>
          </a:xfrm>
          <a:prstGeom prst="rect">
            <a:avLst/>
          </a:prstGeom>
          <a:noFill/>
        </p:spPr>
        <p:txBody>
          <a:bodyPr wrap="square" rtlCol="0">
            <a:spAutoFit/>
          </a:bodyPr>
          <a:lstStyle/>
          <a:p>
            <a:pPr algn="ctr"/>
            <a:r>
              <a:rPr lang="en-US"/>
              <a:t>Graphitic Carbon Nitride</a:t>
            </a:r>
          </a:p>
          <a:p>
            <a:endParaRPr lang="en-US"/>
          </a:p>
        </p:txBody>
      </p:sp>
      <p:cxnSp>
        <p:nvCxnSpPr>
          <p:cNvPr id="1032" name="Straight Arrow Connector 1031">
            <a:extLst>
              <a:ext uri="{FF2B5EF4-FFF2-40B4-BE49-F238E27FC236}">
                <a16:creationId xmlns:a16="http://schemas.microsoft.com/office/drawing/2014/main" id="{95ED6772-BC94-33DB-B10F-921130AC25FD}"/>
              </a:ext>
            </a:extLst>
          </p:cNvPr>
          <p:cNvCxnSpPr>
            <a:cxnSpLocks/>
          </p:cNvCxnSpPr>
          <p:nvPr/>
        </p:nvCxnSpPr>
        <p:spPr>
          <a:xfrm flipH="1" flipV="1">
            <a:off x="8373763" y="4178032"/>
            <a:ext cx="941999" cy="1049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35" name="TextBox 1034">
            <a:extLst>
              <a:ext uri="{FF2B5EF4-FFF2-40B4-BE49-F238E27FC236}">
                <a16:creationId xmlns:a16="http://schemas.microsoft.com/office/drawing/2014/main" id="{5028BB1B-B7DD-2E0F-DD9D-6621598E46E9}"/>
              </a:ext>
            </a:extLst>
          </p:cNvPr>
          <p:cNvSpPr txBox="1"/>
          <p:nvPr/>
        </p:nvSpPr>
        <p:spPr>
          <a:xfrm>
            <a:off x="8682059" y="5125061"/>
            <a:ext cx="1897787" cy="369332"/>
          </a:xfrm>
          <a:prstGeom prst="rect">
            <a:avLst/>
          </a:prstGeom>
          <a:noFill/>
        </p:spPr>
        <p:txBody>
          <a:bodyPr wrap="square" rtlCol="0">
            <a:spAutoFit/>
          </a:bodyPr>
          <a:lstStyle/>
          <a:p>
            <a:pPr algn="ctr"/>
            <a:r>
              <a:rPr lang="en-US"/>
              <a:t>Lithium Atoms</a:t>
            </a:r>
          </a:p>
        </p:txBody>
      </p:sp>
      <p:cxnSp>
        <p:nvCxnSpPr>
          <p:cNvPr id="1036" name="Straight Arrow Connector 1035">
            <a:extLst>
              <a:ext uri="{FF2B5EF4-FFF2-40B4-BE49-F238E27FC236}">
                <a16:creationId xmlns:a16="http://schemas.microsoft.com/office/drawing/2014/main" id="{68B6FE6C-F5DC-1708-60B2-D1699E76AFF2}"/>
              </a:ext>
            </a:extLst>
          </p:cNvPr>
          <p:cNvCxnSpPr>
            <a:cxnSpLocks/>
          </p:cNvCxnSpPr>
          <p:nvPr/>
        </p:nvCxnSpPr>
        <p:spPr>
          <a:xfrm flipV="1">
            <a:off x="4562958" y="3806003"/>
            <a:ext cx="1504959" cy="8967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39" name="TextBox 1038">
            <a:extLst>
              <a:ext uri="{FF2B5EF4-FFF2-40B4-BE49-F238E27FC236}">
                <a16:creationId xmlns:a16="http://schemas.microsoft.com/office/drawing/2014/main" id="{58D8C2FC-41DC-8162-7C20-8722E202F195}"/>
              </a:ext>
            </a:extLst>
          </p:cNvPr>
          <p:cNvSpPr txBox="1"/>
          <p:nvPr/>
        </p:nvSpPr>
        <p:spPr>
          <a:xfrm>
            <a:off x="3409877" y="4672690"/>
            <a:ext cx="1897787" cy="369332"/>
          </a:xfrm>
          <a:prstGeom prst="rect">
            <a:avLst/>
          </a:prstGeom>
          <a:noFill/>
        </p:spPr>
        <p:txBody>
          <a:bodyPr wrap="square" rtlCol="0">
            <a:spAutoFit/>
          </a:bodyPr>
          <a:lstStyle/>
          <a:p>
            <a:pPr algn="ctr"/>
            <a:r>
              <a:rPr lang="en-US"/>
              <a:t>Hydrogen Atoms</a:t>
            </a:r>
          </a:p>
        </p:txBody>
      </p:sp>
    </p:spTree>
    <p:extLst>
      <p:ext uri="{BB962C8B-B14F-4D97-AF65-F5344CB8AC3E}">
        <p14:creationId xmlns:p14="http://schemas.microsoft.com/office/powerpoint/2010/main" val="208024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animBg="1"/>
      <p:bldP spid="21" grpId="0"/>
      <p:bldP spid="28" grpId="0" animBg="1"/>
      <p:bldP spid="30" grpId="0" animBg="1"/>
      <p:bldP spid="22" grpId="0" animBg="1"/>
      <p:bldP spid="23" grpId="0" animBg="1"/>
      <p:bldP spid="24" grpId="0"/>
      <p:bldP spid="25" grpId="0" animBg="1"/>
      <p:bldP spid="31" grpId="0" animBg="1"/>
      <p:bldP spid="1024" grpId="0" animBg="1"/>
      <p:bldP spid="1025" grpId="0" animBg="1"/>
      <p:bldP spid="1028" grpId="0" animBg="1"/>
      <p:bldP spid="1029" grpId="0" animBg="1"/>
      <p:bldP spid="1030" grpId="0" animBg="1"/>
      <p:bldP spid="1035" grpId="0"/>
      <p:bldP spid="10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0DAC-B445-2A3C-7FA9-E9B887164F67}"/>
              </a:ext>
            </a:extLst>
          </p:cNvPr>
          <p:cNvSpPr>
            <a:spLocks noGrp="1"/>
          </p:cNvSpPr>
          <p:nvPr>
            <p:ph type="title"/>
          </p:nvPr>
        </p:nvSpPr>
        <p:spPr/>
        <p:txBody>
          <a:bodyPr/>
          <a:lstStyle/>
          <a:p>
            <a:r>
              <a:rPr lang="en-US"/>
              <a:t>Material Capacity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DAC11-7F96-134D-9B1F-3F7DA3298A5B}"/>
                  </a:ext>
                </a:extLst>
              </p:cNvPr>
              <p:cNvSpPr>
                <a:spLocks noGrp="1"/>
              </p:cNvSpPr>
              <p:nvPr>
                <p:ph idx="1"/>
              </p:nvPr>
            </p:nvSpPr>
            <p:spPr>
              <a:xfrm>
                <a:off x="526473" y="1825625"/>
                <a:ext cx="9744363" cy="1530134"/>
              </a:xfrm>
            </p:spPr>
            <p:style>
              <a:lnRef idx="2">
                <a:schemeClr val="accent1">
                  <a:shade val="50000"/>
                </a:schemeClr>
              </a:lnRef>
              <a:fillRef idx="1">
                <a:schemeClr val="accent1"/>
              </a:fillRef>
              <a:effectRef idx="0">
                <a:schemeClr val="accent1"/>
              </a:effectRef>
              <a:fontRef idx="minor">
                <a:schemeClr val="lt1"/>
              </a:fontRef>
            </p:style>
            <p:txBody>
              <a:bodyPr/>
              <a:lstStyle/>
              <a:p>
                <a:pPr marL="0" indent="0">
                  <a:buNone/>
                </a:pPr>
                <a:r>
                  <a:rPr lang="en-US"/>
                  <a:t>“…it was found that the gravimetric and volumetric densities of hydrogen in both </a:t>
                </a:r>
                <a14:m>
                  <m:oMath xmlns:m="http://schemas.openxmlformats.org/officeDocument/2006/math">
                    <m:sSub>
                      <m:sSubPr>
                        <m:ctrlPr>
                          <a:rPr lang="en-US" i="1" smtClean="0">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𝐿𝑖</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4</m:t>
                        </m:r>
                      </m:sub>
                    </m:sSub>
                    <m:sSub>
                      <m:sSubPr>
                        <m:ctrlPr>
                          <a:rPr lang="en-US"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𝐿𝑖</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a:latin typeface="Cambria Math" panose="02040503050406030204" pitchFamily="18" charset="0"/>
                            <a:ea typeface="Times New Roman" panose="02020603050405020304" pitchFamily="18" charset="0"/>
                            <a:cs typeface="Times New Roman" panose="020206030504050203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en-US"/>
                  <a:t> were greater than 10 </a:t>
                </a:r>
                <a:r>
                  <a:rPr lang="en-US" err="1"/>
                  <a:t>wt</a:t>
                </a:r>
                <a:r>
                  <a:rPr lang="en-US"/>
                  <a:t>% and 100 g/L respectively” [1].</a:t>
                </a:r>
              </a:p>
              <a:p>
                <a:pPr marL="0" indent="0">
                  <a:buNone/>
                </a:pPr>
                <a:endParaRPr lang="en-US"/>
              </a:p>
            </p:txBody>
          </p:sp>
        </mc:Choice>
        <mc:Fallback xmlns="">
          <p:sp>
            <p:nvSpPr>
              <p:cNvPr id="3" name="Content Placeholder 2">
                <a:extLst>
                  <a:ext uri="{FF2B5EF4-FFF2-40B4-BE49-F238E27FC236}">
                    <a16:creationId xmlns:a16="http://schemas.microsoft.com/office/drawing/2014/main" id="{F0EDAC11-7F96-134D-9B1F-3F7DA3298A5B}"/>
                  </a:ext>
                </a:extLst>
              </p:cNvPr>
              <p:cNvSpPr>
                <a:spLocks noGrp="1" noRot="1" noChangeAspect="1" noMove="1" noResize="1" noEditPoints="1" noAdjustHandles="1" noChangeArrowheads="1" noChangeShapeType="1" noTextEdit="1"/>
              </p:cNvSpPr>
              <p:nvPr>
                <p:ph idx="1"/>
              </p:nvPr>
            </p:nvSpPr>
            <p:spPr>
              <a:xfrm>
                <a:off x="526473" y="1825625"/>
                <a:ext cx="9744363" cy="1530134"/>
              </a:xfrm>
              <a:blipFill>
                <a:blip r:embed="rId3"/>
                <a:stretch>
                  <a:fillRect l="-1187" t="-5929" r="-162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A16050B-0888-33B4-ED6D-888751DF4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960" y="4254667"/>
            <a:ext cx="2873975" cy="2873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41992-DFF1-11FF-A8F0-E12E241AAAD7}"/>
              </a:ext>
            </a:extLst>
          </p:cNvPr>
          <p:cNvSpPr txBox="1"/>
          <p:nvPr/>
        </p:nvSpPr>
        <p:spPr>
          <a:xfrm>
            <a:off x="5125868" y="3502242"/>
            <a:ext cx="3746377"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4.4</a:t>
            </a:r>
          </a:p>
          <a:p>
            <a:pPr algn="ctr"/>
            <a:r>
              <a:rPr lang="en-US"/>
              <a:t>“</a:t>
            </a:r>
            <a:r>
              <a:rPr lang="en-US" b="0" i="0">
                <a:solidFill>
                  <a:srgbClr val="000000"/>
                </a:solidFill>
                <a:effectLst/>
              </a:rPr>
              <a:t>Material must store hydrogen with at least 2% weight of hydrogen gas.”</a:t>
            </a: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069D98-F6B3-F2AA-6B14-D354A8F5349C}"/>
                  </a:ext>
                </a:extLst>
              </p:cNvPr>
              <p:cNvSpPr txBox="1"/>
              <p:nvPr/>
            </p:nvSpPr>
            <p:spPr>
              <a:xfrm>
                <a:off x="-749415" y="4343657"/>
                <a:ext cx="6066530" cy="317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𝐻</m:t>
                              </m:r>
                            </m:e>
                            <m:sub>
                              <m:r>
                                <a:rPr lang="en-US" sz="1800" b="0" i="1" smtClean="0">
                                  <a:effectLst/>
                                  <a:latin typeface="Cambria Math" panose="02040503050406030204" pitchFamily="18" charset="0"/>
                                  <a:cs typeface="Times New Roman" panose="02020603050405020304" pitchFamily="18" charset="0"/>
                                </a:rPr>
                                <m:t>2</m:t>
                              </m:r>
                            </m:sub>
                          </m:sSub>
                          <m:r>
                            <a:rPr lang="en-US" sz="1800" b="0" i="1" smtClean="0">
                              <a:effectLst/>
                              <a:latin typeface="Cambria Math" panose="02040503050406030204" pitchFamily="18" charset="0"/>
                              <a:cs typeface="Times New Roman" panose="02020603050405020304" pitchFamily="18" charset="0"/>
                            </a:rPr>
                            <m:t>𝑆𝑡𝑜𝑟𝑒𝑑</m:t>
                          </m:r>
                        </m:sub>
                      </m:sSub>
                      <m:r>
                        <a:rPr lang="en-US" sz="1800" b="0" i="1" smtClean="0">
                          <a:effectLst/>
                          <a:latin typeface="Cambria Math" panose="02040503050406030204" pitchFamily="18" charset="0"/>
                          <a:cs typeface="Times New Roman" panose="02020603050405020304" pitchFamily="18" charset="0"/>
                        </a:rPr>
                        <m:t>=</m:t>
                      </m:r>
                      <m:sSub>
                        <m:sSubPr>
                          <m:ctrlPr>
                            <a:rPr lang="en-US" sz="1800" b="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r>
                            <a:rPr lang="en-US" sz="1800" b="0" i="1" smtClean="0">
                              <a:effectLst/>
                              <a:latin typeface="Cambria Math" panose="02040503050406030204" pitchFamily="18" charset="0"/>
                              <a:cs typeface="Times New Roman" panose="02020603050405020304" pitchFamily="18" charset="0"/>
                            </a:rPr>
                            <m:t>𝑓𝑖𝑛𝑎𝑙</m:t>
                          </m:r>
                        </m:sub>
                      </m:sSub>
                      <m:r>
                        <a:rPr lang="en-US" sz="1800" b="0" i="1" smtClean="0">
                          <a:effectLst/>
                          <a:latin typeface="Cambria Math" panose="02040503050406030204" pitchFamily="18" charset="0"/>
                          <a:cs typeface="Times New Roman" panose="02020603050405020304" pitchFamily="18" charset="0"/>
                        </a:rPr>
                        <m:t>−1</m:t>
                      </m:r>
                    </m:oMath>
                  </m:oMathPara>
                </a14:m>
                <a:endParaRPr lang="en-US" sz="1800">
                  <a:effectLst/>
                  <a:ea typeface="Times New Roman" panose="02020603050405020304" pitchFamily="18" charset="0"/>
                  <a:cs typeface="Times New Roman" panose="02020603050405020304" pitchFamily="18" charset="0"/>
                </a:endParaRPr>
              </a:p>
              <a:p>
                <a:endParaRPr lang="en-US" sz="1800"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𝑤𝑡</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𝑆𝑡𝑜𝑟𝑒𝑑</m:t>
                              </m:r>
                            </m:sub>
                          </m:sSub>
                        </m:num>
                        <m:den>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𝑓𝑖𝑛𝑎𝑙</m:t>
                              </m:r>
                            </m:sub>
                          </m:sSub>
                        </m:den>
                      </m:f>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100</m:t>
                      </m:r>
                    </m:oMath>
                  </m:oMathPara>
                </a14:m>
                <a:endParaRPr lang="en-US" sz="1800">
                  <a:effectLst/>
                  <a:ea typeface="Times New Roman" panose="02020603050405020304" pitchFamily="18" charset="0"/>
                  <a:cs typeface="Times New Roman" panose="02020603050405020304" pitchFamily="18" charset="0"/>
                </a:endParaRPr>
              </a:p>
              <a:p>
                <a:endParaRPr lang="en-US">
                  <a:ea typeface="Times New Roman" panose="02020603050405020304" pitchFamily="18" charset="0"/>
                  <a:cs typeface="Times New Roman" panose="02020603050405020304" pitchFamily="18" charset="0"/>
                </a:endParaRPr>
              </a:p>
              <a:p>
                <a:r>
                  <a:rPr lang="en-US" sz="1800">
                    <a:effectLst/>
                    <a:ea typeface="Times New Roman" panose="02020603050405020304" pitchFamily="18" charset="0"/>
                    <a:cs typeface="Times New Roman" panose="02020603050405020304" pitchFamily="18" charset="0"/>
                  </a:rPr>
                  <a:t>	At 2%</a:t>
                </a:r>
                <a:r>
                  <a:rPr lang="en-US">
                    <a:ea typeface="Times New Roman" panose="02020603050405020304" pitchFamily="18" charset="0"/>
                    <a:cs typeface="Times New Roman" panose="02020603050405020304" pitchFamily="18" charset="0"/>
                  </a:rPr>
                  <a:t> </a:t>
                </a:r>
                <a:r>
                  <a:rPr lang="en-US" err="1">
                    <a:ea typeface="Times New Roman" panose="02020603050405020304" pitchFamily="18" charset="0"/>
                    <a:cs typeface="Times New Roman" panose="02020603050405020304" pitchFamily="18" charset="0"/>
                  </a:rPr>
                  <a:t>wt</a:t>
                </a:r>
                <a:r>
                  <a:rPr lang="en-US">
                    <a:ea typeface="Times New Roman" panose="02020603050405020304" pitchFamily="18" charset="0"/>
                    <a:cs typeface="Times New Roman" panose="02020603050405020304" pitchFamily="18" charset="0"/>
                  </a:rPr>
                  <a:t> Hydrogen, the material will store 0.02 	grams of hydrogen the amount needed to run the 	fuel cell for a maximum of 10 minutes.</a:t>
                </a:r>
                <a:endParaRPr lang="en-US" sz="1800">
                  <a:effectLst/>
                  <a:ea typeface="Times New Roman" panose="02020603050405020304" pitchFamily="18" charset="0"/>
                  <a:cs typeface="Times New Roman" panose="02020603050405020304" pitchFamily="18" charset="0"/>
                </a:endParaRPr>
              </a:p>
              <a:p>
                <a:endParaRPr lang="en-US" sz="1800">
                  <a:effectLst/>
                  <a:ea typeface="Times New Roman" panose="02020603050405020304" pitchFamily="18" charset="0"/>
                  <a:cs typeface="Times New Roman" panose="02020603050405020304" pitchFamily="18" charset="0"/>
                </a:endParaRPr>
              </a:p>
              <a:p>
                <a:endParaRPr lang="en-US" sz="1800">
                  <a:effectLst/>
                  <a:ea typeface="Times New Roman" panose="02020603050405020304" pitchFamily="18" charset="0"/>
                  <a:cs typeface="Times New Roman" panose="02020603050405020304" pitchFamily="18" charset="0"/>
                </a:endParaRPr>
              </a:p>
              <a:p>
                <a:endParaRPr lang="en-US"/>
              </a:p>
            </p:txBody>
          </p:sp>
        </mc:Choice>
        <mc:Fallback xmlns="">
          <p:sp>
            <p:nvSpPr>
              <p:cNvPr id="5" name="TextBox 4">
                <a:extLst>
                  <a:ext uri="{FF2B5EF4-FFF2-40B4-BE49-F238E27FC236}">
                    <a16:creationId xmlns:a16="http://schemas.microsoft.com/office/drawing/2014/main" id="{88069D98-F6B3-F2AA-6B14-D354A8F5349C}"/>
                  </a:ext>
                </a:extLst>
              </p:cNvPr>
              <p:cNvSpPr txBox="1">
                <a:spLocks noRot="1" noChangeAspect="1" noMove="1" noResize="1" noEditPoints="1" noAdjustHandles="1" noChangeArrowheads="1" noChangeShapeType="1" noTextEdit="1"/>
              </p:cNvSpPr>
              <p:nvPr/>
            </p:nvSpPr>
            <p:spPr>
              <a:xfrm>
                <a:off x="-749415" y="4343657"/>
                <a:ext cx="6066530" cy="31709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FDAA65-9566-C382-C561-13456E277E41}"/>
                  </a:ext>
                </a:extLst>
              </p:cNvPr>
              <p:cNvSpPr txBox="1"/>
              <p:nvPr/>
            </p:nvSpPr>
            <p:spPr>
              <a:xfrm>
                <a:off x="1092679" y="3665042"/>
                <a:ext cx="2835215" cy="369332"/>
              </a:xfrm>
              <a:prstGeom prst="rect">
                <a:avLst/>
              </a:prstGeom>
              <a:noFill/>
            </p:spPr>
            <p:txBody>
              <a:bodyPr wrap="square" rtlCol="0">
                <a:spAutoFit/>
              </a:bodyPr>
              <a:lstStyle/>
              <a:p>
                <a:r>
                  <a:rPr lang="en-US"/>
                  <a:t>Needed:  1 g </a:t>
                </a: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𝐿𝑖</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4</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a:t> </a:t>
                </a:r>
              </a:p>
            </p:txBody>
          </p:sp>
        </mc:Choice>
        <mc:Fallback xmlns="">
          <p:sp>
            <p:nvSpPr>
              <p:cNvPr id="9" name="TextBox 8">
                <a:extLst>
                  <a:ext uri="{FF2B5EF4-FFF2-40B4-BE49-F238E27FC236}">
                    <a16:creationId xmlns:a16="http://schemas.microsoft.com/office/drawing/2014/main" id="{F6FDAA65-9566-C382-C561-13456E277E41}"/>
                  </a:ext>
                </a:extLst>
              </p:cNvPr>
              <p:cNvSpPr txBox="1">
                <a:spLocks noRot="1" noChangeAspect="1" noMove="1" noResize="1" noEditPoints="1" noAdjustHandles="1" noChangeArrowheads="1" noChangeShapeType="1" noTextEdit="1"/>
              </p:cNvSpPr>
              <p:nvPr/>
            </p:nvSpPr>
            <p:spPr>
              <a:xfrm>
                <a:off x="1092679" y="3665042"/>
                <a:ext cx="2835215" cy="369332"/>
              </a:xfrm>
              <a:prstGeom prst="rect">
                <a:avLst/>
              </a:prstGeom>
              <a:blipFill>
                <a:blip r:embed="rId6"/>
                <a:stretch>
                  <a:fillRect l="-1720" t="-8197" b="-2459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6065274-E69A-AC52-31AB-6760AB3FCC8C}"/>
              </a:ext>
            </a:extLst>
          </p:cNvPr>
          <p:cNvSpPr txBox="1"/>
          <p:nvPr/>
        </p:nvSpPr>
        <p:spPr>
          <a:xfrm>
            <a:off x="5125868" y="4887829"/>
            <a:ext cx="3746377"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1.2</a:t>
            </a:r>
          </a:p>
          <a:p>
            <a:pPr algn="ctr"/>
            <a:r>
              <a:rPr lang="en-US"/>
              <a:t>“</a:t>
            </a:r>
            <a:r>
              <a:rPr lang="en-US" sz="1800">
                <a:effectLst/>
                <a:ea typeface="Calibri" panose="020F0502020204030204" pitchFamily="34" charset="0"/>
                <a:cs typeface="Times New Roman" panose="02020603050405020304" pitchFamily="18" charset="0"/>
              </a:rPr>
              <a:t>The material storage must run the fuel cell for a minimum of 5 minutes.”</a:t>
            </a:r>
            <a:endParaRPr lang="en-US"/>
          </a:p>
        </p:txBody>
      </p:sp>
      <p:sp>
        <p:nvSpPr>
          <p:cNvPr id="7" name="Rectangle 6">
            <a:extLst>
              <a:ext uri="{FF2B5EF4-FFF2-40B4-BE49-F238E27FC236}">
                <a16:creationId xmlns:a16="http://schemas.microsoft.com/office/drawing/2014/main" id="{F1B266FF-94D5-D1EE-C8A4-56E5F4430EC2}"/>
              </a:ext>
            </a:extLst>
          </p:cNvPr>
          <p:cNvSpPr/>
          <p:nvPr/>
        </p:nvSpPr>
        <p:spPr>
          <a:xfrm>
            <a:off x="145605" y="5691654"/>
            <a:ext cx="4874859" cy="104112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What Embry-Riddle Has</a:t>
            </a:r>
            <a:endParaRPr lang="en-US"/>
          </a:p>
        </p:txBody>
      </p:sp>
      <p:pic>
        <p:nvPicPr>
          <p:cNvPr id="5" name="Content Placeholder 4" descr="A person standing next to a computer&#10;&#10;Description automatically generated with medium confidence">
            <a:extLst>
              <a:ext uri="{FF2B5EF4-FFF2-40B4-BE49-F238E27FC236}">
                <a16:creationId xmlns:a16="http://schemas.microsoft.com/office/drawing/2014/main" id="{970BD840-E7B8-C88A-340B-6FAAECF1495C}"/>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630" y="1910761"/>
            <a:ext cx="3584607" cy="2868875"/>
          </a:xfrm>
        </p:spPr>
      </p:pic>
      <p:pic>
        <p:nvPicPr>
          <p:cNvPr id="2" name="Picture 1">
            <a:extLst>
              <a:ext uri="{FF2B5EF4-FFF2-40B4-BE49-F238E27FC236}">
                <a16:creationId xmlns:a16="http://schemas.microsoft.com/office/drawing/2014/main" id="{17DFD33E-C015-88AD-F252-9064D2CDE63B}"/>
              </a:ext>
            </a:extLst>
          </p:cNvPr>
          <p:cNvPicPr>
            <a:picLocks noChangeAspect="1"/>
          </p:cNvPicPr>
          <p:nvPr/>
        </p:nvPicPr>
        <p:blipFill rotWithShape="1">
          <a:blip r:embed="rId5"/>
          <a:srcRect t="113" r="59375" b="-113"/>
          <a:stretch/>
        </p:blipFill>
        <p:spPr>
          <a:xfrm>
            <a:off x="8444689" y="1910761"/>
            <a:ext cx="2673499" cy="2872107"/>
          </a:xfrm>
          <a:prstGeom prst="rect">
            <a:avLst/>
          </a:prstGeom>
        </p:spPr>
      </p:pic>
      <p:pic>
        <p:nvPicPr>
          <p:cNvPr id="3" name="Picture 2">
            <a:extLst>
              <a:ext uri="{FF2B5EF4-FFF2-40B4-BE49-F238E27FC236}">
                <a16:creationId xmlns:a16="http://schemas.microsoft.com/office/drawing/2014/main" id="{CB2B4E69-1FDC-6908-9A85-29139522CE2D}"/>
              </a:ext>
            </a:extLst>
          </p:cNvPr>
          <p:cNvPicPr>
            <a:picLocks noChangeAspect="1"/>
          </p:cNvPicPr>
          <p:nvPr/>
        </p:nvPicPr>
        <p:blipFill>
          <a:blip r:embed="rId6"/>
          <a:stretch>
            <a:fillRect/>
          </a:stretch>
        </p:blipFill>
        <p:spPr>
          <a:xfrm>
            <a:off x="3967713" y="1910762"/>
            <a:ext cx="4256573" cy="2868874"/>
          </a:xfrm>
          <a:prstGeom prst="rect">
            <a:avLst/>
          </a:prstGeom>
        </p:spPr>
      </p:pic>
      <p:sp>
        <p:nvSpPr>
          <p:cNvPr id="4" name="TextBox 3">
            <a:extLst>
              <a:ext uri="{FF2B5EF4-FFF2-40B4-BE49-F238E27FC236}">
                <a16:creationId xmlns:a16="http://schemas.microsoft.com/office/drawing/2014/main" id="{0E955CBD-4D28-7B34-E360-B547E5529896}"/>
              </a:ext>
            </a:extLst>
          </p:cNvPr>
          <p:cNvSpPr txBox="1"/>
          <p:nvPr/>
        </p:nvSpPr>
        <p:spPr>
          <a:xfrm>
            <a:off x="4424274" y="4967443"/>
            <a:ext cx="3343450" cy="369332"/>
          </a:xfrm>
          <a:prstGeom prst="rect">
            <a:avLst/>
          </a:prstGeom>
          <a:noFill/>
        </p:spPr>
        <p:txBody>
          <a:bodyPr wrap="square" rtlCol="0">
            <a:spAutoFit/>
          </a:bodyPr>
          <a:lstStyle/>
          <a:p>
            <a:pPr algn="ctr"/>
            <a:r>
              <a:rPr lang="en-US" b="1"/>
              <a:t>Robotics Lab</a:t>
            </a:r>
          </a:p>
        </p:txBody>
      </p:sp>
      <p:sp>
        <p:nvSpPr>
          <p:cNvPr id="6" name="TextBox 5">
            <a:extLst>
              <a:ext uri="{FF2B5EF4-FFF2-40B4-BE49-F238E27FC236}">
                <a16:creationId xmlns:a16="http://schemas.microsoft.com/office/drawing/2014/main" id="{5C314CE2-9D89-1C02-7C85-9E0B3AE4EF80}"/>
              </a:ext>
            </a:extLst>
          </p:cNvPr>
          <p:cNvSpPr txBox="1"/>
          <p:nvPr/>
        </p:nvSpPr>
        <p:spPr>
          <a:xfrm>
            <a:off x="343208" y="4967443"/>
            <a:ext cx="3343450" cy="369332"/>
          </a:xfrm>
          <a:prstGeom prst="rect">
            <a:avLst/>
          </a:prstGeom>
          <a:noFill/>
        </p:spPr>
        <p:txBody>
          <a:bodyPr wrap="square" rtlCol="0">
            <a:spAutoFit/>
          </a:bodyPr>
          <a:lstStyle/>
          <a:p>
            <a:pPr algn="ctr"/>
            <a:r>
              <a:rPr lang="en-US" b="1"/>
              <a:t>Wind Tunnel</a:t>
            </a:r>
          </a:p>
        </p:txBody>
      </p:sp>
      <p:sp>
        <p:nvSpPr>
          <p:cNvPr id="8" name="TextBox 7">
            <a:extLst>
              <a:ext uri="{FF2B5EF4-FFF2-40B4-BE49-F238E27FC236}">
                <a16:creationId xmlns:a16="http://schemas.microsoft.com/office/drawing/2014/main" id="{0BB6624D-DAA1-EA65-6B01-0460CAA17BBB}"/>
              </a:ext>
            </a:extLst>
          </p:cNvPr>
          <p:cNvSpPr txBox="1"/>
          <p:nvPr/>
        </p:nvSpPr>
        <p:spPr>
          <a:xfrm>
            <a:off x="8213550" y="4967443"/>
            <a:ext cx="3343450" cy="369332"/>
          </a:xfrm>
          <a:prstGeom prst="rect">
            <a:avLst/>
          </a:prstGeom>
          <a:noFill/>
        </p:spPr>
        <p:txBody>
          <a:bodyPr wrap="square" rtlCol="0">
            <a:spAutoFit/>
          </a:bodyPr>
          <a:lstStyle/>
          <a:p>
            <a:pPr algn="ctr"/>
            <a:r>
              <a:rPr lang="en-US" b="1"/>
              <a:t>Propulsion Lab</a:t>
            </a:r>
          </a:p>
        </p:txBody>
      </p:sp>
    </p:spTree>
    <p:extLst>
      <p:ext uri="{BB962C8B-B14F-4D97-AF65-F5344CB8AC3E}">
        <p14:creationId xmlns:p14="http://schemas.microsoft.com/office/powerpoint/2010/main" val="2890421439"/>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1077-111F-3806-260A-974668DD7F82}"/>
              </a:ext>
            </a:extLst>
          </p:cNvPr>
          <p:cNvSpPr>
            <a:spLocks noGrp="1"/>
          </p:cNvSpPr>
          <p:nvPr>
            <p:ph type="title"/>
          </p:nvPr>
        </p:nvSpPr>
        <p:spPr/>
        <p:txBody>
          <a:bodyPr/>
          <a:lstStyle/>
          <a:p>
            <a:r>
              <a:rPr lang="en-US"/>
              <a:t>Material Storage Benefits</a:t>
            </a:r>
          </a:p>
        </p:txBody>
      </p:sp>
      <p:graphicFrame>
        <p:nvGraphicFramePr>
          <p:cNvPr id="10" name="Table 10">
            <a:extLst>
              <a:ext uri="{FF2B5EF4-FFF2-40B4-BE49-F238E27FC236}">
                <a16:creationId xmlns:a16="http://schemas.microsoft.com/office/drawing/2014/main" id="{5D2EBD4D-30AB-A425-C6F0-133B35393A20}"/>
              </a:ext>
            </a:extLst>
          </p:cNvPr>
          <p:cNvGraphicFramePr>
            <a:graphicFrameLocks noGrp="1"/>
          </p:cNvGraphicFramePr>
          <p:nvPr>
            <p:extLst>
              <p:ext uri="{D42A27DB-BD31-4B8C-83A1-F6EECF244321}">
                <p14:modId xmlns:p14="http://schemas.microsoft.com/office/powerpoint/2010/main" val="3323664641"/>
              </p:ext>
            </p:extLst>
          </p:nvPr>
        </p:nvGraphicFramePr>
        <p:xfrm>
          <a:off x="398298" y="2159779"/>
          <a:ext cx="10911090" cy="3743430"/>
        </p:xfrm>
        <a:graphic>
          <a:graphicData uri="http://schemas.openxmlformats.org/drawingml/2006/table">
            <a:tbl>
              <a:tblPr firstRow="1" bandRow="1">
                <a:tableStyleId>{5C22544A-7EE6-4342-B048-85BDC9FD1C3A}</a:tableStyleId>
              </a:tblPr>
              <a:tblGrid>
                <a:gridCol w="2199047">
                  <a:extLst>
                    <a:ext uri="{9D8B030D-6E8A-4147-A177-3AD203B41FA5}">
                      <a16:colId xmlns:a16="http://schemas.microsoft.com/office/drawing/2014/main" val="2807917910"/>
                    </a:ext>
                  </a:extLst>
                </a:gridCol>
                <a:gridCol w="4027848">
                  <a:extLst>
                    <a:ext uri="{9D8B030D-6E8A-4147-A177-3AD203B41FA5}">
                      <a16:colId xmlns:a16="http://schemas.microsoft.com/office/drawing/2014/main" val="2845186846"/>
                    </a:ext>
                  </a:extLst>
                </a:gridCol>
                <a:gridCol w="4684195">
                  <a:extLst>
                    <a:ext uri="{9D8B030D-6E8A-4147-A177-3AD203B41FA5}">
                      <a16:colId xmlns:a16="http://schemas.microsoft.com/office/drawing/2014/main" val="1581751419"/>
                    </a:ext>
                  </a:extLst>
                </a:gridCol>
              </a:tblGrid>
              <a:tr h="668690">
                <a:tc>
                  <a:txBody>
                    <a:bodyPr/>
                    <a:lstStyle/>
                    <a:p>
                      <a:endParaRPr lang="en-US"/>
                    </a:p>
                  </a:txBody>
                  <a:tcPr/>
                </a:tc>
                <a:tc>
                  <a:txBody>
                    <a:bodyPr/>
                    <a:lstStyle/>
                    <a:p>
                      <a:r>
                        <a:rPr lang="en-US"/>
                        <a:t>Compressed Storage</a:t>
                      </a:r>
                    </a:p>
                    <a:p>
                      <a:endParaRPr lang="en-US"/>
                    </a:p>
                    <a:p>
                      <a:endParaRPr lang="en-US"/>
                    </a:p>
                    <a:p>
                      <a:endParaRPr lang="en-US"/>
                    </a:p>
                    <a:p>
                      <a:endParaRPr lang="en-US"/>
                    </a:p>
                    <a:p>
                      <a:endParaRPr lang="en-US"/>
                    </a:p>
                  </a:txBody>
                  <a:tcPr/>
                </a:tc>
                <a:tc>
                  <a:txBody>
                    <a:bodyPr/>
                    <a:lstStyle/>
                    <a:p>
                      <a:r>
                        <a:rPr lang="en-US"/>
                        <a:t>Material Storage</a:t>
                      </a:r>
                    </a:p>
                  </a:txBody>
                  <a:tcPr/>
                </a:tc>
                <a:extLst>
                  <a:ext uri="{0D108BD9-81ED-4DB2-BD59-A6C34878D82A}">
                    <a16:rowId xmlns:a16="http://schemas.microsoft.com/office/drawing/2014/main" val="3435456414"/>
                  </a:ext>
                </a:extLst>
              </a:tr>
              <a:tr h="668690">
                <a:tc>
                  <a:txBody>
                    <a:bodyPr/>
                    <a:lstStyle/>
                    <a:p>
                      <a:r>
                        <a:rPr lang="en-US"/>
                        <a:t>Energy Density</a:t>
                      </a:r>
                    </a:p>
                  </a:txBody>
                  <a:tcPr/>
                </a:tc>
                <a:tc>
                  <a:txBody>
                    <a:bodyPr/>
                    <a:lstStyle/>
                    <a:p>
                      <a:r>
                        <a:rPr lang="en-US"/>
                        <a:t>592.9-3796 J/m^3</a:t>
                      </a:r>
                    </a:p>
                  </a:txBody>
                  <a:tcPr>
                    <a:solidFill>
                      <a:srgbClr val="00B050"/>
                    </a:solidFill>
                  </a:tcPr>
                </a:tc>
                <a:tc>
                  <a:txBody>
                    <a:bodyPr/>
                    <a:lstStyle/>
                    <a:p>
                      <a:r>
                        <a:rPr lang="en-US"/>
                        <a:t>140-280 J/m^3</a:t>
                      </a:r>
                    </a:p>
                  </a:txBody>
                  <a:tcPr/>
                </a:tc>
                <a:extLst>
                  <a:ext uri="{0D108BD9-81ED-4DB2-BD59-A6C34878D82A}">
                    <a16:rowId xmlns:a16="http://schemas.microsoft.com/office/drawing/2014/main" val="3988628514"/>
                  </a:ext>
                </a:extLst>
              </a:tr>
              <a:tr h="668690">
                <a:tc>
                  <a:txBody>
                    <a:bodyPr/>
                    <a:lstStyle/>
                    <a:p>
                      <a:r>
                        <a:rPr lang="en-US"/>
                        <a:t>Weight Percentage</a:t>
                      </a:r>
                    </a:p>
                  </a:txBody>
                  <a:tcPr/>
                </a:tc>
                <a:tc>
                  <a:txBody>
                    <a:bodyPr/>
                    <a:lstStyle/>
                    <a:p>
                      <a:r>
                        <a:rPr lang="en-US"/>
                        <a:t>3.53%</a:t>
                      </a:r>
                    </a:p>
                  </a:txBody>
                  <a:tcPr/>
                </a:tc>
                <a:tc>
                  <a:txBody>
                    <a:bodyPr/>
                    <a:lstStyle/>
                    <a:p>
                      <a:r>
                        <a:rPr lang="en-US"/>
                        <a:t>2-10%</a:t>
                      </a:r>
                    </a:p>
                  </a:txBody>
                  <a:tcPr>
                    <a:solidFill>
                      <a:srgbClr val="00B050"/>
                    </a:solidFill>
                  </a:tcPr>
                </a:tc>
                <a:extLst>
                  <a:ext uri="{0D108BD9-81ED-4DB2-BD59-A6C34878D82A}">
                    <a16:rowId xmlns:a16="http://schemas.microsoft.com/office/drawing/2014/main" val="2635865114"/>
                  </a:ext>
                </a:extLst>
              </a:tr>
              <a:tr h="668690">
                <a:tc>
                  <a:txBody>
                    <a:bodyPr/>
                    <a:lstStyle/>
                    <a:p>
                      <a:r>
                        <a:rPr lang="en-US"/>
                        <a:t>Storage Pressure</a:t>
                      </a:r>
                    </a:p>
                  </a:txBody>
                  <a:tcPr/>
                </a:tc>
                <a:tc>
                  <a:txBody>
                    <a:bodyPr/>
                    <a:lstStyle/>
                    <a:p>
                      <a:r>
                        <a:rPr lang="en-US"/>
                        <a:t>60-500 bar</a:t>
                      </a:r>
                    </a:p>
                  </a:txBody>
                  <a:tcPr/>
                </a:tc>
                <a:tc>
                  <a:txBody>
                    <a:bodyPr/>
                    <a:lstStyle/>
                    <a:p>
                      <a:r>
                        <a:rPr lang="en-US"/>
                        <a:t>1 bar</a:t>
                      </a:r>
                    </a:p>
                  </a:txBody>
                  <a:tcPr>
                    <a:solidFill>
                      <a:srgbClr val="00B050"/>
                    </a:solidFill>
                  </a:tcPr>
                </a:tc>
                <a:extLst>
                  <a:ext uri="{0D108BD9-81ED-4DB2-BD59-A6C34878D82A}">
                    <a16:rowId xmlns:a16="http://schemas.microsoft.com/office/drawing/2014/main" val="1664985811"/>
                  </a:ext>
                </a:extLst>
              </a:tr>
            </a:tbl>
          </a:graphicData>
        </a:graphic>
      </p:graphicFrame>
      <p:pic>
        <p:nvPicPr>
          <p:cNvPr id="14" name="Picture 13">
            <a:extLst>
              <a:ext uri="{FF2B5EF4-FFF2-40B4-BE49-F238E27FC236}">
                <a16:creationId xmlns:a16="http://schemas.microsoft.com/office/drawing/2014/main" id="{9A09AC45-EACB-3E03-9ABA-75BC4C62FB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29" l="4943" r="92058">
                        <a14:foregroundMark x1="5024" y1="71801" x2="5024" y2="71801"/>
                        <a14:foregroundMark x1="92058" y1="38033" x2="92058" y2="38033"/>
                      </a14:backgroundRemoval>
                    </a14:imgEffect>
                  </a14:imgLayer>
                </a14:imgProps>
              </a:ext>
            </a:extLst>
          </a:blip>
          <a:stretch>
            <a:fillRect/>
          </a:stretch>
        </p:blipFill>
        <p:spPr>
          <a:xfrm>
            <a:off x="3203204" y="2376334"/>
            <a:ext cx="2016605" cy="1379266"/>
          </a:xfrm>
          <a:prstGeom prst="rect">
            <a:avLst/>
          </a:prstGeom>
        </p:spPr>
      </p:pic>
      <p:pic>
        <p:nvPicPr>
          <p:cNvPr id="15" name="Picture 14">
            <a:extLst>
              <a:ext uri="{FF2B5EF4-FFF2-40B4-BE49-F238E27FC236}">
                <a16:creationId xmlns:a16="http://schemas.microsoft.com/office/drawing/2014/main" id="{7D042A4E-DDDE-5CD0-3627-EE8AAA0942C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10444" y1="36604" x2="10444" y2="36604"/>
                        <a14:foregroundMark x1="18668" y1="81887" x2="18668" y2="81887"/>
                        <a14:foregroundMark x1="62010" y1="67547" x2="62010" y2="67547"/>
                      </a14:backgroundRemoval>
                    </a14:imgEffect>
                  </a14:imgLayer>
                </a14:imgProps>
              </a:ext>
            </a:extLst>
          </a:blip>
          <a:stretch>
            <a:fillRect/>
          </a:stretch>
        </p:blipFill>
        <p:spPr>
          <a:xfrm>
            <a:off x="8243499" y="2200672"/>
            <a:ext cx="2776858" cy="1921324"/>
          </a:xfrm>
          <a:prstGeom prst="rect">
            <a:avLst/>
          </a:prstGeom>
        </p:spPr>
      </p:pic>
    </p:spTree>
    <p:extLst>
      <p:ext uri="{BB962C8B-B14F-4D97-AF65-F5344CB8AC3E}">
        <p14:creationId xmlns:p14="http://schemas.microsoft.com/office/powerpoint/2010/main" val="1470874738"/>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CC1E-529A-7E91-BFB0-8589FF42FB20}"/>
              </a:ext>
            </a:extLst>
          </p:cNvPr>
          <p:cNvSpPr>
            <a:spLocks noGrp="1"/>
          </p:cNvSpPr>
          <p:nvPr>
            <p:ph type="title"/>
          </p:nvPr>
        </p:nvSpPr>
        <p:spPr/>
        <p:txBody>
          <a:bodyPr/>
          <a:lstStyle/>
          <a:p>
            <a:r>
              <a:rPr lang="en-US"/>
              <a:t>Material Integration</a:t>
            </a:r>
          </a:p>
        </p:txBody>
      </p:sp>
      <p:sp>
        <p:nvSpPr>
          <p:cNvPr id="5" name="TextBox 4">
            <a:extLst>
              <a:ext uri="{FF2B5EF4-FFF2-40B4-BE49-F238E27FC236}">
                <a16:creationId xmlns:a16="http://schemas.microsoft.com/office/drawing/2014/main" id="{D48D0E1B-BDF3-6380-8EA3-07D81DE217C2}"/>
              </a:ext>
            </a:extLst>
          </p:cNvPr>
          <p:cNvSpPr txBox="1"/>
          <p:nvPr/>
        </p:nvSpPr>
        <p:spPr>
          <a:xfrm>
            <a:off x="906195" y="1798126"/>
            <a:ext cx="3746377" cy="942117"/>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4.2</a:t>
            </a:r>
          </a:p>
          <a:p>
            <a:pPr marL="0" marR="0" algn="ctr">
              <a:lnSpc>
                <a:spcPct val="107000"/>
              </a:lnSpc>
              <a:spcBef>
                <a:spcPts val="0"/>
              </a:spcBef>
              <a:spcAft>
                <a:spcPts val="800"/>
              </a:spcAft>
            </a:pPr>
            <a:r>
              <a:rPr lang="en-US" sz="1800">
                <a:effectLst/>
                <a:ea typeface="Calibri" panose="020F0502020204030204" pitchFamily="34" charset="0"/>
                <a:cs typeface="Times New Roman" panose="02020603050405020304" pitchFamily="18" charset="0"/>
              </a:rPr>
              <a:t>“The storage material must be fully contained within the system.”</a:t>
            </a:r>
            <a:endParaRPr lang="en-US" sz="1800">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63786886-73AC-483F-C1D9-6EF63679EDA3}"/>
              </a:ext>
            </a:extLst>
          </p:cNvPr>
          <p:cNvSpPr txBox="1"/>
          <p:nvPr/>
        </p:nvSpPr>
        <p:spPr>
          <a:xfrm>
            <a:off x="906195" y="2948514"/>
            <a:ext cx="3746377" cy="942117"/>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4.3</a:t>
            </a:r>
          </a:p>
          <a:p>
            <a:pPr algn="ctr">
              <a:lnSpc>
                <a:spcPct val="107000"/>
              </a:lnSpc>
              <a:spcAft>
                <a:spcPts val="800"/>
              </a:spcAft>
            </a:pPr>
            <a:r>
              <a:rPr lang="en-US" sz="1800">
                <a:effectLst/>
                <a:ea typeface="Calibri" panose="020F0502020204030204" pitchFamily="34" charset="0"/>
                <a:cs typeface="Times New Roman" panose="02020603050405020304" pitchFamily="18" charset="0"/>
              </a:rPr>
              <a:t>“The storage material must be at the end of the hydrogen flow.”</a:t>
            </a:r>
            <a:endParaRPr lang="en-US" sz="1800">
              <a:effectLst/>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41388D3-C795-7057-54D5-9627DC90375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6292" b="82135" l="12109" r="63792">
                        <a14:foregroundMark x1="12109" y1="49213" x2="12109" y2="49213"/>
                        <a14:foregroundMark x1="18842" y1="82135" x2="18842" y2="82135"/>
                        <a14:foregroundMark x1="58122" y1="29888" x2="58122" y2="29888"/>
                        <a14:foregroundMark x1="56822" y1="16404" x2="56822" y2="16404"/>
                        <a14:foregroundMark x1="60780" y1="38090" x2="60780" y2="38090"/>
                        <a14:foregroundMark x1="63792" y1="40112" x2="63792" y2="40112"/>
                      </a14:backgroundRemoval>
                    </a14:imgEffect>
                  </a14:imgLayer>
                </a14:imgProps>
              </a:ext>
              <a:ext uri="{28A0092B-C50C-407E-A947-70E740481C1C}">
                <a14:useLocalDpi xmlns:a14="http://schemas.microsoft.com/office/drawing/2010/main" val="0"/>
              </a:ext>
            </a:extLst>
          </a:blip>
          <a:srcRect l="9684" t="12290" r="33519" b="14714"/>
          <a:stretch/>
        </p:blipFill>
        <p:spPr>
          <a:xfrm>
            <a:off x="6663480" y="1773654"/>
            <a:ext cx="4207715" cy="2842905"/>
          </a:xfrm>
          <a:prstGeom prst="rect">
            <a:avLst/>
          </a:prstGeom>
        </p:spPr>
      </p:pic>
      <p:pic>
        <p:nvPicPr>
          <p:cNvPr id="9" name="Picture 8">
            <a:extLst>
              <a:ext uri="{FF2B5EF4-FFF2-40B4-BE49-F238E27FC236}">
                <a16:creationId xmlns:a16="http://schemas.microsoft.com/office/drawing/2014/main" id="{AC371608-FA84-382A-7003-8E5E2451C1D5}"/>
              </a:ext>
            </a:extLst>
          </p:cNvPr>
          <p:cNvPicPr>
            <a:picLocks noChangeAspect="1"/>
          </p:cNvPicPr>
          <p:nvPr/>
        </p:nvPicPr>
        <p:blipFill rotWithShape="1">
          <a:blip r:embed="rId6">
            <a:extLst>
              <a:ext uri="{28A0092B-C50C-407E-A947-70E740481C1C}">
                <a14:useLocalDpi xmlns:a14="http://schemas.microsoft.com/office/drawing/2010/main" val="0"/>
              </a:ext>
            </a:extLst>
          </a:blip>
          <a:srcRect l="4806" t="33974" r="11238" b="42685"/>
          <a:stretch/>
        </p:blipFill>
        <p:spPr>
          <a:xfrm>
            <a:off x="635241" y="4699525"/>
            <a:ext cx="10235954" cy="1503087"/>
          </a:xfrm>
          <a:prstGeom prst="rect">
            <a:avLst/>
          </a:prstGeom>
        </p:spPr>
      </p:pic>
      <p:sp>
        <p:nvSpPr>
          <p:cNvPr id="10" name="TextBox 9">
            <a:extLst>
              <a:ext uri="{FF2B5EF4-FFF2-40B4-BE49-F238E27FC236}">
                <a16:creationId xmlns:a16="http://schemas.microsoft.com/office/drawing/2014/main" id="{87B303A7-482D-BFA9-4611-0D0ABA0C0A61}"/>
              </a:ext>
            </a:extLst>
          </p:cNvPr>
          <p:cNvSpPr txBox="1"/>
          <p:nvPr/>
        </p:nvSpPr>
        <p:spPr>
          <a:xfrm>
            <a:off x="5484347" y="1839912"/>
            <a:ext cx="2966942" cy="1200329"/>
          </a:xfrm>
          <a:prstGeom prst="rect">
            <a:avLst/>
          </a:prstGeom>
          <a:noFill/>
        </p:spPr>
        <p:txBody>
          <a:bodyPr wrap="square" lIns="91440" tIns="45720" rIns="91440" bIns="45720" rtlCol="0" anchor="t">
            <a:spAutoFit/>
          </a:bodyPr>
          <a:lstStyle/>
          <a:p>
            <a:r>
              <a:rPr lang="en-US"/>
              <a:t>H9 (+25µm)</a:t>
            </a:r>
          </a:p>
          <a:p>
            <a:r>
              <a:rPr lang="en-US"/>
              <a:t>E9 (-22µm to –75 </a:t>
            </a:r>
            <a:r>
              <a:rPr lang="en-US">
                <a:ea typeface="+mn-lt"/>
                <a:cs typeface="+mn-lt"/>
              </a:rPr>
              <a:t>µm) clearance</a:t>
            </a:r>
            <a:r>
              <a:rPr lang="en-US"/>
              <a:t> fit between capsule and pipe</a:t>
            </a:r>
            <a:endParaRPr lang="en-US">
              <a:cs typeface="Calibri" panose="020F0502020204030204"/>
            </a:endParaRPr>
          </a:p>
        </p:txBody>
      </p:sp>
      <p:cxnSp>
        <p:nvCxnSpPr>
          <p:cNvPr id="12" name="Straight Connector 11">
            <a:extLst>
              <a:ext uri="{FF2B5EF4-FFF2-40B4-BE49-F238E27FC236}">
                <a16:creationId xmlns:a16="http://schemas.microsoft.com/office/drawing/2014/main" id="{BDEA89B2-3264-E463-D45D-224190AAD9F2}"/>
              </a:ext>
            </a:extLst>
          </p:cNvPr>
          <p:cNvCxnSpPr>
            <a:cxnSpLocks/>
          </p:cNvCxnSpPr>
          <p:nvPr/>
        </p:nvCxnSpPr>
        <p:spPr>
          <a:xfrm flipV="1">
            <a:off x="5424692" y="3009534"/>
            <a:ext cx="1385625" cy="257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E384E3F-A177-467A-E66B-30A3C6B038C3}"/>
              </a:ext>
            </a:extLst>
          </p:cNvPr>
          <p:cNvCxnSpPr>
            <a:cxnSpLocks/>
          </p:cNvCxnSpPr>
          <p:nvPr/>
        </p:nvCxnSpPr>
        <p:spPr>
          <a:xfrm flipV="1">
            <a:off x="5458351" y="4510292"/>
            <a:ext cx="1997094" cy="10826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3" descr="A picture containing text, electronics, loudspeaker&#10;&#10;Description automatically generated">
            <a:extLst>
              <a:ext uri="{FF2B5EF4-FFF2-40B4-BE49-F238E27FC236}">
                <a16:creationId xmlns:a16="http://schemas.microsoft.com/office/drawing/2014/main" id="{E5AB78D4-2B19-B8E3-369F-61D7B93768FF}"/>
              </a:ext>
            </a:extLst>
          </p:cNvPr>
          <p:cNvPicPr>
            <a:picLocks noChangeAspect="1"/>
          </p:cNvPicPr>
          <p:nvPr/>
        </p:nvPicPr>
        <p:blipFill>
          <a:blip r:embed="rId7"/>
          <a:stretch>
            <a:fillRect/>
          </a:stretch>
        </p:blipFill>
        <p:spPr>
          <a:xfrm rot="20764478">
            <a:off x="6847006" y="3131996"/>
            <a:ext cx="654726" cy="123469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7" name="Straight Arrow Connector 6">
            <a:extLst>
              <a:ext uri="{FF2B5EF4-FFF2-40B4-BE49-F238E27FC236}">
                <a16:creationId xmlns:a16="http://schemas.microsoft.com/office/drawing/2014/main" id="{24CCF201-4259-5459-A2A9-F9B223EBD4D9}"/>
              </a:ext>
            </a:extLst>
          </p:cNvPr>
          <p:cNvCxnSpPr>
            <a:cxnSpLocks/>
          </p:cNvCxnSpPr>
          <p:nvPr/>
        </p:nvCxnSpPr>
        <p:spPr>
          <a:xfrm flipH="1">
            <a:off x="7349095" y="4223750"/>
            <a:ext cx="14967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548454-ABF6-53E9-89A3-AFCB990B9689}"/>
              </a:ext>
            </a:extLst>
          </p:cNvPr>
          <p:cNvSpPr txBox="1"/>
          <p:nvPr/>
        </p:nvSpPr>
        <p:spPr>
          <a:xfrm>
            <a:off x="8660574" y="3894234"/>
            <a:ext cx="1357039" cy="646331"/>
          </a:xfrm>
          <a:prstGeom prst="rect">
            <a:avLst/>
          </a:prstGeom>
          <a:noFill/>
        </p:spPr>
        <p:txBody>
          <a:bodyPr wrap="square" rtlCol="0">
            <a:spAutoFit/>
          </a:bodyPr>
          <a:lstStyle/>
          <a:p>
            <a:pPr algn="ctr"/>
            <a:r>
              <a:rPr lang="en-US"/>
              <a:t>1 Micron Mesh</a:t>
            </a:r>
          </a:p>
        </p:txBody>
      </p:sp>
      <p:sp>
        <p:nvSpPr>
          <p:cNvPr id="4" name="Multiplication Sign 3">
            <a:extLst>
              <a:ext uri="{FF2B5EF4-FFF2-40B4-BE49-F238E27FC236}">
                <a16:creationId xmlns:a16="http://schemas.microsoft.com/office/drawing/2014/main" id="{BA86EB5E-64D6-8C5E-CF88-0C939F4C97A8}"/>
              </a:ext>
            </a:extLst>
          </p:cNvPr>
          <p:cNvSpPr/>
          <p:nvPr/>
        </p:nvSpPr>
        <p:spPr>
          <a:xfrm>
            <a:off x="9407838" y="4730433"/>
            <a:ext cx="1385625" cy="1270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DAB8155-1DA3-59D5-2F9B-0CA2B77A5DCC}"/>
              </a:ext>
            </a:extLst>
          </p:cNvPr>
          <p:cNvCxnSpPr>
            <a:cxnSpLocks/>
          </p:cNvCxnSpPr>
          <p:nvPr/>
        </p:nvCxnSpPr>
        <p:spPr>
          <a:xfrm flipV="1">
            <a:off x="1398537" y="5749080"/>
            <a:ext cx="3254035" cy="1863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61C63C-368C-D5F7-C8FB-161FB1BF6098}"/>
              </a:ext>
            </a:extLst>
          </p:cNvPr>
          <p:cNvSpPr txBox="1"/>
          <p:nvPr/>
        </p:nvSpPr>
        <p:spPr>
          <a:xfrm>
            <a:off x="3480816" y="5884343"/>
            <a:ext cx="1791401" cy="369332"/>
          </a:xfrm>
          <a:prstGeom prst="rect">
            <a:avLst/>
          </a:prstGeom>
          <a:noFill/>
        </p:spPr>
        <p:txBody>
          <a:bodyPr wrap="square" rtlCol="0">
            <a:spAutoFit/>
          </a:bodyPr>
          <a:lstStyle/>
          <a:p>
            <a:r>
              <a:rPr lang="en-US">
                <a:solidFill>
                  <a:srgbClr val="FF0000"/>
                </a:solidFill>
              </a:rPr>
              <a:t>Hydrogen Flow</a:t>
            </a:r>
          </a:p>
        </p:txBody>
      </p:sp>
    </p:spTree>
    <p:extLst>
      <p:ext uri="{BB962C8B-B14F-4D97-AF65-F5344CB8AC3E}">
        <p14:creationId xmlns:p14="http://schemas.microsoft.com/office/powerpoint/2010/main" val="95533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3" grpId="0"/>
      <p:bldP spid="4" grpId="0" animBg="1"/>
      <p:bldP spid="16" grpId="0"/>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2EC-CCAB-4E7D-0870-325770711885}"/>
              </a:ext>
            </a:extLst>
          </p:cNvPr>
          <p:cNvSpPr>
            <a:spLocks noGrp="1"/>
          </p:cNvSpPr>
          <p:nvPr>
            <p:ph type="title"/>
          </p:nvPr>
        </p:nvSpPr>
        <p:spPr/>
        <p:txBody>
          <a:bodyPr/>
          <a:lstStyle/>
          <a:p>
            <a:r>
              <a:rPr lang="en-US">
                <a:latin typeface="Cooper Black"/>
              </a:rPr>
              <a:t>Material Storage Verification</a:t>
            </a:r>
            <a:endParaRPr lang="en-US"/>
          </a:p>
        </p:txBody>
      </p:sp>
      <p:graphicFrame>
        <p:nvGraphicFramePr>
          <p:cNvPr id="63" name="Content Placeholder 3">
            <a:extLst>
              <a:ext uri="{FF2B5EF4-FFF2-40B4-BE49-F238E27FC236}">
                <a16:creationId xmlns:a16="http://schemas.microsoft.com/office/drawing/2014/main" id="{5FBA6674-D383-FEE8-5681-466C9FF4A520}"/>
              </a:ext>
            </a:extLst>
          </p:cNvPr>
          <p:cNvGraphicFramePr>
            <a:graphicFrameLocks/>
          </p:cNvGraphicFramePr>
          <p:nvPr>
            <p:extLst>
              <p:ext uri="{D42A27DB-BD31-4B8C-83A1-F6EECF244321}">
                <p14:modId xmlns:p14="http://schemas.microsoft.com/office/powerpoint/2010/main" val="2926900895"/>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60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400">
                <a:solidFill>
                  <a:srgbClr val="1B3E8A"/>
                </a:solidFill>
                <a:latin typeface="Cooper Black"/>
              </a:rPr>
              <a:t>Piping</a:t>
            </a:r>
            <a:endParaRPr lang="en-US" sz="4000">
              <a:solidFill>
                <a:srgbClr val="1B3E8A"/>
              </a:solidFill>
              <a:latin typeface="Cooper Black"/>
            </a:endParaRP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291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Piping Overview</a:t>
            </a:r>
            <a:endParaRPr lang="en-US"/>
          </a:p>
        </p:txBody>
      </p:sp>
      <p:sp>
        <p:nvSpPr>
          <p:cNvPr id="3" name="Content Placeholder 2">
            <a:extLst>
              <a:ext uri="{FF2B5EF4-FFF2-40B4-BE49-F238E27FC236}">
                <a16:creationId xmlns:a16="http://schemas.microsoft.com/office/drawing/2014/main" id="{236C1E55-718D-C6DE-C3AA-485AADAAABAA}"/>
              </a:ext>
            </a:extLst>
          </p:cNvPr>
          <p:cNvSpPr>
            <a:spLocks noGrp="1"/>
          </p:cNvSpPr>
          <p:nvPr>
            <p:ph idx="1"/>
          </p:nvPr>
        </p:nvSpPr>
        <p:spPr/>
        <p:txBody>
          <a:bodyPr/>
          <a:lstStyle/>
          <a:p>
            <a:endParaRPr lang="en-US"/>
          </a:p>
        </p:txBody>
      </p:sp>
      <p:graphicFrame>
        <p:nvGraphicFramePr>
          <p:cNvPr id="5" name="Content Placeholder 3">
            <a:extLst>
              <a:ext uri="{FF2B5EF4-FFF2-40B4-BE49-F238E27FC236}">
                <a16:creationId xmlns:a16="http://schemas.microsoft.com/office/drawing/2014/main" id="{250F7F66-3388-21A6-8F07-B0193249C7D6}"/>
              </a:ext>
            </a:extLst>
          </p:cNvPr>
          <p:cNvGraphicFramePr>
            <a:graphicFrameLocks/>
          </p:cNvGraphicFramePr>
          <p:nvPr>
            <p:extLst>
              <p:ext uri="{D42A27DB-BD31-4B8C-83A1-F6EECF244321}">
                <p14:modId xmlns:p14="http://schemas.microsoft.com/office/powerpoint/2010/main" val="3771324013"/>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1940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9B80-BB45-7FDA-0352-9C225368F9D9}"/>
              </a:ext>
            </a:extLst>
          </p:cNvPr>
          <p:cNvSpPr>
            <a:spLocks noGrp="1"/>
          </p:cNvSpPr>
          <p:nvPr>
            <p:ph type="title"/>
          </p:nvPr>
        </p:nvSpPr>
        <p:spPr/>
        <p:txBody>
          <a:bodyPr/>
          <a:lstStyle/>
          <a:p>
            <a:r>
              <a:rPr lang="en-US"/>
              <a:t>Heat Transfer: Piping’s Purpose</a:t>
            </a:r>
          </a:p>
        </p:txBody>
      </p:sp>
      <p:pic>
        <p:nvPicPr>
          <p:cNvPr id="4" name="Picture 3">
            <a:extLst>
              <a:ext uri="{FF2B5EF4-FFF2-40B4-BE49-F238E27FC236}">
                <a16:creationId xmlns:a16="http://schemas.microsoft.com/office/drawing/2014/main" id="{165A6B05-6B38-AFD9-9FB7-97AA091AA37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6517" b="54944" l="25655" r="80774">
                        <a14:foregroundMark x1="28690" y1="46854" x2="27500" y2="46629"/>
                        <a14:foregroundMark x1="26488" y1="42584" x2="25655" y2="42921"/>
                        <a14:foregroundMark x1="77440" y1="41461" x2="80774" y2="42135"/>
                        <a14:foregroundMark x1="55774" y1="40787" x2="55774" y2="40787"/>
                        <a14:foregroundMark x1="54940" y1="41124" x2="54940" y2="41124"/>
                        <a14:foregroundMark x1="51548" y1="41348" x2="51548" y2="41348"/>
                        <a14:foregroundMark x1="50714" y1="41573" x2="50714" y2="41573"/>
                        <a14:foregroundMark x1="50000" y1="41348" x2="50000" y2="41348"/>
                        <a14:foregroundMark x1="72917" y1="41011" x2="72917" y2="41011"/>
                        <a14:foregroundMark x1="72560" y1="41011" x2="72560" y2="41011"/>
                        <a14:foregroundMark x1="71845" y1="41124" x2="71548" y2="41236"/>
                        <a14:foregroundMark x1="71429" y1="41236" x2="71429" y2="41236"/>
                        <a14:foregroundMark x1="70595" y1="41124" x2="70060" y2="41348"/>
                        <a14:foregroundMark x1="80298" y1="37303" x2="79821" y2="37303"/>
                        <a14:backgroundMark x1="80833" y1="42247" x2="80833" y2="42247"/>
                        <a14:backgroundMark x1="82024" y1="41124" x2="80774" y2="40787"/>
                        <a14:backgroundMark x1="80595" y1="42697" x2="80714" y2="41798"/>
                        <a14:backgroundMark x1="80536" y1="42135" x2="80536" y2="42135"/>
                        <a14:backgroundMark x1="42143" y1="42022" x2="42143" y2="42022"/>
                        <a14:backgroundMark x1="42262" y1="42022" x2="45774" y2="40674"/>
                        <a14:backgroundMark x1="45774" y1="40674" x2="48214" y2="41461"/>
                      </a14:backgroundRemoval>
                    </a14:imgEffect>
                  </a14:imgLayer>
                </a14:imgProps>
              </a:ext>
              <a:ext uri="{28A0092B-C50C-407E-A947-70E740481C1C}">
                <a14:useLocalDpi xmlns:a14="http://schemas.microsoft.com/office/drawing/2010/main" val="0"/>
              </a:ext>
            </a:extLst>
          </a:blip>
          <a:srcRect l="23738" t="34296" r="18447" b="50099"/>
          <a:stretch/>
        </p:blipFill>
        <p:spPr>
          <a:xfrm>
            <a:off x="1397493" y="1849656"/>
            <a:ext cx="8556076" cy="1223343"/>
          </a:xfrm>
          <a:prstGeom prst="rect">
            <a:avLst/>
          </a:prstGeom>
          <a:effectLst>
            <a:glow rad="101600">
              <a:schemeClr val="bg2">
                <a:lumMod val="75000"/>
                <a:alpha val="60000"/>
              </a:schemeClr>
            </a:glow>
          </a:effectLst>
        </p:spPr>
      </p:pic>
      <p:sp>
        <p:nvSpPr>
          <p:cNvPr id="5" name="TextBox 4">
            <a:extLst>
              <a:ext uri="{FF2B5EF4-FFF2-40B4-BE49-F238E27FC236}">
                <a16:creationId xmlns:a16="http://schemas.microsoft.com/office/drawing/2014/main" id="{F14A3713-404D-EBC4-6FDE-C873EA990847}"/>
              </a:ext>
            </a:extLst>
          </p:cNvPr>
          <p:cNvSpPr txBox="1"/>
          <p:nvPr/>
        </p:nvSpPr>
        <p:spPr>
          <a:xfrm>
            <a:off x="5261535" y="2002833"/>
            <a:ext cx="949911" cy="369332"/>
          </a:xfrm>
          <a:prstGeom prst="rect">
            <a:avLst/>
          </a:prstGeom>
          <a:noFill/>
        </p:spPr>
        <p:txBody>
          <a:bodyPr wrap="square" rtlCol="0">
            <a:spAutoFit/>
          </a:bodyPr>
          <a:lstStyle/>
          <a:p>
            <a:pPr algn="ctr"/>
            <a:r>
              <a:rPr lang="en-US"/>
              <a:t>350°C</a:t>
            </a:r>
          </a:p>
        </p:txBody>
      </p:sp>
      <p:sp>
        <p:nvSpPr>
          <p:cNvPr id="6" name="TextBox 5">
            <a:extLst>
              <a:ext uri="{FF2B5EF4-FFF2-40B4-BE49-F238E27FC236}">
                <a16:creationId xmlns:a16="http://schemas.microsoft.com/office/drawing/2014/main" id="{BAA8AE87-4CCD-AB2D-9324-ACADE2CFFDD8}"/>
              </a:ext>
            </a:extLst>
          </p:cNvPr>
          <p:cNvSpPr txBox="1"/>
          <p:nvPr/>
        </p:nvSpPr>
        <p:spPr>
          <a:xfrm>
            <a:off x="2088637" y="2303585"/>
            <a:ext cx="949911" cy="369332"/>
          </a:xfrm>
          <a:prstGeom prst="rect">
            <a:avLst/>
          </a:prstGeom>
          <a:noFill/>
        </p:spPr>
        <p:txBody>
          <a:bodyPr wrap="square" rtlCol="0">
            <a:spAutoFit/>
          </a:bodyPr>
          <a:lstStyle/>
          <a:p>
            <a:pPr algn="ctr"/>
            <a:r>
              <a:rPr lang="en-US"/>
              <a:t>50°C</a:t>
            </a:r>
          </a:p>
        </p:txBody>
      </p:sp>
      <p:sp>
        <p:nvSpPr>
          <p:cNvPr id="7" name="TextBox 6">
            <a:extLst>
              <a:ext uri="{FF2B5EF4-FFF2-40B4-BE49-F238E27FC236}">
                <a16:creationId xmlns:a16="http://schemas.microsoft.com/office/drawing/2014/main" id="{211DD4A0-3E58-680F-FEF2-436DF5AA5693}"/>
              </a:ext>
            </a:extLst>
          </p:cNvPr>
          <p:cNvSpPr txBox="1"/>
          <p:nvPr/>
        </p:nvSpPr>
        <p:spPr>
          <a:xfrm>
            <a:off x="8511279" y="1857276"/>
            <a:ext cx="949911" cy="369332"/>
          </a:xfrm>
          <a:prstGeom prst="rect">
            <a:avLst/>
          </a:prstGeom>
          <a:noFill/>
        </p:spPr>
        <p:txBody>
          <a:bodyPr wrap="square" rtlCol="0">
            <a:spAutoFit/>
          </a:bodyPr>
          <a:lstStyle/>
          <a:p>
            <a:pPr algn="ctr"/>
            <a:r>
              <a:rPr lang="en-US"/>
              <a:t>50°C</a:t>
            </a:r>
          </a:p>
        </p:txBody>
      </p:sp>
      <p:pic>
        <p:nvPicPr>
          <p:cNvPr id="16" name="Picture 15">
            <a:extLst>
              <a:ext uri="{FF2B5EF4-FFF2-40B4-BE49-F238E27FC236}">
                <a16:creationId xmlns:a16="http://schemas.microsoft.com/office/drawing/2014/main" id="{B6FFCC07-C280-05CF-A9FB-E762523CE23A}"/>
              </a:ext>
            </a:extLst>
          </p:cNvPr>
          <p:cNvPicPr>
            <a:picLocks noChangeAspect="1"/>
          </p:cNvPicPr>
          <p:nvPr/>
        </p:nvPicPr>
        <p:blipFill rotWithShape="1">
          <a:blip r:embed="rId4"/>
          <a:srcRect l="498" r="1"/>
          <a:stretch/>
        </p:blipFill>
        <p:spPr>
          <a:xfrm>
            <a:off x="1604603" y="3413740"/>
            <a:ext cx="3427255" cy="2214270"/>
          </a:xfrm>
          <a:prstGeom prst="rect">
            <a:avLst/>
          </a:prstGeom>
        </p:spPr>
      </p:pic>
      <p:sp>
        <p:nvSpPr>
          <p:cNvPr id="17" name="TextBox 16">
            <a:extLst>
              <a:ext uri="{FF2B5EF4-FFF2-40B4-BE49-F238E27FC236}">
                <a16:creationId xmlns:a16="http://schemas.microsoft.com/office/drawing/2014/main" id="{9C528BB3-F65B-B8B5-0892-85072FF36857}"/>
              </a:ext>
            </a:extLst>
          </p:cNvPr>
          <p:cNvSpPr txBox="1"/>
          <p:nvPr/>
        </p:nvSpPr>
        <p:spPr>
          <a:xfrm>
            <a:off x="1083952" y="3603539"/>
            <a:ext cx="1617784" cy="369332"/>
          </a:xfrm>
          <a:prstGeom prst="rect">
            <a:avLst/>
          </a:prstGeom>
          <a:noFill/>
        </p:spPr>
        <p:txBody>
          <a:bodyPr wrap="square" rtlCol="0">
            <a:spAutoFit/>
          </a:bodyPr>
          <a:lstStyle/>
          <a:p>
            <a:r>
              <a:rPr lang="en-US"/>
              <a:t>[4]</a:t>
            </a:r>
          </a:p>
        </p:txBody>
      </p:sp>
      <p:pic>
        <p:nvPicPr>
          <p:cNvPr id="22" name="Picture 21">
            <a:extLst>
              <a:ext uri="{FF2B5EF4-FFF2-40B4-BE49-F238E27FC236}">
                <a16:creationId xmlns:a16="http://schemas.microsoft.com/office/drawing/2014/main" id="{F7E16F53-3FDF-D0E6-C4B9-B0FF646F150E}"/>
              </a:ext>
            </a:extLst>
          </p:cNvPr>
          <p:cNvPicPr>
            <a:picLocks noChangeAspect="1"/>
          </p:cNvPicPr>
          <p:nvPr/>
        </p:nvPicPr>
        <p:blipFill rotWithShape="1">
          <a:blip r:embed="rId5"/>
          <a:srcRect t="8121"/>
          <a:stretch/>
        </p:blipFill>
        <p:spPr>
          <a:xfrm>
            <a:off x="6637824" y="3565492"/>
            <a:ext cx="3746910" cy="27141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FE820B8-FD01-6F6A-371E-7CAF75857382}"/>
                  </a:ext>
                </a:extLst>
              </p:cNvPr>
              <p:cNvSpPr txBox="1"/>
              <p:nvPr/>
            </p:nvSpPr>
            <p:spPr>
              <a:xfrm>
                <a:off x="7096738" y="3898546"/>
                <a:ext cx="28290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1500°</m:t>
                      </m:r>
                      <m:r>
                        <a:rPr lang="en-US" b="0" i="1" smtClean="0">
                          <a:latin typeface="Cambria Math" panose="02040503050406030204" pitchFamily="18" charset="0"/>
                        </a:rPr>
                        <m:t>𝐹</m:t>
                      </m:r>
                      <m:r>
                        <a:rPr lang="en-US" b="0" i="1" smtClean="0">
                          <a:latin typeface="Cambria Math" panose="02040503050406030204" pitchFamily="18" charset="0"/>
                        </a:rPr>
                        <m:t>=815°</m:t>
                      </m:r>
                      <m:r>
                        <a:rPr lang="en-US" b="0" i="1" smtClean="0">
                          <a:latin typeface="Cambria Math" panose="02040503050406030204" pitchFamily="18" charset="0"/>
                        </a:rPr>
                        <m:t>𝐶</m:t>
                      </m:r>
                      <m:r>
                        <a:rPr lang="en-US" b="0" i="1" smtClean="0">
                          <a:latin typeface="Cambria Math" panose="02040503050406030204" pitchFamily="18" charset="0"/>
                        </a:rPr>
                        <m:t>&gt;350°</m:t>
                      </m:r>
                      <m:r>
                        <a:rPr lang="en-US" b="0" i="1" smtClean="0">
                          <a:latin typeface="Cambria Math" panose="02040503050406030204" pitchFamily="18" charset="0"/>
                        </a:rPr>
                        <m:t>𝐶</m:t>
                      </m:r>
                    </m:oMath>
                  </m:oMathPara>
                </a14:m>
                <a:endParaRPr lang="en-US"/>
              </a:p>
            </p:txBody>
          </p:sp>
        </mc:Choice>
        <mc:Fallback xmlns="">
          <p:sp>
            <p:nvSpPr>
              <p:cNvPr id="23" name="TextBox 22">
                <a:extLst>
                  <a:ext uri="{FF2B5EF4-FFF2-40B4-BE49-F238E27FC236}">
                    <a16:creationId xmlns:a16="http://schemas.microsoft.com/office/drawing/2014/main" id="{2FE820B8-FD01-6F6A-371E-7CAF75857382}"/>
                  </a:ext>
                </a:extLst>
              </p:cNvPr>
              <p:cNvSpPr txBox="1">
                <a:spLocks noRot="1" noChangeAspect="1" noMove="1" noResize="1" noEditPoints="1" noAdjustHandles="1" noChangeArrowheads="1" noChangeShapeType="1" noTextEdit="1"/>
              </p:cNvSpPr>
              <p:nvPr/>
            </p:nvSpPr>
            <p:spPr>
              <a:xfrm>
                <a:off x="7096738" y="3898546"/>
                <a:ext cx="2829082" cy="369332"/>
              </a:xfrm>
              <a:prstGeom prst="rect">
                <a:avLst/>
              </a:prstGeom>
              <a:blipFill>
                <a:blip r:embed="rId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D965A3D-FA60-72C6-01AA-B9341D08502C}"/>
              </a:ext>
            </a:extLst>
          </p:cNvPr>
          <p:cNvSpPr txBox="1"/>
          <p:nvPr/>
        </p:nvSpPr>
        <p:spPr>
          <a:xfrm>
            <a:off x="6955432" y="4356029"/>
            <a:ext cx="3100148" cy="948914"/>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5.2</a:t>
            </a:r>
          </a:p>
          <a:p>
            <a:pPr marL="0" marR="0" algn="ctr">
              <a:lnSpc>
                <a:spcPct val="107000"/>
              </a:lnSpc>
              <a:spcBef>
                <a:spcPts val="0"/>
              </a:spcBef>
              <a:spcAft>
                <a:spcPts val="800"/>
              </a:spcAft>
            </a:pPr>
            <a:r>
              <a:rPr lang="en-US" sz="1800">
                <a:effectLst/>
                <a:ea typeface="Calibri" panose="020F0502020204030204" pitchFamily="34" charset="0"/>
                <a:cs typeface="Times New Roman" panose="02020603050405020304" pitchFamily="18" charset="0"/>
              </a:rPr>
              <a:t>“The system must withstand temperatures up to 350°C.”</a:t>
            </a:r>
            <a:endParaRPr lang="en-US" sz="1800">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C6255C33-56B7-DA4A-1614-E00AF11A3B30}"/>
              </a:ext>
            </a:extLst>
          </p:cNvPr>
          <p:cNvSpPr txBox="1"/>
          <p:nvPr/>
        </p:nvSpPr>
        <p:spPr>
          <a:xfrm>
            <a:off x="3812916" y="5869709"/>
            <a:ext cx="3847147" cy="707886"/>
          </a:xfrm>
          <a:prstGeom prst="rect">
            <a:avLst/>
          </a:prstGeom>
          <a:solidFill>
            <a:schemeClr val="accent6">
              <a:lumMod val="40000"/>
              <a:lumOff val="60000"/>
            </a:schemeClr>
          </a:solidFill>
          <a:ln w="28575">
            <a:solidFill>
              <a:schemeClr val="tx1"/>
            </a:solidFill>
          </a:ln>
        </p:spPr>
        <p:txBody>
          <a:bodyPr wrap="square" rtlCol="0">
            <a:spAutoFit/>
          </a:bodyPr>
          <a:lstStyle/>
          <a:p>
            <a:pPr algn="ctr"/>
            <a:r>
              <a:rPr lang="en-US" sz="2000"/>
              <a:t>To keep the valves below 50°C, what is the pipe’s required length? </a:t>
            </a:r>
          </a:p>
        </p:txBody>
      </p:sp>
      <p:cxnSp>
        <p:nvCxnSpPr>
          <p:cNvPr id="9" name="Straight Connector 8">
            <a:extLst>
              <a:ext uri="{FF2B5EF4-FFF2-40B4-BE49-F238E27FC236}">
                <a16:creationId xmlns:a16="http://schemas.microsoft.com/office/drawing/2014/main" id="{1C10BEDF-7ABD-5597-DDB5-63AA71ED1609}"/>
              </a:ext>
            </a:extLst>
          </p:cNvPr>
          <p:cNvCxnSpPr/>
          <p:nvPr/>
        </p:nvCxnSpPr>
        <p:spPr>
          <a:xfrm>
            <a:off x="5736489" y="3647929"/>
            <a:ext cx="0" cy="1820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271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30F8-F290-E5E8-3590-3F2B4C76C025}"/>
              </a:ext>
            </a:extLst>
          </p:cNvPr>
          <p:cNvSpPr>
            <a:spLocks noGrp="1"/>
          </p:cNvSpPr>
          <p:nvPr>
            <p:ph type="title"/>
          </p:nvPr>
        </p:nvSpPr>
        <p:spPr/>
        <p:txBody>
          <a:bodyPr/>
          <a:lstStyle/>
          <a:p>
            <a:r>
              <a:rPr lang="en-US"/>
              <a:t>Determining Heat Transfer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F10631-733A-BDEE-A530-3CBEFA04749A}"/>
                  </a:ext>
                </a:extLst>
              </p:cNvPr>
              <p:cNvSpPr txBox="1"/>
              <p:nvPr/>
            </p:nvSpPr>
            <p:spPr>
              <a:xfrm>
                <a:off x="2234279" y="3308104"/>
                <a:ext cx="1393202"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𝑙</m:t>
                          </m:r>
                        </m:den>
                      </m:f>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𝑇</m:t>
                      </m:r>
                    </m:oMath>
                  </m:oMathPara>
                </a14:m>
                <a:endParaRPr lang="en-US"/>
              </a:p>
            </p:txBody>
          </p:sp>
        </mc:Choice>
        <mc:Fallback xmlns="">
          <p:sp>
            <p:nvSpPr>
              <p:cNvPr id="4" name="TextBox 3">
                <a:extLst>
                  <a:ext uri="{FF2B5EF4-FFF2-40B4-BE49-F238E27FC236}">
                    <a16:creationId xmlns:a16="http://schemas.microsoft.com/office/drawing/2014/main" id="{36F10631-733A-BDEE-A530-3CBEFA04749A}"/>
                  </a:ext>
                </a:extLst>
              </p:cNvPr>
              <p:cNvSpPr txBox="1">
                <a:spLocks noRot="1" noChangeAspect="1" noMove="1" noResize="1" noEditPoints="1" noAdjustHandles="1" noChangeArrowheads="1" noChangeShapeType="1" noTextEdit="1"/>
              </p:cNvSpPr>
              <p:nvPr/>
            </p:nvSpPr>
            <p:spPr>
              <a:xfrm>
                <a:off x="2234279" y="3308104"/>
                <a:ext cx="1393202" cy="5203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860A0FD-A479-638F-8849-3EA29A4A9654}"/>
                  </a:ext>
                </a:extLst>
              </p:cNvPr>
              <p:cNvSpPr txBox="1">
                <a:spLocks/>
              </p:cNvSpPr>
              <p:nvPr/>
            </p:nvSpPr>
            <p:spPr>
              <a:xfrm>
                <a:off x="525444" y="4095066"/>
                <a:ext cx="4810872" cy="2274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buFont typeface="Arial" panose="020B0604020202020204" pitchFamily="34" charset="0"/>
                  <a:buNone/>
                </a:pPr>
                <a:r>
                  <a:rPr lang="en-US" sz="2000"/>
                  <a:t>Where:</a:t>
                </a:r>
              </a:p>
              <a:p>
                <a:pPr marL="0" indent="0">
                  <a:spcBef>
                    <a:spcPts val="300"/>
                  </a:spcBef>
                  <a:buFont typeface="Arial" panose="020B0604020202020204" pitchFamily="34" charset="0"/>
                  <a:buNone/>
                </a:pPr>
                <a:r>
                  <a:rPr lang="en-US" sz="2000"/>
                  <a:t>	</a:t>
                </a:r>
                <a14:m>
                  <m:oMath xmlns:m="http://schemas.openxmlformats.org/officeDocument/2006/math">
                    <m:f>
                      <m:fPr>
                        <m:type m:val="lin"/>
                        <m:ctrlPr>
                          <a:rPr lang="en-US" sz="2000" i="1" smtClean="0">
                            <a:latin typeface="Cambria Math" panose="02040503050406030204" pitchFamily="18" charset="0"/>
                          </a:rPr>
                        </m:ctrlPr>
                      </m:fPr>
                      <m:num>
                        <m:r>
                          <a:rPr lang="en-US" sz="2000" b="0" i="1" smtClean="0">
                            <a:latin typeface="Cambria Math" panose="02040503050406030204" pitchFamily="18" charset="0"/>
                          </a:rPr>
                          <m:t>𝑄</m:t>
                        </m:r>
                      </m:num>
                      <m:den>
                        <m:r>
                          <a:rPr lang="en-US" sz="2000" b="0" i="1" smtClean="0">
                            <a:latin typeface="Cambria Math" panose="02040503050406030204" pitchFamily="18" charset="0"/>
                          </a:rPr>
                          <m:t>𝑙</m:t>
                        </m:r>
                      </m:den>
                    </m:f>
                  </m:oMath>
                </a14:m>
                <a:r>
                  <a:rPr lang="en-US" sz="2000"/>
                  <a:t> = Energy per unit length, (J/m)</a:t>
                </a:r>
              </a:p>
              <a:p>
                <a:pPr marL="0" indent="0">
                  <a:spcBef>
                    <a:spcPts val="300"/>
                  </a:spcBef>
                  <a:buFont typeface="Arial" panose="020B0604020202020204" pitchFamily="34" charset="0"/>
                  <a:buNone/>
                </a:pPr>
                <a:r>
                  <a:rPr lang="en-US" sz="2000"/>
                  <a:t>	</a:t>
                </a:r>
                <a14:m>
                  <m:oMath xmlns:m="http://schemas.openxmlformats.org/officeDocument/2006/math">
                    <m:r>
                      <a:rPr lang="en-US" sz="2000" b="0" i="1" smtClean="0">
                        <a:latin typeface="Cambria Math" panose="02040503050406030204" pitchFamily="18" charset="0"/>
                      </a:rPr>
                      <m:t>𝜌</m:t>
                    </m:r>
                  </m:oMath>
                </a14:m>
                <a:r>
                  <a:rPr lang="en-US" sz="2000"/>
                  <a:t> = Density, (kg/m</a:t>
                </a:r>
                <a:r>
                  <a:rPr lang="en-US" sz="2000" baseline="30000"/>
                  <a:t>3</a:t>
                </a:r>
                <a:r>
                  <a:rPr lang="en-US" sz="2000"/>
                  <a:t>)</a:t>
                </a:r>
              </a:p>
              <a:p>
                <a:pPr marL="0" indent="0">
                  <a:spcBef>
                    <a:spcPts val="300"/>
                  </a:spcBef>
                  <a:buFont typeface="Arial" panose="020B0604020202020204" pitchFamily="34" charset="0"/>
                  <a:buNone/>
                </a:pPr>
                <a:r>
                  <a:rPr lang="en-US" sz="200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𝑐</m:t>
                        </m:r>
                      </m:sub>
                    </m:sSub>
                  </m:oMath>
                </a14:m>
                <a:r>
                  <a:rPr lang="en-US" sz="2000"/>
                  <a:t> = Cross-sectional area, (m</a:t>
                </a:r>
                <a:r>
                  <a:rPr lang="en-US" sz="2000" baseline="30000"/>
                  <a:t>2</a:t>
                </a:r>
                <a:r>
                  <a:rPr lang="en-US" sz="2000"/>
                  <a:t>)</a:t>
                </a:r>
              </a:p>
              <a:p>
                <a:pPr marL="0" indent="0">
                  <a:spcBef>
                    <a:spcPts val="300"/>
                  </a:spcBef>
                  <a:buFont typeface="Arial" panose="020B0604020202020204" pitchFamily="34" charset="0"/>
                  <a:buNone/>
                </a:pPr>
                <a:r>
                  <a:rPr lang="en-US" sz="200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𝑝</m:t>
                        </m:r>
                      </m:sub>
                    </m:sSub>
                  </m:oMath>
                </a14:m>
                <a:r>
                  <a:rPr lang="en-US" sz="2000"/>
                  <a:t> = Specific heat, (J/kg*K)</a:t>
                </a:r>
              </a:p>
              <a:p>
                <a:pPr marL="0" indent="0">
                  <a:spcBef>
                    <a:spcPts val="300"/>
                  </a:spcBef>
                  <a:buFont typeface="Arial" panose="020B0604020202020204" pitchFamily="34" charset="0"/>
                  <a:buNone/>
                </a:pPr>
                <a:r>
                  <a:rPr lang="en-US" sz="2000"/>
                  <a:t>	</a:t>
                </a:r>
                <a14:m>
                  <m:oMath xmlns:m="http://schemas.openxmlformats.org/officeDocument/2006/math">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𝑇</m:t>
                    </m:r>
                  </m:oMath>
                </a14:m>
                <a:r>
                  <a:rPr lang="en-US" sz="2000"/>
                  <a:t> = Temperature change = 300°C</a:t>
                </a:r>
              </a:p>
            </p:txBody>
          </p:sp>
        </mc:Choice>
        <mc:Fallback xmlns="">
          <p:sp>
            <p:nvSpPr>
              <p:cNvPr id="7" name="Content Placeholder 2">
                <a:extLst>
                  <a:ext uri="{FF2B5EF4-FFF2-40B4-BE49-F238E27FC236}">
                    <a16:creationId xmlns:a16="http://schemas.microsoft.com/office/drawing/2014/main" id="{0860A0FD-A479-638F-8849-3EA29A4A9654}"/>
                  </a:ext>
                </a:extLst>
              </p:cNvPr>
              <p:cNvSpPr txBox="1">
                <a:spLocks noRot="1" noChangeAspect="1" noMove="1" noResize="1" noEditPoints="1" noAdjustHandles="1" noChangeArrowheads="1" noChangeShapeType="1" noTextEdit="1"/>
              </p:cNvSpPr>
              <p:nvPr/>
            </p:nvSpPr>
            <p:spPr>
              <a:xfrm>
                <a:off x="525444" y="4095066"/>
                <a:ext cx="4810872" cy="2274378"/>
              </a:xfrm>
              <a:prstGeom prst="rect">
                <a:avLst/>
              </a:prstGeom>
              <a:blipFill>
                <a:blip r:embed="rId5"/>
                <a:stretch>
                  <a:fillRect l="-1267" t="-831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1297DEEA-A2E0-28DB-12CD-A14C38D510F4}"/>
              </a:ext>
            </a:extLst>
          </p:cNvPr>
          <p:cNvGrpSpPr/>
          <p:nvPr/>
        </p:nvGrpSpPr>
        <p:grpSpPr>
          <a:xfrm>
            <a:off x="5730813" y="3720025"/>
            <a:ext cx="2270455" cy="1258917"/>
            <a:chOff x="6338270" y="3318537"/>
            <a:chExt cx="4273453" cy="2375001"/>
          </a:xfrm>
        </p:grpSpPr>
        <p:sp>
          <p:nvSpPr>
            <p:cNvPr id="20" name="Oval 19">
              <a:extLst>
                <a:ext uri="{FF2B5EF4-FFF2-40B4-BE49-F238E27FC236}">
                  <a16:creationId xmlns:a16="http://schemas.microsoft.com/office/drawing/2014/main" id="{F7B04BF3-18D2-6F22-E790-A0DC0DC8E08F}"/>
                </a:ext>
              </a:extLst>
            </p:cNvPr>
            <p:cNvSpPr/>
            <p:nvPr/>
          </p:nvSpPr>
          <p:spPr>
            <a:xfrm>
              <a:off x="9314940" y="3318537"/>
              <a:ext cx="1296783" cy="1259139"/>
            </a:xfrm>
            <a:prstGeom prst="ellipse">
              <a:avLst/>
            </a:prstGeom>
            <a:solidFill>
              <a:srgbClr val="C00000"/>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989D26-4AD0-B207-03F0-011744D73F21}"/>
                </a:ext>
              </a:extLst>
            </p:cNvPr>
            <p:cNvSpPr/>
            <p:nvPr/>
          </p:nvSpPr>
          <p:spPr>
            <a:xfrm rot="20335349">
              <a:off x="6909104" y="3879459"/>
              <a:ext cx="3187654" cy="1267476"/>
            </a:xfrm>
            <a:prstGeom prst="rect">
              <a:avLst/>
            </a:prstGeom>
            <a:gradFill>
              <a:gsLst>
                <a:gs pos="0">
                  <a:srgbClr val="FF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6AB6678-81D1-ECB7-FC03-BC0B960524A3}"/>
                </a:ext>
              </a:extLst>
            </p:cNvPr>
            <p:cNvSpPr/>
            <p:nvPr/>
          </p:nvSpPr>
          <p:spPr>
            <a:xfrm>
              <a:off x="6338270" y="4434399"/>
              <a:ext cx="1296783" cy="1259139"/>
            </a:xfrm>
            <a:prstGeom prst="ellipse">
              <a:avLst/>
            </a:prstGeom>
            <a:solidFill>
              <a:srgbClr val="FF0000"/>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55198FC-C275-2DA5-450E-B9BE6FD63755}"/>
                </a:ext>
              </a:extLst>
            </p:cNvPr>
            <p:cNvCxnSpPr>
              <a:cxnSpLocks/>
            </p:cNvCxnSpPr>
            <p:nvPr/>
          </p:nvCxnSpPr>
          <p:spPr>
            <a:xfrm flipV="1">
              <a:off x="6707842" y="3347932"/>
              <a:ext cx="3064620" cy="114839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B4E076-AEF5-CB74-8FB8-4D774A9C670F}"/>
                </a:ext>
              </a:extLst>
            </p:cNvPr>
            <p:cNvCxnSpPr>
              <a:cxnSpLocks/>
            </p:cNvCxnSpPr>
            <p:nvPr/>
          </p:nvCxnSpPr>
          <p:spPr>
            <a:xfrm flipV="1">
              <a:off x="7200054" y="4509550"/>
              <a:ext cx="3064620" cy="114676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9DABCF-8EC1-F5B3-E5A8-563C5E07019F}"/>
                  </a:ext>
                </a:extLst>
              </p:cNvPr>
              <p:cNvSpPr txBox="1"/>
              <p:nvPr/>
            </p:nvSpPr>
            <p:spPr>
              <a:xfrm>
                <a:off x="8032122" y="4630465"/>
                <a:ext cx="5834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lin"/>
                          <m:ctrlPr>
                            <a:rPr lang="en-US" sz="1800" i="1" smtClean="0">
                              <a:latin typeface="Cambria Math" panose="02040503050406030204" pitchFamily="18" charset="0"/>
                            </a:rPr>
                          </m:ctrlPr>
                        </m:fPr>
                        <m:num>
                          <m:r>
                            <a:rPr lang="en-US" sz="1800" b="0" i="1" smtClean="0">
                              <a:latin typeface="Cambria Math" panose="02040503050406030204" pitchFamily="18" charset="0"/>
                            </a:rPr>
                            <m:t>𝑄</m:t>
                          </m:r>
                        </m:num>
                        <m:den>
                          <m:r>
                            <a:rPr lang="en-US" sz="1800" b="0" i="1" smtClean="0">
                              <a:latin typeface="Cambria Math" panose="02040503050406030204" pitchFamily="18" charset="0"/>
                            </a:rPr>
                            <m:t>𝑙</m:t>
                          </m:r>
                        </m:den>
                      </m:f>
                    </m:oMath>
                  </m:oMathPara>
                </a14:m>
                <a:endParaRPr lang="en-US"/>
              </a:p>
            </p:txBody>
          </p:sp>
        </mc:Choice>
        <mc:Fallback xmlns="">
          <p:sp>
            <p:nvSpPr>
              <p:cNvPr id="30" name="TextBox 29">
                <a:extLst>
                  <a:ext uri="{FF2B5EF4-FFF2-40B4-BE49-F238E27FC236}">
                    <a16:creationId xmlns:a16="http://schemas.microsoft.com/office/drawing/2014/main" id="{F49DABCF-8EC1-F5B3-E5A8-563C5E07019F}"/>
                  </a:ext>
                </a:extLst>
              </p:cNvPr>
              <p:cNvSpPr txBox="1">
                <a:spLocks noRot="1" noChangeAspect="1" noMove="1" noResize="1" noEditPoints="1" noAdjustHandles="1" noChangeArrowheads="1" noChangeShapeType="1" noTextEdit="1"/>
              </p:cNvSpPr>
              <p:nvPr/>
            </p:nvSpPr>
            <p:spPr>
              <a:xfrm>
                <a:off x="8032122" y="4630465"/>
                <a:ext cx="583474" cy="369332"/>
              </a:xfrm>
              <a:prstGeom prst="rect">
                <a:avLst/>
              </a:prstGeom>
              <a:blipFill>
                <a:blip r:embed="rId6"/>
                <a:stretch>
                  <a:fillRect l="-26316" t="-118333" r="-87368" b="-1800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6ACD6ABB-0289-59CD-F75E-ECC7668EB8D6}"/>
              </a:ext>
            </a:extLst>
          </p:cNvPr>
          <p:cNvSpPr txBox="1"/>
          <p:nvPr/>
        </p:nvSpPr>
        <p:spPr>
          <a:xfrm>
            <a:off x="6072080" y="3667987"/>
            <a:ext cx="853951" cy="369332"/>
          </a:xfrm>
          <a:prstGeom prst="rect">
            <a:avLst/>
          </a:prstGeom>
          <a:noFill/>
        </p:spPr>
        <p:txBody>
          <a:bodyPr wrap="square">
            <a:spAutoFit/>
          </a:bodyPr>
          <a:lstStyle/>
          <a:p>
            <a:pPr algn="ctr"/>
            <a:r>
              <a:rPr lang="en-US" sz="1800"/>
              <a:t>350°C</a:t>
            </a:r>
          </a:p>
        </p:txBody>
      </p:sp>
      <p:cxnSp>
        <p:nvCxnSpPr>
          <p:cNvPr id="52" name="Straight Arrow Connector 51">
            <a:extLst>
              <a:ext uri="{FF2B5EF4-FFF2-40B4-BE49-F238E27FC236}">
                <a16:creationId xmlns:a16="http://schemas.microsoft.com/office/drawing/2014/main" id="{63F34069-37EB-09FE-ED9D-95C99699FA28}"/>
              </a:ext>
            </a:extLst>
          </p:cNvPr>
          <p:cNvCxnSpPr>
            <a:cxnSpLocks/>
          </p:cNvCxnSpPr>
          <p:nvPr/>
        </p:nvCxnSpPr>
        <p:spPr>
          <a:xfrm>
            <a:off x="7945715" y="4492630"/>
            <a:ext cx="839898" cy="0"/>
          </a:xfrm>
          <a:prstGeom prst="straightConnector1">
            <a:avLst/>
          </a:prstGeom>
          <a:ln w="101600">
            <a:solidFill>
              <a:srgbClr val="6697FF"/>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AEDC4BB-A1C7-5D06-9E7E-6FEADD617EFC}"/>
              </a:ext>
            </a:extLst>
          </p:cNvPr>
          <p:cNvSpPr txBox="1"/>
          <p:nvPr/>
        </p:nvSpPr>
        <p:spPr>
          <a:xfrm>
            <a:off x="9327495" y="3661697"/>
            <a:ext cx="723299" cy="369332"/>
          </a:xfrm>
          <a:prstGeom prst="rect">
            <a:avLst/>
          </a:prstGeom>
          <a:noFill/>
        </p:spPr>
        <p:txBody>
          <a:bodyPr wrap="square">
            <a:spAutoFit/>
          </a:bodyPr>
          <a:lstStyle/>
          <a:p>
            <a:pPr algn="ctr"/>
            <a:r>
              <a:rPr lang="en-US" sz="1800"/>
              <a:t>50°C </a:t>
            </a:r>
            <a:endParaRPr lang="en-US"/>
          </a:p>
        </p:txBody>
      </p:sp>
      <p:grpSp>
        <p:nvGrpSpPr>
          <p:cNvPr id="6" name="Group 5">
            <a:extLst>
              <a:ext uri="{FF2B5EF4-FFF2-40B4-BE49-F238E27FC236}">
                <a16:creationId xmlns:a16="http://schemas.microsoft.com/office/drawing/2014/main" id="{588CF2EA-353D-8825-D226-5E6007E21716}"/>
              </a:ext>
            </a:extLst>
          </p:cNvPr>
          <p:cNvGrpSpPr/>
          <p:nvPr/>
        </p:nvGrpSpPr>
        <p:grpSpPr>
          <a:xfrm>
            <a:off x="8852320" y="3721816"/>
            <a:ext cx="2270455" cy="1258917"/>
            <a:chOff x="6338270" y="3318537"/>
            <a:chExt cx="4273453" cy="2375001"/>
          </a:xfrm>
        </p:grpSpPr>
        <p:sp>
          <p:nvSpPr>
            <p:cNvPr id="8" name="Oval 7">
              <a:extLst>
                <a:ext uri="{FF2B5EF4-FFF2-40B4-BE49-F238E27FC236}">
                  <a16:creationId xmlns:a16="http://schemas.microsoft.com/office/drawing/2014/main" id="{E85E0551-0D6B-A2A6-907D-42A4A5DB3325}"/>
                </a:ext>
              </a:extLst>
            </p:cNvPr>
            <p:cNvSpPr/>
            <p:nvPr/>
          </p:nvSpPr>
          <p:spPr>
            <a:xfrm>
              <a:off x="9314940" y="3318537"/>
              <a:ext cx="1296783" cy="1259139"/>
            </a:xfrm>
            <a:prstGeom prst="ellipse">
              <a:avLst/>
            </a:prstGeom>
            <a:solidFill>
              <a:schemeClr val="bg2">
                <a:lumMod val="75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10A878-EB85-21E9-039C-08E847887E99}"/>
                </a:ext>
              </a:extLst>
            </p:cNvPr>
            <p:cNvSpPr/>
            <p:nvPr/>
          </p:nvSpPr>
          <p:spPr>
            <a:xfrm rot="20335349">
              <a:off x="6909104" y="3879459"/>
              <a:ext cx="3187654" cy="1267476"/>
            </a:xfrm>
            <a:prstGeom prst="rect">
              <a:avLst/>
            </a:prstGeom>
            <a:gradFill>
              <a:gsLst>
                <a:gs pos="0">
                  <a:schemeClr val="tx1">
                    <a:lumMod val="50000"/>
                    <a:lumOff val="50000"/>
                  </a:schemeClr>
                </a:gs>
                <a:gs pos="100000">
                  <a:schemeClr val="bg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1D6C38D-51E5-C970-6987-3DADE4C72606}"/>
                </a:ext>
              </a:extLst>
            </p:cNvPr>
            <p:cNvSpPr/>
            <p:nvPr/>
          </p:nvSpPr>
          <p:spPr>
            <a:xfrm>
              <a:off x="6338270" y="4434399"/>
              <a:ext cx="1296783" cy="1259139"/>
            </a:xfrm>
            <a:prstGeom prst="ellipse">
              <a:avLst/>
            </a:prstGeom>
            <a:solidFill>
              <a:schemeClr val="tx1">
                <a:lumMod val="50000"/>
                <a:lumOff val="50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E7321C2-C28E-2824-F07F-EBE6FC70C3FC}"/>
                </a:ext>
              </a:extLst>
            </p:cNvPr>
            <p:cNvCxnSpPr>
              <a:cxnSpLocks/>
            </p:cNvCxnSpPr>
            <p:nvPr/>
          </p:nvCxnSpPr>
          <p:spPr>
            <a:xfrm flipV="1">
              <a:off x="6707842" y="3347932"/>
              <a:ext cx="3064620" cy="114839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ADB924-3C39-0162-4E7D-C11A247DD6EA}"/>
                </a:ext>
              </a:extLst>
            </p:cNvPr>
            <p:cNvCxnSpPr>
              <a:cxnSpLocks/>
            </p:cNvCxnSpPr>
            <p:nvPr/>
          </p:nvCxnSpPr>
          <p:spPr>
            <a:xfrm flipV="1">
              <a:off x="7200054" y="4509550"/>
              <a:ext cx="3064620" cy="114676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96F75F15-3A75-14B5-34B3-65483A4804E3}"/>
              </a:ext>
            </a:extLst>
          </p:cNvPr>
          <p:cNvSpPr txBox="1"/>
          <p:nvPr/>
        </p:nvSpPr>
        <p:spPr>
          <a:xfrm>
            <a:off x="980245" y="1696189"/>
            <a:ext cx="8820538" cy="400110"/>
          </a:xfrm>
          <a:prstGeom prst="rect">
            <a:avLst/>
          </a:prstGeom>
          <a:noFill/>
        </p:spPr>
        <p:txBody>
          <a:bodyPr wrap="square">
            <a:spAutoFit/>
          </a:bodyPr>
          <a:lstStyle/>
          <a:p>
            <a:pPr marL="0" indent="0" algn="ctr">
              <a:buNone/>
            </a:pPr>
            <a:r>
              <a:rPr lang="en-US" sz="2000"/>
              <a:t>Steel pipe vs. hydrogen gas: </a:t>
            </a:r>
          </a:p>
        </p:txBody>
      </p:sp>
      <p:sp>
        <p:nvSpPr>
          <p:cNvPr id="19" name="TextBox 18">
            <a:extLst>
              <a:ext uri="{FF2B5EF4-FFF2-40B4-BE49-F238E27FC236}">
                <a16:creationId xmlns:a16="http://schemas.microsoft.com/office/drawing/2014/main" id="{CDF24848-9694-CC65-598C-876A0574E1A8}"/>
              </a:ext>
            </a:extLst>
          </p:cNvPr>
          <p:cNvSpPr txBox="1"/>
          <p:nvPr/>
        </p:nvSpPr>
        <p:spPr>
          <a:xfrm>
            <a:off x="2899940" y="2181507"/>
            <a:ext cx="4981147" cy="707886"/>
          </a:xfrm>
          <a:prstGeom prst="rect">
            <a:avLst/>
          </a:prstGeom>
          <a:solidFill>
            <a:schemeClr val="accent6">
              <a:lumMod val="40000"/>
              <a:lumOff val="60000"/>
            </a:schemeClr>
          </a:solidFill>
          <a:ln w="28575">
            <a:solidFill>
              <a:schemeClr val="tx1"/>
            </a:solidFill>
          </a:ln>
        </p:spPr>
        <p:txBody>
          <a:bodyPr wrap="square">
            <a:spAutoFit/>
          </a:bodyPr>
          <a:lstStyle/>
          <a:p>
            <a:pPr algn="ctr"/>
            <a:r>
              <a:rPr lang="en-US" sz="2000"/>
              <a:t>How much energy will each material release over a 350°C to 50°C temperature drop?</a:t>
            </a:r>
          </a:p>
        </p:txBody>
      </p:sp>
    </p:spTree>
    <p:extLst>
      <p:ext uri="{BB962C8B-B14F-4D97-AF65-F5344CB8AC3E}">
        <p14:creationId xmlns:p14="http://schemas.microsoft.com/office/powerpoint/2010/main" val="2938403809"/>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03E623-E29B-714F-9E50-4A45037DCF8C}"/>
              </a:ext>
            </a:extLst>
          </p:cNvPr>
          <p:cNvSpPr/>
          <p:nvPr/>
        </p:nvSpPr>
        <p:spPr>
          <a:xfrm>
            <a:off x="7001691" y="5309355"/>
            <a:ext cx="505098" cy="339635"/>
          </a:xfrm>
          <a:prstGeom prst="rect">
            <a:avLst/>
          </a:prstGeom>
          <a:solidFill>
            <a:schemeClr val="accent6">
              <a:lumMod val="40000"/>
              <a:lumOff val="60000"/>
            </a:schemeClr>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230F8-F290-E5E8-3590-3F2B4C76C025}"/>
              </a:ext>
            </a:extLst>
          </p:cNvPr>
          <p:cNvSpPr>
            <a:spLocks noGrp="1"/>
          </p:cNvSpPr>
          <p:nvPr>
            <p:ph type="title"/>
          </p:nvPr>
        </p:nvSpPr>
        <p:spPr/>
        <p:txBody>
          <a:bodyPr>
            <a:normAutofit/>
          </a:bodyPr>
          <a:lstStyle/>
          <a:p>
            <a:r>
              <a:rPr lang="en-US" sz="4300"/>
              <a:t>Steel Dominates Thermally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F10631-733A-BDEE-A530-3CBEFA04749A}"/>
                  </a:ext>
                </a:extLst>
              </p:cNvPr>
              <p:cNvSpPr txBox="1"/>
              <p:nvPr/>
            </p:nvSpPr>
            <p:spPr>
              <a:xfrm>
                <a:off x="4874515" y="1603598"/>
                <a:ext cx="1393202"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𝑄</m:t>
                          </m:r>
                        </m:num>
                        <m:den>
                          <m:r>
                            <a:rPr lang="en-US" b="0" i="1" smtClean="0">
                              <a:latin typeface="Cambria Math" panose="02040503050406030204" pitchFamily="18" charset="0"/>
                            </a:rPr>
                            <m:t>𝑙</m:t>
                          </m:r>
                        </m:den>
                      </m:f>
                      <m:r>
                        <a:rPr lang="en-US" b="0" i="1" smtClean="0">
                          <a:latin typeface="Cambria Math" panose="02040503050406030204" pitchFamily="18" charset="0"/>
                        </a:rPr>
                        <m:t>=</m:t>
                      </m:r>
                      <m:r>
                        <a:rPr lang="en-US" b="0" i="1" smtClean="0">
                          <a:latin typeface="Cambria Math" panose="02040503050406030204" pitchFamily="18" charset="0"/>
                        </a:rPr>
                        <m:t>𝜌</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𝑇</m:t>
                      </m:r>
                    </m:oMath>
                  </m:oMathPara>
                </a14:m>
                <a:endParaRPr lang="en-US"/>
              </a:p>
            </p:txBody>
          </p:sp>
        </mc:Choice>
        <mc:Fallback xmlns="">
          <p:sp>
            <p:nvSpPr>
              <p:cNvPr id="4" name="TextBox 3">
                <a:extLst>
                  <a:ext uri="{FF2B5EF4-FFF2-40B4-BE49-F238E27FC236}">
                    <a16:creationId xmlns:a16="http://schemas.microsoft.com/office/drawing/2014/main" id="{36F10631-733A-BDEE-A530-3CBEFA04749A}"/>
                  </a:ext>
                </a:extLst>
              </p:cNvPr>
              <p:cNvSpPr txBox="1">
                <a:spLocks noRot="1" noChangeAspect="1" noMove="1" noResize="1" noEditPoints="1" noAdjustHandles="1" noChangeArrowheads="1" noChangeShapeType="1" noTextEdit="1"/>
              </p:cNvSpPr>
              <p:nvPr/>
            </p:nvSpPr>
            <p:spPr>
              <a:xfrm>
                <a:off x="4874515" y="1603598"/>
                <a:ext cx="1393202" cy="5203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860A0FD-A479-638F-8849-3EA29A4A9654}"/>
                  </a:ext>
                </a:extLst>
              </p:cNvPr>
              <p:cNvSpPr txBox="1">
                <a:spLocks/>
              </p:cNvSpPr>
              <p:nvPr/>
            </p:nvSpPr>
            <p:spPr>
              <a:xfrm>
                <a:off x="1932986" y="2284621"/>
                <a:ext cx="3142353" cy="2276266"/>
              </a:xfrm>
              <a:prstGeom prst="rect">
                <a:avLst/>
              </a:prstGeom>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sz="1800" b="0" u="sng"/>
                  <a:t>Steel Pipe</a:t>
                </a:r>
                <a:endParaRPr lang="en-US" sz="200" b="0" u="sng"/>
              </a:p>
              <a:p>
                <a:pPr marL="0" indent="0">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Font typeface="Arial" panose="020B0604020202020204" pitchFamily="34" charset="0"/>
                  <a:buNone/>
                </a:pPr>
                <a:r>
                  <a:rPr lang="en-US" sz="1800" b="0"/>
                  <a:t>          </a:t>
                </a:r>
                <a14:m>
                  <m:oMath xmlns:m="http://schemas.openxmlformats.org/officeDocument/2006/math">
                    <m:r>
                      <a:rPr lang="en-US" sz="1800" b="0" i="1" smtClean="0">
                        <a:latin typeface="Cambria Math" panose="02040503050406030204" pitchFamily="18" charset="0"/>
                      </a:rPr>
                      <m:t>𝜌</m:t>
                    </m:r>
                  </m:oMath>
                </a14:m>
                <a:r>
                  <a:rPr lang="en-US" sz="1800"/>
                  <a:t> = 7,500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𝑘𝑔</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3</m:t>
                            </m:r>
                          </m:sup>
                        </m:sSup>
                      </m:den>
                    </m:f>
                    <m:r>
                      <a:rPr lang="en-US" sz="1800" b="0" i="1" smtClean="0">
                        <a:latin typeface="Cambria Math" panose="02040503050406030204" pitchFamily="18" charset="0"/>
                      </a:rPr>
                      <m:t>)</m:t>
                    </m:r>
                  </m:oMath>
                </a14:m>
                <a:endParaRPr lang="en-US" sz="1800"/>
              </a:p>
              <a:p>
                <a:pPr marL="0" indent="0">
                  <a:spcBef>
                    <a:spcPts val="300"/>
                  </a:spcBef>
                  <a:buFont typeface="Arial" panose="020B0604020202020204" pitchFamily="34" charset="0"/>
                  <a:buNone/>
                </a:pPr>
                <a:r>
                  <a:rPr lang="en-US" sz="180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𝑐</m:t>
                        </m:r>
                      </m:sub>
                    </m:sSub>
                  </m:oMath>
                </a14:m>
                <a:r>
                  <a:rPr lang="en-US" sz="1800"/>
                  <a:t> = </a:t>
                </a:r>
                <a14:m>
                  <m:oMath xmlns:m="http://schemas.openxmlformats.org/officeDocument/2006/math">
                    <m:r>
                      <a:rPr lang="en-US" sz="1800" b="0" i="1" smtClean="0">
                        <a:latin typeface="Cambria Math" panose="02040503050406030204" pitchFamily="18" charset="0"/>
                      </a:rPr>
                      <m:t>5⋅</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oMath>
                </a14:m>
                <a:endParaRPr lang="en-US" sz="1800"/>
              </a:p>
              <a:p>
                <a:pPr marL="0" indent="0">
                  <a:spcBef>
                    <a:spcPts val="300"/>
                  </a:spcBef>
                  <a:buFont typeface="Arial" panose="020B0604020202020204" pitchFamily="34" charset="0"/>
                  <a:buNone/>
                </a:pPr>
                <a:r>
                  <a:rPr lang="en-US" sz="180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𝑝</m:t>
                        </m:r>
                      </m:sub>
                    </m:sSub>
                  </m:oMath>
                </a14:m>
                <a:r>
                  <a:rPr lang="en-US" sz="1800"/>
                  <a:t> = 468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num>
                      <m:den>
                        <m:r>
                          <a:rPr lang="en-US" sz="1800" b="0" i="1" smtClean="0">
                            <a:latin typeface="Cambria Math" panose="02040503050406030204" pitchFamily="18" charset="0"/>
                          </a:rPr>
                          <m:t>𝑘𝑔</m:t>
                        </m:r>
                        <m:r>
                          <a:rPr lang="en-US" sz="1800" b="0" i="1" smtClean="0">
                            <a:latin typeface="Cambria Math" panose="02040503050406030204" pitchFamily="18" charset="0"/>
                          </a:rPr>
                          <m:t>⋅</m:t>
                        </m:r>
                        <m:r>
                          <a:rPr lang="en-US" sz="1800" b="0" i="1" smtClean="0">
                            <a:latin typeface="Cambria Math" panose="02040503050406030204" pitchFamily="18" charset="0"/>
                          </a:rPr>
                          <m:t>𝐾</m:t>
                        </m:r>
                        <m:r>
                          <a:rPr lang="en-US" sz="1800" b="0" i="1" smtClean="0">
                            <a:latin typeface="Cambria Math" panose="02040503050406030204" pitchFamily="18" charset="0"/>
                          </a:rPr>
                          <m:t>)</m:t>
                        </m:r>
                      </m:den>
                    </m:f>
                  </m:oMath>
                </a14:m>
                <a:endParaRPr lang="en-US" sz="1800"/>
              </a:p>
              <a:p>
                <a:pPr marL="0" indent="0">
                  <a:spcBef>
                    <a:spcPts val="300"/>
                  </a:spcBef>
                  <a:buNone/>
                </a:pPr>
                <a:r>
                  <a:rPr lang="en-US" sz="1800" b="0"/>
                  <a:t>          </a:t>
                </a: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𝑇</m:t>
                    </m:r>
                  </m:oMath>
                </a14:m>
                <a:r>
                  <a:rPr lang="en-US" sz="1800"/>
                  <a:t> = 300</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oMath>
                </a14:m>
                <a:endParaRPr lang="en-US" sz="1800" i="1">
                  <a:latin typeface="Cambria Math" panose="02040503050406030204" pitchFamily="18" charset="0"/>
                </a:endParaRPr>
              </a:p>
              <a:p>
                <a:pPr marL="0" indent="0">
                  <a:spcBef>
                    <a:spcPts val="300"/>
                  </a:spcBef>
                  <a:buNone/>
                </a:pPr>
                <a:endParaRPr lang="en-US" sz="1800" i="1">
                  <a:latin typeface="Cambria Math" panose="02040503050406030204" pitchFamily="18" charset="0"/>
                </a:endParaRPr>
              </a:p>
              <a:p>
                <a:pPr marL="0" indent="0">
                  <a:spcBef>
                    <a:spcPts val="300"/>
                  </a:spcBef>
                  <a:buNone/>
                </a:pPr>
                <a14:m>
                  <m:oMath xmlns:m="http://schemas.openxmlformats.org/officeDocument/2006/math">
                    <m:sSub>
                      <m:sSubPr>
                        <m:ctrlPr>
                          <a:rPr lang="en-US" sz="1800" i="1" smtClean="0">
                            <a:latin typeface="Cambria Math" panose="02040503050406030204" pitchFamily="18" charset="0"/>
                          </a:rPr>
                        </m:ctrlPr>
                      </m:sSubPr>
                      <m:e>
                        <m:d>
                          <m:dPr>
                            <m:ctrlPr>
                              <a:rPr lang="en-US" sz="1800" i="1" smtClean="0">
                                <a:latin typeface="Cambria Math" panose="02040503050406030204" pitchFamily="18" charset="0"/>
                              </a:rPr>
                            </m:ctrlPr>
                          </m:dPr>
                          <m:e>
                            <m:f>
                              <m:fPr>
                                <m:type m:val="lin"/>
                                <m:ctrlPr>
                                  <a:rPr lang="en-US" sz="1800" i="1" smtClean="0">
                                    <a:latin typeface="Cambria Math" panose="02040503050406030204" pitchFamily="18" charset="0"/>
                                  </a:rPr>
                                </m:ctrlPr>
                              </m:fPr>
                              <m:num>
                                <m:r>
                                  <a:rPr lang="en-US" sz="1800" b="0" i="1" smtClean="0">
                                    <a:latin typeface="Cambria Math" panose="02040503050406030204" pitchFamily="18" charset="0"/>
                                  </a:rPr>
                                  <m:t>𝑄</m:t>
                                </m:r>
                              </m:num>
                              <m:den>
                                <m:r>
                                  <a:rPr lang="en-US" sz="1800" b="0" i="1" smtClean="0">
                                    <a:latin typeface="Cambria Math" panose="02040503050406030204" pitchFamily="18" charset="0"/>
                                  </a:rPr>
                                  <m:t>𝑙</m:t>
                                </m:r>
                              </m:den>
                            </m:f>
                          </m:e>
                        </m:d>
                      </m:e>
                      <m:sub>
                        <m:r>
                          <a:rPr lang="en-US" sz="1800" b="0" i="1" smtClean="0">
                            <a:latin typeface="Cambria Math" panose="02040503050406030204" pitchFamily="18" charset="0"/>
                          </a:rPr>
                          <m:t>𝑠𝑡𝑒𝑒𝑙</m:t>
                        </m:r>
                        <m:r>
                          <a:rPr lang="en-US" sz="1800" b="0" i="1" smtClean="0">
                            <a:latin typeface="Cambria Math" panose="02040503050406030204" pitchFamily="18" charset="0"/>
                          </a:rPr>
                          <m:t> </m:t>
                        </m:r>
                        <m:r>
                          <a:rPr lang="en-US" sz="1800" b="0" i="1" smtClean="0">
                            <a:latin typeface="Cambria Math" panose="02040503050406030204" pitchFamily="18" charset="0"/>
                          </a:rPr>
                          <m:t>𝑝𝑖𝑝𝑒</m:t>
                        </m:r>
                      </m:sub>
                    </m:sSub>
                  </m:oMath>
                </a14:m>
                <a:r>
                  <a:rPr lang="en-US" sz="1800"/>
                  <a:t> = 53,410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num>
                      <m:den>
                        <m:r>
                          <a:rPr lang="en-US" sz="1800" b="0" i="1" smtClean="0">
                            <a:latin typeface="Cambria Math" panose="02040503050406030204" pitchFamily="18" charset="0"/>
                          </a:rPr>
                          <m:t>𝑚</m:t>
                        </m:r>
                      </m:den>
                    </m:f>
                    <m:r>
                      <a:rPr lang="en-US" sz="1800" b="0" i="1" smtClean="0">
                        <a:latin typeface="Cambria Math" panose="02040503050406030204" pitchFamily="18" charset="0"/>
                      </a:rPr>
                      <m:t>)</m:t>
                    </m:r>
                  </m:oMath>
                </a14:m>
                <a:endParaRPr lang="en-US" sz="1800"/>
              </a:p>
              <a:p>
                <a:pPr marL="0" indent="0">
                  <a:spcBef>
                    <a:spcPts val="300"/>
                  </a:spcBef>
                  <a:buFont typeface="Arial" panose="020B0604020202020204" pitchFamily="34" charset="0"/>
                  <a:buNone/>
                </a:pPr>
                <a:endParaRPr lang="en-US" sz="1800"/>
              </a:p>
            </p:txBody>
          </p:sp>
        </mc:Choice>
        <mc:Fallback xmlns="">
          <p:sp>
            <p:nvSpPr>
              <p:cNvPr id="7" name="Content Placeholder 2">
                <a:extLst>
                  <a:ext uri="{FF2B5EF4-FFF2-40B4-BE49-F238E27FC236}">
                    <a16:creationId xmlns:a16="http://schemas.microsoft.com/office/drawing/2014/main" id="{0860A0FD-A479-638F-8849-3EA29A4A9654}"/>
                  </a:ext>
                </a:extLst>
              </p:cNvPr>
              <p:cNvSpPr txBox="1">
                <a:spLocks noRot="1" noChangeAspect="1" noMove="1" noResize="1" noEditPoints="1" noAdjustHandles="1" noChangeArrowheads="1" noChangeShapeType="1" noTextEdit="1"/>
              </p:cNvSpPr>
              <p:nvPr/>
            </p:nvSpPr>
            <p:spPr>
              <a:xfrm>
                <a:off x="1932986" y="2284621"/>
                <a:ext cx="3142353" cy="2276266"/>
              </a:xfrm>
              <a:prstGeom prst="rect">
                <a:avLst/>
              </a:prstGeom>
              <a:blipFill>
                <a:blip r:embed="rId3"/>
                <a:stretch>
                  <a:fillRect l="-1927" t="-4521" r="-8092" b="-22606"/>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EC3336-BD2D-34DD-D84C-9ABFCD1E41A9}"/>
                  </a:ext>
                </a:extLst>
              </p:cNvPr>
              <p:cNvSpPr txBox="1">
                <a:spLocks/>
              </p:cNvSpPr>
              <p:nvPr/>
            </p:nvSpPr>
            <p:spPr>
              <a:xfrm>
                <a:off x="6069244" y="2284621"/>
                <a:ext cx="3074756" cy="2276266"/>
              </a:xfrm>
              <a:prstGeom prst="rect">
                <a:avLst/>
              </a:prstGeom>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sz="1800" u="sng"/>
                  <a:t>Hydrogen Gas</a:t>
                </a:r>
                <a:endParaRPr lang="en-US" sz="200" b="0" u="sng"/>
              </a:p>
              <a:p>
                <a:pPr marL="0" indent="0">
                  <a:spcBef>
                    <a:spcPts val="300"/>
                  </a:spcBef>
                  <a:buFont typeface="Arial" panose="020B0604020202020204" pitchFamily="34" charset="0"/>
                  <a:buNone/>
                </a:pPr>
                <a:endParaRPr lang="en-US" sz="200" b="0"/>
              </a:p>
              <a:p>
                <a:pPr marL="0" indent="0">
                  <a:spcBef>
                    <a:spcPts val="300"/>
                  </a:spcBef>
                  <a:buNone/>
                </a:pPr>
                <a:r>
                  <a:rPr lang="en-US" sz="1800" b="0"/>
                  <a:t>          </a:t>
                </a:r>
                <a14:m>
                  <m:oMath xmlns:m="http://schemas.openxmlformats.org/officeDocument/2006/math">
                    <m:r>
                      <a:rPr lang="en-US" sz="1800" b="0" i="1" smtClean="0">
                        <a:latin typeface="Cambria Math" panose="02040503050406030204" pitchFamily="18" charset="0"/>
                      </a:rPr>
                      <m:t>𝜌</m:t>
                    </m:r>
                  </m:oMath>
                </a14:m>
                <a:r>
                  <a:rPr lang="en-US" sz="1800"/>
                  <a:t> = 0.076 </a:t>
                </a:r>
                <a14:m>
                  <m:oMath xmlns:m="http://schemas.openxmlformats.org/officeDocument/2006/math">
                    <m:r>
                      <a:rPr lang="en-US" sz="1800" i="1">
                        <a:latin typeface="Cambria Math" panose="02040503050406030204" pitchFamily="18" charset="0"/>
                      </a:rPr>
                      <m:t>(</m:t>
                    </m:r>
                    <m:f>
                      <m:fPr>
                        <m:type m:val="lin"/>
                        <m:ctrlPr>
                          <a:rPr lang="en-US" sz="1800" i="1">
                            <a:latin typeface="Cambria Math" panose="02040503050406030204" pitchFamily="18" charset="0"/>
                          </a:rPr>
                        </m:ctrlPr>
                      </m:fPr>
                      <m:num>
                        <m:r>
                          <a:rPr lang="en-US" sz="1800" i="1">
                            <a:latin typeface="Cambria Math" panose="02040503050406030204" pitchFamily="18" charset="0"/>
                          </a:rPr>
                          <m:t>𝑘𝑔</m:t>
                        </m:r>
                      </m:num>
                      <m:den>
                        <m:sSup>
                          <m:sSupPr>
                            <m:ctrlPr>
                              <a:rPr lang="en-US" sz="1800" i="1">
                                <a:latin typeface="Cambria Math" panose="02040503050406030204" pitchFamily="18" charset="0"/>
                              </a:rPr>
                            </m:ctrlPr>
                          </m:sSupPr>
                          <m:e>
                            <m:r>
                              <a:rPr lang="en-US" sz="1800" i="1">
                                <a:latin typeface="Cambria Math" panose="02040503050406030204" pitchFamily="18" charset="0"/>
                              </a:rPr>
                              <m:t>𝑚</m:t>
                            </m:r>
                          </m:e>
                          <m:sup>
                            <m:r>
                              <a:rPr lang="en-US" sz="1800" i="1">
                                <a:latin typeface="Cambria Math" panose="02040503050406030204" pitchFamily="18" charset="0"/>
                              </a:rPr>
                              <m:t>3</m:t>
                            </m:r>
                          </m:sup>
                        </m:sSup>
                      </m:den>
                    </m:f>
                    <m:r>
                      <a:rPr lang="en-US" sz="1800" i="1">
                        <a:latin typeface="Cambria Math" panose="02040503050406030204" pitchFamily="18" charset="0"/>
                      </a:rPr>
                      <m:t>)</m:t>
                    </m:r>
                  </m:oMath>
                </a14:m>
                <a:endParaRPr lang="en-US" sz="1800"/>
              </a:p>
              <a:p>
                <a:pPr marL="0" indent="0">
                  <a:spcBef>
                    <a:spcPts val="300"/>
                  </a:spcBef>
                  <a:buNone/>
                </a:pPr>
                <a:r>
                  <a:rPr lang="en-US" sz="180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𝑐</m:t>
                        </m:r>
                      </m:sub>
                    </m:sSub>
                  </m:oMath>
                </a14:m>
                <a:r>
                  <a:rPr lang="en-US" sz="1800"/>
                  <a:t> = 2.3 </a:t>
                </a:r>
                <a14:m>
                  <m:oMath xmlns:m="http://schemas.openxmlformats.org/officeDocument/2006/math">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10</m:t>
                        </m:r>
                      </m:e>
                      <m:sup>
                        <m:r>
                          <a:rPr lang="en-US" sz="1800" i="1">
                            <a:latin typeface="Cambria Math" panose="02040503050406030204" pitchFamily="18" charset="0"/>
                          </a:rPr>
                          <m:t>−</m:t>
                        </m:r>
                        <m:r>
                          <a:rPr lang="en-US" sz="1800" b="0" i="1" smtClean="0">
                            <a:latin typeface="Cambria Math" panose="02040503050406030204" pitchFamily="18" charset="0"/>
                          </a:rPr>
                          <m:t>4</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𝑚</m:t>
                        </m:r>
                      </m:e>
                      <m:sup>
                        <m:r>
                          <a:rPr lang="en-US" sz="1800" i="1">
                            <a:latin typeface="Cambria Math" panose="02040503050406030204" pitchFamily="18" charset="0"/>
                          </a:rPr>
                          <m:t>2</m:t>
                        </m:r>
                      </m:sup>
                    </m:sSup>
                    <m:r>
                      <a:rPr lang="en-US" sz="1800" i="1">
                        <a:latin typeface="Cambria Math" panose="02040503050406030204" pitchFamily="18" charset="0"/>
                      </a:rPr>
                      <m:t>)</m:t>
                    </m:r>
                  </m:oMath>
                </a14:m>
                <a:endParaRPr lang="en-US" sz="1800"/>
              </a:p>
              <a:p>
                <a:pPr marL="0" indent="0">
                  <a:spcBef>
                    <a:spcPts val="300"/>
                  </a:spcBef>
                  <a:buNone/>
                </a:pPr>
                <a:r>
                  <a:rPr lang="en-US" sz="1800"/>
                  <a: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𝑝</m:t>
                        </m:r>
                      </m:sub>
                    </m:sSub>
                  </m:oMath>
                </a14:m>
                <a:r>
                  <a:rPr lang="en-US" sz="1800"/>
                  <a:t> = 14,500 </a:t>
                </a:r>
                <a14:m>
                  <m:oMath xmlns:m="http://schemas.openxmlformats.org/officeDocument/2006/math">
                    <m:r>
                      <a:rPr lang="en-US" sz="1800" i="1">
                        <a:latin typeface="Cambria Math" panose="02040503050406030204" pitchFamily="18" charset="0"/>
                      </a:rPr>
                      <m:t>(</m:t>
                    </m:r>
                    <m:f>
                      <m:fPr>
                        <m:type m:val="lin"/>
                        <m:ctrlPr>
                          <a:rPr lang="en-US" sz="1800" i="1">
                            <a:latin typeface="Cambria Math" panose="02040503050406030204" pitchFamily="18" charset="0"/>
                          </a:rPr>
                        </m:ctrlPr>
                      </m:fPr>
                      <m:num>
                        <m:r>
                          <a:rPr lang="en-US" sz="1800" i="1">
                            <a:latin typeface="Cambria Math" panose="02040503050406030204" pitchFamily="18" charset="0"/>
                          </a:rPr>
                          <m:t>𝐽</m:t>
                        </m:r>
                      </m:num>
                      <m:den>
                        <m:r>
                          <a:rPr lang="en-US" sz="1800" i="1">
                            <a:latin typeface="Cambria Math" panose="02040503050406030204" pitchFamily="18" charset="0"/>
                          </a:rPr>
                          <m:t>𝑘𝑔</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en>
                    </m:f>
                  </m:oMath>
                </a14:m>
                <a:endParaRPr lang="en-US" sz="1800"/>
              </a:p>
              <a:p>
                <a:pPr marL="0" indent="0">
                  <a:spcBef>
                    <a:spcPts val="300"/>
                  </a:spcBef>
                  <a:buNone/>
                </a:pPr>
                <a:r>
                  <a:rPr lang="en-US" sz="1800" b="0"/>
                  <a:t>          </a:t>
                </a: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𝑇</m:t>
                    </m:r>
                  </m:oMath>
                </a14:m>
                <a:r>
                  <a:rPr lang="en-US" sz="1800"/>
                  <a:t> = 300</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𝐶</m:t>
                    </m:r>
                  </m:oMath>
                </a14:m>
                <a:endParaRPr lang="en-US" sz="1800" i="1">
                  <a:latin typeface="Cambria Math" panose="02040503050406030204" pitchFamily="18" charset="0"/>
                </a:endParaRPr>
              </a:p>
              <a:p>
                <a:pPr marL="0" indent="0">
                  <a:spcBef>
                    <a:spcPts val="300"/>
                  </a:spcBef>
                  <a:buNone/>
                </a:pPr>
                <a:endParaRPr lang="en-US" sz="1800" i="1">
                  <a:latin typeface="Cambria Math" panose="02040503050406030204" pitchFamily="18" charset="0"/>
                </a:endParaRPr>
              </a:p>
              <a:p>
                <a:pPr marL="0" indent="0">
                  <a:spcBef>
                    <a:spcPts val="300"/>
                  </a:spcBef>
                  <a:buNone/>
                </a:pPr>
                <a14:m>
                  <m:oMath xmlns:m="http://schemas.openxmlformats.org/officeDocument/2006/math">
                    <m:sSub>
                      <m:sSubPr>
                        <m:ctrlPr>
                          <a:rPr lang="en-US" sz="1800" i="1">
                            <a:latin typeface="Cambria Math" panose="02040503050406030204" pitchFamily="18" charset="0"/>
                          </a:rPr>
                        </m:ctrlPr>
                      </m:sSubPr>
                      <m:e>
                        <m:d>
                          <m:dPr>
                            <m:ctrlPr>
                              <a:rPr lang="en-US" sz="1800" i="1">
                                <a:latin typeface="Cambria Math" panose="02040503050406030204" pitchFamily="18" charset="0"/>
                              </a:rPr>
                            </m:ctrlPr>
                          </m:dPr>
                          <m:e>
                            <m:f>
                              <m:fPr>
                                <m:type m:val="lin"/>
                                <m:ctrlPr>
                                  <a:rPr lang="en-US" sz="1800" i="1">
                                    <a:latin typeface="Cambria Math" panose="02040503050406030204" pitchFamily="18" charset="0"/>
                                  </a:rPr>
                                </m:ctrlPr>
                              </m:fPr>
                              <m:num>
                                <m:r>
                                  <a:rPr lang="en-US" sz="1800" i="1">
                                    <a:latin typeface="Cambria Math" panose="02040503050406030204" pitchFamily="18" charset="0"/>
                                  </a:rPr>
                                  <m:t>𝑄</m:t>
                                </m:r>
                              </m:num>
                              <m:den>
                                <m:r>
                                  <a:rPr lang="en-US" sz="1800" i="1">
                                    <a:latin typeface="Cambria Math" panose="02040503050406030204" pitchFamily="18" charset="0"/>
                                  </a:rPr>
                                  <m:t>𝑙</m:t>
                                </m:r>
                              </m:den>
                            </m:f>
                          </m:e>
                        </m:d>
                      </m:e>
                      <m:sub>
                        <m:r>
                          <a:rPr lang="en-US" sz="1800" b="0" i="1" smtClean="0">
                            <a:latin typeface="Cambria Math" panose="02040503050406030204" pitchFamily="18" charset="0"/>
                          </a:rPr>
                          <m:t>h𝑦𝑑𝑟𝑜𝑔𝑒𝑛</m:t>
                        </m:r>
                        <m:r>
                          <a:rPr lang="en-US" sz="1800" b="0" i="1" smtClean="0">
                            <a:latin typeface="Cambria Math" panose="02040503050406030204" pitchFamily="18" charset="0"/>
                          </a:rPr>
                          <m:t> </m:t>
                        </m:r>
                        <m:r>
                          <a:rPr lang="en-US" sz="1800" b="0" i="1" smtClean="0">
                            <a:latin typeface="Cambria Math" panose="02040503050406030204" pitchFamily="18" charset="0"/>
                          </a:rPr>
                          <m:t>𝑔𝑎𝑠</m:t>
                        </m:r>
                      </m:sub>
                    </m:sSub>
                  </m:oMath>
                </a14:m>
                <a:r>
                  <a:rPr lang="en-US" sz="1800"/>
                  <a:t> = 77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num>
                      <m:den>
                        <m:r>
                          <a:rPr lang="en-US" sz="1800" b="0" i="1" smtClean="0">
                            <a:latin typeface="Cambria Math" panose="02040503050406030204" pitchFamily="18" charset="0"/>
                          </a:rPr>
                          <m:t>𝑚</m:t>
                        </m:r>
                      </m:den>
                    </m:f>
                    <m:r>
                      <a:rPr lang="en-US" sz="1800" b="0" i="1" smtClean="0">
                        <a:latin typeface="Cambria Math" panose="02040503050406030204" pitchFamily="18" charset="0"/>
                      </a:rPr>
                      <m:t>)</m:t>
                    </m:r>
                  </m:oMath>
                </a14:m>
                <a:endParaRPr lang="en-US" sz="1800"/>
              </a:p>
              <a:p>
                <a:pPr marL="0" indent="0">
                  <a:spcBef>
                    <a:spcPts val="300"/>
                  </a:spcBef>
                  <a:buFont typeface="Arial" panose="020B0604020202020204" pitchFamily="34" charset="0"/>
                  <a:buNone/>
                </a:pPr>
                <a:endParaRPr lang="en-US" sz="1800"/>
              </a:p>
            </p:txBody>
          </p:sp>
        </mc:Choice>
        <mc:Fallback xmlns="">
          <p:sp>
            <p:nvSpPr>
              <p:cNvPr id="8" name="Content Placeholder 2">
                <a:extLst>
                  <a:ext uri="{FF2B5EF4-FFF2-40B4-BE49-F238E27FC236}">
                    <a16:creationId xmlns:a16="http://schemas.microsoft.com/office/drawing/2014/main" id="{0AEC3336-BD2D-34DD-D84C-9ABFCD1E41A9}"/>
                  </a:ext>
                </a:extLst>
              </p:cNvPr>
              <p:cNvSpPr txBox="1">
                <a:spLocks noRot="1" noChangeAspect="1" noMove="1" noResize="1" noEditPoints="1" noAdjustHandles="1" noChangeArrowheads="1" noChangeShapeType="1" noTextEdit="1"/>
              </p:cNvSpPr>
              <p:nvPr/>
            </p:nvSpPr>
            <p:spPr>
              <a:xfrm>
                <a:off x="6069244" y="2284621"/>
                <a:ext cx="3074756" cy="2276266"/>
              </a:xfrm>
              <a:prstGeom prst="rect">
                <a:avLst/>
              </a:prstGeom>
              <a:blipFill>
                <a:blip r:embed="rId4"/>
                <a:stretch>
                  <a:fillRect l="-2170" t="-4521" r="-8679" b="-22340"/>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A6087FE9-C502-A4CF-B6AC-008FC1FDFF60}"/>
                  </a:ext>
                </a:extLst>
              </p:cNvPr>
              <p:cNvSpPr txBox="1">
                <a:spLocks/>
              </p:cNvSpPr>
              <p:nvPr/>
            </p:nvSpPr>
            <p:spPr>
              <a:xfrm>
                <a:off x="2716569" y="4770415"/>
                <a:ext cx="5468645"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sz="1800" u="sng"/>
                  <a:t>Steel/hydrogen energy ratio:</a:t>
                </a:r>
                <a:br>
                  <a:rPr lang="en-US" sz="1100" u="sng"/>
                </a:br>
                <a:endParaRPr lang="en-US" sz="1100" u="sng"/>
              </a:p>
              <a:p>
                <a:pPr marL="0" indent="0">
                  <a:spcBef>
                    <a:spcPts val="300"/>
                  </a:spcBef>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sSub>
                            <m:sSubPr>
                              <m:ctrlPr>
                                <a:rPr lang="en-US" sz="1800" i="1">
                                  <a:latin typeface="Cambria Math" panose="02040503050406030204" pitchFamily="18" charset="0"/>
                                </a:rPr>
                              </m:ctrlPr>
                            </m:sSubPr>
                            <m:e>
                              <m:d>
                                <m:dPr>
                                  <m:ctrlPr>
                                    <a:rPr lang="en-US" sz="1800" i="1">
                                      <a:latin typeface="Cambria Math" panose="02040503050406030204" pitchFamily="18" charset="0"/>
                                    </a:rPr>
                                  </m:ctrlPr>
                                </m:dPr>
                                <m:e>
                                  <m:f>
                                    <m:fPr>
                                      <m:type m:val="lin"/>
                                      <m:ctrlPr>
                                        <a:rPr lang="en-US" sz="1800" i="1">
                                          <a:latin typeface="Cambria Math" panose="02040503050406030204" pitchFamily="18" charset="0"/>
                                        </a:rPr>
                                      </m:ctrlPr>
                                    </m:fPr>
                                    <m:num>
                                      <m:r>
                                        <a:rPr lang="en-US" sz="1800" i="1">
                                          <a:latin typeface="Cambria Math" panose="02040503050406030204" pitchFamily="18" charset="0"/>
                                        </a:rPr>
                                        <m:t>𝑄</m:t>
                                      </m:r>
                                    </m:num>
                                    <m:den>
                                      <m:r>
                                        <a:rPr lang="en-US" sz="1800" i="1">
                                          <a:latin typeface="Cambria Math" panose="02040503050406030204" pitchFamily="18" charset="0"/>
                                        </a:rPr>
                                        <m:t>𝑙</m:t>
                                      </m:r>
                                    </m:den>
                                  </m:f>
                                </m:e>
                              </m:d>
                            </m:e>
                            <m:sub>
                              <m:r>
                                <a:rPr lang="en-US" sz="1800" i="1">
                                  <a:latin typeface="Cambria Math" panose="02040503050406030204" pitchFamily="18" charset="0"/>
                                </a:rPr>
                                <m:t>𝑠𝑡𝑒𝑒𝑙</m:t>
                              </m:r>
                              <m:r>
                                <a:rPr lang="en-US" sz="1800" i="1">
                                  <a:latin typeface="Cambria Math" panose="02040503050406030204" pitchFamily="18" charset="0"/>
                                </a:rPr>
                                <m:t> </m:t>
                              </m:r>
                              <m:r>
                                <a:rPr lang="en-US" sz="1800" i="1">
                                  <a:latin typeface="Cambria Math" panose="02040503050406030204" pitchFamily="18" charset="0"/>
                                </a:rPr>
                                <m:t>𝑝𝑖𝑝𝑒</m:t>
                              </m:r>
                            </m:sub>
                          </m:sSub>
                        </m:num>
                        <m:den>
                          <m:sSub>
                            <m:sSubPr>
                              <m:ctrlPr>
                                <a:rPr lang="en-US" sz="1800" i="1">
                                  <a:latin typeface="Cambria Math" panose="02040503050406030204" pitchFamily="18" charset="0"/>
                                </a:rPr>
                              </m:ctrlPr>
                            </m:sSubPr>
                            <m:e>
                              <m:d>
                                <m:dPr>
                                  <m:ctrlPr>
                                    <a:rPr lang="en-US" sz="1800" i="1">
                                      <a:latin typeface="Cambria Math" panose="02040503050406030204" pitchFamily="18" charset="0"/>
                                    </a:rPr>
                                  </m:ctrlPr>
                                </m:dPr>
                                <m:e>
                                  <m:f>
                                    <m:fPr>
                                      <m:type m:val="lin"/>
                                      <m:ctrlPr>
                                        <a:rPr lang="en-US" sz="1800" i="1">
                                          <a:latin typeface="Cambria Math" panose="02040503050406030204" pitchFamily="18" charset="0"/>
                                        </a:rPr>
                                      </m:ctrlPr>
                                    </m:fPr>
                                    <m:num>
                                      <m:r>
                                        <a:rPr lang="en-US" sz="1800" i="1">
                                          <a:latin typeface="Cambria Math" panose="02040503050406030204" pitchFamily="18" charset="0"/>
                                        </a:rPr>
                                        <m:t>𝑄</m:t>
                                      </m:r>
                                    </m:num>
                                    <m:den>
                                      <m:r>
                                        <a:rPr lang="en-US" sz="1800" i="1">
                                          <a:latin typeface="Cambria Math" panose="02040503050406030204" pitchFamily="18" charset="0"/>
                                        </a:rPr>
                                        <m:t>𝑙</m:t>
                                      </m:r>
                                    </m:den>
                                  </m:f>
                                </m:e>
                              </m:d>
                            </m:e>
                            <m:sub>
                              <m:r>
                                <a:rPr lang="en-US" sz="1800" b="0" i="1" smtClean="0">
                                  <a:latin typeface="Cambria Math" panose="02040503050406030204" pitchFamily="18" charset="0"/>
                                </a:rPr>
                                <m:t>h𝑦𝑑𝑟𝑜𝑔𝑒𝑛</m:t>
                              </m:r>
                              <m:r>
                                <a:rPr lang="en-US" sz="1800" b="0" i="1" smtClean="0">
                                  <a:latin typeface="Cambria Math" panose="02040503050406030204" pitchFamily="18" charset="0"/>
                                </a:rPr>
                                <m:t> </m:t>
                              </m:r>
                              <m:r>
                                <a:rPr lang="en-US" sz="1800" b="0" i="1" smtClean="0">
                                  <a:latin typeface="Cambria Math" panose="02040503050406030204" pitchFamily="18" charset="0"/>
                                </a:rPr>
                                <m:t>𝑔𝑎𝑠</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53,410(</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num>
                            <m:den>
                              <m:r>
                                <a:rPr lang="en-US" sz="1800" b="0" i="1" smtClean="0">
                                  <a:latin typeface="Cambria Math" panose="02040503050406030204" pitchFamily="18" charset="0"/>
                                </a:rPr>
                                <m:t>𝑚</m:t>
                              </m:r>
                              <m:r>
                                <a:rPr lang="en-US" sz="1800" b="0" i="1" smtClean="0">
                                  <a:latin typeface="Cambria Math" panose="02040503050406030204" pitchFamily="18" charset="0"/>
                                </a:rPr>
                                <m:t>)</m:t>
                              </m:r>
                            </m:den>
                          </m:f>
                        </m:num>
                        <m:den>
                          <m:r>
                            <a:rPr lang="en-US" sz="1800" b="0" i="1" smtClean="0">
                              <a:latin typeface="Cambria Math" panose="02040503050406030204" pitchFamily="18" charset="0"/>
                            </a:rPr>
                            <m:t>77(</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𝐽</m:t>
                              </m:r>
                            </m:num>
                            <m:den>
                              <m:r>
                                <a:rPr lang="en-US" sz="1800" b="0" i="1" smtClean="0">
                                  <a:latin typeface="Cambria Math" panose="02040503050406030204" pitchFamily="18" charset="0"/>
                                </a:rPr>
                                <m:t>𝑚</m:t>
                              </m:r>
                            </m:den>
                          </m:f>
                          <m:r>
                            <a:rPr lang="en-US" sz="1800" b="0" i="1" smtClean="0">
                              <a:latin typeface="Cambria Math" panose="02040503050406030204" pitchFamily="18" charset="0"/>
                            </a:rPr>
                            <m:t>)</m:t>
                          </m:r>
                        </m:den>
                      </m:f>
                      <m:r>
                        <a:rPr lang="en-US" sz="1800" b="0" i="1" smtClean="0">
                          <a:latin typeface="Cambria Math" panose="02040503050406030204" pitchFamily="18" charset="0"/>
                        </a:rPr>
                        <m:t>=690</m:t>
                      </m:r>
                    </m:oMath>
                  </m:oMathPara>
                </a14:m>
                <a:endParaRPr lang="en-US" sz="1800"/>
              </a:p>
            </p:txBody>
          </p:sp>
        </mc:Choice>
        <mc:Fallback xmlns="">
          <p:sp>
            <p:nvSpPr>
              <p:cNvPr id="9" name="Content Placeholder 2">
                <a:extLst>
                  <a:ext uri="{FF2B5EF4-FFF2-40B4-BE49-F238E27FC236}">
                    <a16:creationId xmlns:a16="http://schemas.microsoft.com/office/drawing/2014/main" id="{A6087FE9-C502-A4CF-B6AC-008FC1FDFF60}"/>
                  </a:ext>
                </a:extLst>
              </p:cNvPr>
              <p:cNvSpPr txBox="1">
                <a:spLocks noRot="1" noChangeAspect="1" noMove="1" noResize="1" noEditPoints="1" noAdjustHandles="1" noChangeArrowheads="1" noChangeShapeType="1" noTextEdit="1"/>
              </p:cNvSpPr>
              <p:nvPr/>
            </p:nvSpPr>
            <p:spPr>
              <a:xfrm>
                <a:off x="2716569" y="4770415"/>
                <a:ext cx="5468645" cy="1325563"/>
              </a:xfrm>
              <a:prstGeom prst="rect">
                <a:avLst/>
              </a:prstGeom>
              <a:blipFill>
                <a:blip r:embed="rId5"/>
                <a:stretch>
                  <a:fillRect t="-460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DB39EFE-887D-A33E-D0EC-8A606FF74912}"/>
              </a:ext>
            </a:extLst>
          </p:cNvPr>
          <p:cNvSpPr txBox="1"/>
          <p:nvPr/>
        </p:nvSpPr>
        <p:spPr>
          <a:xfrm>
            <a:off x="1158238" y="5859133"/>
            <a:ext cx="8895427" cy="369332"/>
          </a:xfrm>
          <a:prstGeom prst="rect">
            <a:avLst/>
          </a:prstGeom>
          <a:noFill/>
        </p:spPr>
        <p:txBody>
          <a:bodyPr wrap="square" rtlCol="0">
            <a:spAutoFit/>
          </a:bodyPr>
          <a:lstStyle/>
          <a:p>
            <a:pPr algn="ctr"/>
            <a:r>
              <a:rPr lang="en-US"/>
              <a:t>Thermal energy in hydrogen is negligible compared to thermal energy in steel.</a:t>
            </a:r>
          </a:p>
        </p:txBody>
      </p:sp>
      <p:sp>
        <p:nvSpPr>
          <p:cNvPr id="6" name="TextBox 5">
            <a:extLst>
              <a:ext uri="{FF2B5EF4-FFF2-40B4-BE49-F238E27FC236}">
                <a16:creationId xmlns:a16="http://schemas.microsoft.com/office/drawing/2014/main" id="{727CB215-E940-3B57-9703-BFD8E8363655}"/>
              </a:ext>
            </a:extLst>
          </p:cNvPr>
          <p:cNvSpPr txBox="1"/>
          <p:nvPr/>
        </p:nvSpPr>
        <p:spPr>
          <a:xfrm>
            <a:off x="2523856" y="6242618"/>
            <a:ext cx="6094520" cy="369332"/>
          </a:xfrm>
          <a:prstGeom prst="rect">
            <a:avLst/>
          </a:prstGeom>
          <a:solidFill>
            <a:schemeClr val="accent6">
              <a:lumMod val="40000"/>
              <a:lumOff val="60000"/>
            </a:schemeClr>
          </a:solidFill>
          <a:ln w="28575">
            <a:solidFill>
              <a:schemeClr val="tx1"/>
            </a:solidFill>
          </a:ln>
        </p:spPr>
        <p:txBody>
          <a:bodyPr wrap="square">
            <a:spAutoFit/>
          </a:bodyPr>
          <a:lstStyle/>
          <a:p>
            <a:pPr algn="ctr"/>
            <a:r>
              <a:rPr lang="en-US"/>
              <a:t>Valve temperature depends primarily on the pipe temperature. </a:t>
            </a:r>
          </a:p>
        </p:txBody>
      </p:sp>
    </p:spTree>
    <p:extLst>
      <p:ext uri="{BB962C8B-B14F-4D97-AF65-F5344CB8AC3E}">
        <p14:creationId xmlns:p14="http://schemas.microsoft.com/office/powerpoint/2010/main" val="1737885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E38C60-A48F-C115-55F8-4ACCFD91876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6517" b="54944" l="25655" r="80774">
                        <a14:foregroundMark x1="28690" y1="46854" x2="27500" y2="46629"/>
                        <a14:foregroundMark x1="26488" y1="42584" x2="25655" y2="42921"/>
                        <a14:foregroundMark x1="77440" y1="41461" x2="80774" y2="42135"/>
                        <a14:foregroundMark x1="55774" y1="40787" x2="55774" y2="40787"/>
                        <a14:foregroundMark x1="54940" y1="41124" x2="54940" y2="41124"/>
                        <a14:foregroundMark x1="51548" y1="41348" x2="51548" y2="41348"/>
                        <a14:foregroundMark x1="50714" y1="41573" x2="50714" y2="41573"/>
                        <a14:foregroundMark x1="50000" y1="41348" x2="50000" y2="41348"/>
                        <a14:foregroundMark x1="72917" y1="41011" x2="72917" y2="41011"/>
                        <a14:foregroundMark x1="72560" y1="41011" x2="72560" y2="41011"/>
                        <a14:foregroundMark x1="71845" y1="41124" x2="71548" y2="41236"/>
                        <a14:foregroundMark x1="71429" y1="41236" x2="71429" y2="41236"/>
                        <a14:foregroundMark x1="70595" y1="41124" x2="70060" y2="41348"/>
                        <a14:foregroundMark x1="80298" y1="37303" x2="79821" y2="37303"/>
                        <a14:backgroundMark x1="80833" y1="42247" x2="80833" y2="42247"/>
                        <a14:backgroundMark x1="82024" y1="41124" x2="80774" y2="40787"/>
                        <a14:backgroundMark x1="80595" y1="42697" x2="80714" y2="41798"/>
                        <a14:backgroundMark x1="80536" y1="42135" x2="80536" y2="42135"/>
                        <a14:backgroundMark x1="42143" y1="42022" x2="42143" y2="42022"/>
                        <a14:backgroundMark x1="42262" y1="42022" x2="45774" y2="40674"/>
                        <a14:backgroundMark x1="45774" y1="40674" x2="48214" y2="41461"/>
                      </a14:backgroundRemoval>
                    </a14:imgEffect>
                  </a14:imgLayer>
                </a14:imgProps>
              </a:ext>
              <a:ext uri="{28A0092B-C50C-407E-A947-70E740481C1C}">
                <a14:useLocalDpi xmlns:a14="http://schemas.microsoft.com/office/drawing/2010/main" val="0"/>
              </a:ext>
            </a:extLst>
          </a:blip>
          <a:srcRect l="48899" t="34296" r="18447" b="50099"/>
          <a:stretch/>
        </p:blipFill>
        <p:spPr>
          <a:xfrm>
            <a:off x="2936333" y="2497198"/>
            <a:ext cx="5628183" cy="1751911"/>
          </a:xfrm>
          <a:prstGeom prst="rect">
            <a:avLst/>
          </a:prstGeom>
          <a:effectLst>
            <a:glow rad="101600">
              <a:schemeClr val="bg2">
                <a:lumMod val="75000"/>
                <a:alpha val="60000"/>
              </a:schemeClr>
            </a:glow>
          </a:effectLst>
        </p:spPr>
      </p:pic>
      <p:sp>
        <p:nvSpPr>
          <p:cNvPr id="10" name="Oval 9">
            <a:extLst>
              <a:ext uri="{FF2B5EF4-FFF2-40B4-BE49-F238E27FC236}">
                <a16:creationId xmlns:a16="http://schemas.microsoft.com/office/drawing/2014/main" id="{26BE63DD-E412-855B-1C64-5D48F13BA9F1}"/>
              </a:ext>
            </a:extLst>
          </p:cNvPr>
          <p:cNvSpPr/>
          <p:nvPr/>
        </p:nvSpPr>
        <p:spPr>
          <a:xfrm rot="21414229">
            <a:off x="2914259" y="3285298"/>
            <a:ext cx="163448" cy="654739"/>
          </a:xfrm>
          <a:prstGeom prst="ellipse">
            <a:avLst/>
          </a:prstGeom>
          <a:solidFill>
            <a:schemeClr val="bg1">
              <a:lumMod val="65000"/>
            </a:schemeClr>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C4B71-A29E-283B-91D0-9F2C53B0275B}"/>
              </a:ext>
            </a:extLst>
          </p:cNvPr>
          <p:cNvSpPr>
            <a:spLocks noGrp="1"/>
          </p:cNvSpPr>
          <p:nvPr>
            <p:ph type="title"/>
          </p:nvPr>
        </p:nvSpPr>
        <p:spPr/>
        <p:txBody>
          <a:bodyPr/>
          <a:lstStyle/>
          <a:p>
            <a:r>
              <a:rPr lang="en-US">
                <a:latin typeface="Cooper Black"/>
              </a:rPr>
              <a:t>How to Model the Pipe?</a:t>
            </a:r>
            <a:br>
              <a:rPr lang="en-US"/>
            </a:br>
            <a:r>
              <a:rPr lang="en-US">
                <a:latin typeface="Cooper Black"/>
              </a:rPr>
              <a:t>Like an Adiabatic Tipped Fin!</a:t>
            </a:r>
            <a:endParaRPr lang="en-US"/>
          </a:p>
        </p:txBody>
      </p:sp>
      <p:sp>
        <p:nvSpPr>
          <p:cNvPr id="5" name="TextBox 4">
            <a:extLst>
              <a:ext uri="{FF2B5EF4-FFF2-40B4-BE49-F238E27FC236}">
                <a16:creationId xmlns:a16="http://schemas.microsoft.com/office/drawing/2014/main" id="{7E654BF1-6F1A-F318-D3C6-1C53EE9BDD07}"/>
              </a:ext>
            </a:extLst>
          </p:cNvPr>
          <p:cNvSpPr txBox="1"/>
          <p:nvPr/>
        </p:nvSpPr>
        <p:spPr>
          <a:xfrm>
            <a:off x="3884704" y="2820112"/>
            <a:ext cx="949911" cy="369332"/>
          </a:xfrm>
          <a:prstGeom prst="rect">
            <a:avLst/>
          </a:prstGeom>
          <a:noFill/>
        </p:spPr>
        <p:txBody>
          <a:bodyPr wrap="square" rtlCol="0">
            <a:spAutoFit/>
          </a:bodyPr>
          <a:lstStyle/>
          <a:p>
            <a:pPr algn="ctr"/>
            <a:r>
              <a:rPr lang="en-US"/>
              <a:t>350°C</a:t>
            </a:r>
          </a:p>
        </p:txBody>
      </p:sp>
      <p:sp>
        <p:nvSpPr>
          <p:cNvPr id="7" name="TextBox 6">
            <a:extLst>
              <a:ext uri="{FF2B5EF4-FFF2-40B4-BE49-F238E27FC236}">
                <a16:creationId xmlns:a16="http://schemas.microsoft.com/office/drawing/2014/main" id="{1CE5F839-2FED-3C60-079D-1BE2E9835B97}"/>
              </a:ext>
            </a:extLst>
          </p:cNvPr>
          <p:cNvSpPr txBox="1"/>
          <p:nvPr/>
        </p:nvSpPr>
        <p:spPr>
          <a:xfrm>
            <a:off x="6882431" y="2649426"/>
            <a:ext cx="949911" cy="369332"/>
          </a:xfrm>
          <a:prstGeom prst="rect">
            <a:avLst/>
          </a:prstGeom>
          <a:noFill/>
        </p:spPr>
        <p:txBody>
          <a:bodyPr wrap="square" rtlCol="0">
            <a:spAutoFit/>
          </a:bodyPr>
          <a:lstStyle/>
          <a:p>
            <a:pPr algn="ctr"/>
            <a:r>
              <a:rPr lang="en-US"/>
              <a:t>50°C</a:t>
            </a:r>
          </a:p>
        </p:txBody>
      </p:sp>
      <p:sp>
        <p:nvSpPr>
          <p:cNvPr id="9" name="TextBox 8">
            <a:extLst>
              <a:ext uri="{FF2B5EF4-FFF2-40B4-BE49-F238E27FC236}">
                <a16:creationId xmlns:a16="http://schemas.microsoft.com/office/drawing/2014/main" id="{9061BFFA-D7C7-0EA9-A8F8-744EFA83C6E9}"/>
              </a:ext>
            </a:extLst>
          </p:cNvPr>
          <p:cNvSpPr txBox="1"/>
          <p:nvPr/>
        </p:nvSpPr>
        <p:spPr>
          <a:xfrm>
            <a:off x="2246481" y="4355905"/>
            <a:ext cx="7133468" cy="369332"/>
          </a:xfrm>
          <a:prstGeom prst="rect">
            <a:avLst/>
          </a:prstGeom>
          <a:noFill/>
        </p:spPr>
        <p:txBody>
          <a:bodyPr wrap="square">
            <a:spAutoFit/>
          </a:bodyPr>
          <a:lstStyle/>
          <a:p>
            <a:pPr algn="ctr"/>
            <a:r>
              <a:rPr lang="en-US"/>
              <a:t>Heat transfer is due primarily to convection between the pipe and air.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A8351B-B37B-4EAD-BC0B-F1CACD84D10F}"/>
                  </a:ext>
                </a:extLst>
              </p:cNvPr>
              <p:cNvSpPr txBox="1"/>
              <p:nvPr/>
            </p:nvSpPr>
            <p:spPr>
              <a:xfrm>
                <a:off x="3611126" y="2089793"/>
                <a:ext cx="1468229"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𝑎𝑖𝑟</m:t>
                        </m:r>
                      </m:sub>
                    </m:sSub>
                    <m:r>
                      <a:rPr lang="en-US" b="0" i="1" smtClean="0">
                        <a:latin typeface="Cambria Math" panose="02040503050406030204" pitchFamily="18" charset="0"/>
                      </a:rPr>
                      <m:t>= </m:t>
                    </m:r>
                  </m:oMath>
                </a14:m>
                <a:r>
                  <a:rPr lang="en-US"/>
                  <a:t>20°C</a:t>
                </a:r>
              </a:p>
            </p:txBody>
          </p:sp>
        </mc:Choice>
        <mc:Fallback xmlns="">
          <p:sp>
            <p:nvSpPr>
              <p:cNvPr id="13" name="TextBox 12">
                <a:extLst>
                  <a:ext uri="{FF2B5EF4-FFF2-40B4-BE49-F238E27FC236}">
                    <a16:creationId xmlns:a16="http://schemas.microsoft.com/office/drawing/2014/main" id="{50A8351B-B37B-4EAD-BC0B-F1CACD84D10F}"/>
                  </a:ext>
                </a:extLst>
              </p:cNvPr>
              <p:cNvSpPr txBox="1">
                <a:spLocks noRot="1" noChangeAspect="1" noMove="1" noResize="1" noEditPoints="1" noAdjustHandles="1" noChangeArrowheads="1" noChangeShapeType="1" noTextEdit="1"/>
              </p:cNvSpPr>
              <p:nvPr/>
            </p:nvSpPr>
            <p:spPr>
              <a:xfrm>
                <a:off x="3611126" y="2089793"/>
                <a:ext cx="1468229" cy="369332"/>
              </a:xfrm>
              <a:prstGeom prst="rect">
                <a:avLst/>
              </a:prstGeom>
              <a:blipFill>
                <a:blip r:embed="rId5"/>
                <a:stretch>
                  <a:fillRect t="-10000"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2E012DF-7C6E-6652-0907-95E580CADFB3}"/>
              </a:ext>
            </a:extLst>
          </p:cNvPr>
          <p:cNvSpPr txBox="1"/>
          <p:nvPr/>
        </p:nvSpPr>
        <p:spPr>
          <a:xfrm>
            <a:off x="3513284" y="6238957"/>
            <a:ext cx="4474283" cy="369332"/>
          </a:xfrm>
          <a:prstGeom prst="rect">
            <a:avLst/>
          </a:prstGeom>
          <a:solidFill>
            <a:schemeClr val="accent6">
              <a:lumMod val="40000"/>
              <a:lumOff val="60000"/>
            </a:schemeClr>
          </a:solidFill>
          <a:ln w="28575">
            <a:solidFill>
              <a:schemeClr val="tx1"/>
            </a:solidFill>
          </a:ln>
        </p:spPr>
        <p:txBody>
          <a:bodyPr wrap="square">
            <a:spAutoFit/>
          </a:bodyPr>
          <a:lstStyle/>
          <a:p>
            <a:pPr algn="ctr"/>
            <a:r>
              <a:rPr lang="en-US"/>
              <a:t>Treat the system as a fin with an adiabatic tip.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CD1796F-FC9B-BC41-68B4-7B3D380C7C8F}"/>
                  </a:ext>
                </a:extLst>
              </p:cNvPr>
              <p:cNvSpPr txBox="1"/>
              <p:nvPr/>
            </p:nvSpPr>
            <p:spPr>
              <a:xfrm>
                <a:off x="6623271" y="1905127"/>
                <a:ext cx="1468229"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𝑎𝑖𝑟</m:t>
                        </m:r>
                      </m:sub>
                    </m:sSub>
                    <m:r>
                      <a:rPr lang="en-US" b="0" i="1" smtClean="0">
                        <a:latin typeface="Cambria Math" panose="02040503050406030204" pitchFamily="18" charset="0"/>
                      </a:rPr>
                      <m:t>= </m:t>
                    </m:r>
                  </m:oMath>
                </a14:m>
                <a:r>
                  <a:rPr lang="en-US"/>
                  <a:t>20°C</a:t>
                </a:r>
              </a:p>
            </p:txBody>
          </p:sp>
        </mc:Choice>
        <mc:Fallback xmlns="">
          <p:sp>
            <p:nvSpPr>
              <p:cNvPr id="8" name="TextBox 7">
                <a:extLst>
                  <a:ext uri="{FF2B5EF4-FFF2-40B4-BE49-F238E27FC236}">
                    <a16:creationId xmlns:a16="http://schemas.microsoft.com/office/drawing/2014/main" id="{9CD1796F-FC9B-BC41-68B4-7B3D380C7C8F}"/>
                  </a:ext>
                </a:extLst>
              </p:cNvPr>
              <p:cNvSpPr txBox="1">
                <a:spLocks noRot="1" noChangeAspect="1" noMove="1" noResize="1" noEditPoints="1" noAdjustHandles="1" noChangeArrowheads="1" noChangeShapeType="1" noTextEdit="1"/>
              </p:cNvSpPr>
              <p:nvPr/>
            </p:nvSpPr>
            <p:spPr>
              <a:xfrm>
                <a:off x="6623271" y="1905127"/>
                <a:ext cx="1468229" cy="369332"/>
              </a:xfrm>
              <a:prstGeom prst="rect">
                <a:avLst/>
              </a:prstGeom>
              <a:blipFill>
                <a:blip r:embed="rId6"/>
                <a:stretch>
                  <a:fillRect t="-10000" b="-2666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290C90DC-E180-6BAD-2525-8C340C16BBB4}"/>
              </a:ext>
            </a:extLst>
          </p:cNvPr>
          <p:cNvCxnSpPr>
            <a:cxnSpLocks/>
          </p:cNvCxnSpPr>
          <p:nvPr/>
        </p:nvCxnSpPr>
        <p:spPr>
          <a:xfrm flipV="1">
            <a:off x="4340842" y="2387158"/>
            <a:ext cx="0" cy="4469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622A33A-4991-AB17-3FE7-3398307C70B7}"/>
              </a:ext>
            </a:extLst>
          </p:cNvPr>
          <p:cNvCxnSpPr>
            <a:cxnSpLocks/>
          </p:cNvCxnSpPr>
          <p:nvPr/>
        </p:nvCxnSpPr>
        <p:spPr>
          <a:xfrm flipV="1">
            <a:off x="7354827" y="2202492"/>
            <a:ext cx="0" cy="446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664DAE-2291-E0A3-83BD-54B5925FA528}"/>
                  </a:ext>
                </a:extLst>
              </p:cNvPr>
              <p:cNvSpPr txBox="1"/>
              <p:nvPr/>
            </p:nvSpPr>
            <p:spPr>
              <a:xfrm>
                <a:off x="3484591" y="5157934"/>
                <a:ext cx="44742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h𝑜𝑡</m:t>
                          </m:r>
                          <m:r>
                            <a:rPr lang="en-US" b="0" i="1" smtClean="0">
                              <a:latin typeface="Cambria Math" panose="02040503050406030204" pitchFamily="18" charset="0"/>
                            </a:rPr>
                            <m:t> </m:t>
                          </m:r>
                          <m:r>
                            <a:rPr lang="en-US" b="0" i="1" smtClean="0">
                              <a:latin typeface="Cambria Math" panose="02040503050406030204" pitchFamily="18" charset="0"/>
                            </a:rPr>
                            <m:t>𝑠𝑖𝑑𝑒</m:t>
                          </m:r>
                        </m:sub>
                      </m:sSub>
                      <m:r>
                        <a:rPr lang="en-US" b="0" i="1" smtClean="0">
                          <a:latin typeface="Cambria Math" panose="02040503050406030204" pitchFamily="18" charset="0"/>
                        </a:rPr>
                        <m:t>=330°</m:t>
                      </m:r>
                      <m:r>
                        <a:rPr lang="en-US" b="0" i="1" smtClean="0">
                          <a:latin typeface="Cambria Math" panose="02040503050406030204" pitchFamily="18" charset="0"/>
                        </a:rPr>
                        <m:t>𝐶</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m:rPr>
                          <m:sty m:val="p"/>
                        </m:rPr>
                        <a:rPr lang="en-US" dirty="0">
                          <a:latin typeface="Cambria Math" panose="02040503050406030204" pitchFamily="18" charset="0"/>
                        </a:rPr>
                        <m:t>Δ</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𝑐𝑜𝑙𝑑</m:t>
                          </m:r>
                          <m:r>
                            <a:rPr lang="en-US" b="0" i="1" dirty="0" smtClean="0">
                              <a:latin typeface="Cambria Math" panose="02040503050406030204" pitchFamily="18" charset="0"/>
                            </a:rPr>
                            <m:t> </m:t>
                          </m:r>
                          <m:r>
                            <a:rPr lang="en-US" b="0" i="1" dirty="0" smtClean="0">
                              <a:latin typeface="Cambria Math" panose="02040503050406030204" pitchFamily="18" charset="0"/>
                            </a:rPr>
                            <m:t>𝑠𝑖𝑑𝑒</m:t>
                          </m:r>
                        </m:sub>
                      </m:sSub>
                      <m:r>
                        <a:rPr lang="en-US" i="1" dirty="0">
                          <a:latin typeface="Cambria Math" panose="02040503050406030204" pitchFamily="18" charset="0"/>
                        </a:rPr>
                        <m:t>=30°</m:t>
                      </m:r>
                      <m:r>
                        <a:rPr lang="en-US" i="1" dirty="0">
                          <a:latin typeface="Cambria Math" panose="02040503050406030204" pitchFamily="18" charset="0"/>
                        </a:rPr>
                        <m:t>𝐶</m:t>
                      </m:r>
                    </m:oMath>
                  </m:oMathPara>
                </a14:m>
                <a:endParaRPr lang="en-US"/>
              </a:p>
            </p:txBody>
          </p:sp>
        </mc:Choice>
        <mc:Fallback xmlns="">
          <p:sp>
            <p:nvSpPr>
              <p:cNvPr id="22" name="TextBox 21">
                <a:extLst>
                  <a:ext uri="{FF2B5EF4-FFF2-40B4-BE49-F238E27FC236}">
                    <a16:creationId xmlns:a16="http://schemas.microsoft.com/office/drawing/2014/main" id="{9B664DAE-2291-E0A3-83BD-54B5925FA528}"/>
                  </a:ext>
                </a:extLst>
              </p:cNvPr>
              <p:cNvSpPr txBox="1">
                <a:spLocks noRot="1" noChangeAspect="1" noMove="1" noResize="1" noEditPoints="1" noAdjustHandles="1" noChangeArrowheads="1" noChangeShapeType="1" noTextEdit="1"/>
              </p:cNvSpPr>
              <p:nvPr/>
            </p:nvSpPr>
            <p:spPr>
              <a:xfrm>
                <a:off x="3484591" y="5157934"/>
                <a:ext cx="447428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96205B-5183-FD02-80DA-DF692AED1B07}"/>
                  </a:ext>
                </a:extLst>
              </p:cNvPr>
              <p:cNvSpPr txBox="1"/>
              <p:nvPr/>
            </p:nvSpPr>
            <p:spPr>
              <a:xfrm>
                <a:off x="2674473" y="4681113"/>
                <a:ext cx="6094520" cy="379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𝑐𝑜𝑛𝑣𝑒𝑐𝑡𝑖𝑜𝑛</m:t>
                          </m:r>
                        </m:sub>
                      </m:sSub>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𝑇</m:t>
                      </m:r>
                    </m:oMath>
                  </m:oMathPara>
                </a14:m>
                <a:endParaRPr lang="en-US">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C96205B-5183-FD02-80DA-DF692AED1B07}"/>
                  </a:ext>
                </a:extLst>
              </p:cNvPr>
              <p:cNvSpPr txBox="1">
                <a:spLocks noRot="1" noChangeAspect="1" noMove="1" noResize="1" noEditPoints="1" noAdjustHandles="1" noChangeArrowheads="1" noChangeShapeType="1" noTextEdit="1"/>
              </p:cNvSpPr>
              <p:nvPr/>
            </p:nvSpPr>
            <p:spPr>
              <a:xfrm>
                <a:off x="2674473" y="4681113"/>
                <a:ext cx="6094520" cy="379848"/>
              </a:xfrm>
              <a:prstGeom prst="rect">
                <a:avLst/>
              </a:prstGeom>
              <a:blipFill>
                <a:blip r:embed="rId8"/>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831411-89F5-544D-2B82-6C59F0CC4DD1}"/>
                  </a:ext>
                </a:extLst>
              </p:cNvPr>
              <p:cNvSpPr txBox="1"/>
              <p:nvPr/>
            </p:nvSpPr>
            <p:spPr>
              <a:xfrm>
                <a:off x="3536202" y="5655907"/>
                <a:ext cx="4474283" cy="3798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sub>
                          <m:r>
                            <a:rPr lang="en-US" b="0" i="1" smtClean="0">
                              <a:latin typeface="Cambria Math" panose="02040503050406030204" pitchFamily="18" charset="0"/>
                            </a:rPr>
                            <m:t>h𝑜𝑡</m:t>
                          </m:r>
                          <m:r>
                            <a:rPr lang="en-US" b="0" i="1" smtClean="0">
                              <a:latin typeface="Cambria Math" panose="02040503050406030204" pitchFamily="18" charset="0"/>
                            </a:rPr>
                            <m:t> </m:t>
                          </m:r>
                          <m:r>
                            <a:rPr lang="en-US" b="0" i="1" smtClean="0">
                              <a:latin typeface="Cambria Math" panose="02040503050406030204" pitchFamily="18" charset="0"/>
                            </a:rPr>
                            <m:t>𝑠𝑖𝑑𝑒</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i="1" dirty="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𝑄</m:t>
                              </m:r>
                            </m:e>
                          </m:acc>
                        </m:e>
                        <m:sub>
                          <m:r>
                            <a:rPr lang="en-US" i="1" dirty="0">
                              <a:latin typeface="Cambria Math" panose="02040503050406030204" pitchFamily="18" charset="0"/>
                            </a:rPr>
                            <m:t>𝑐𝑜𝑙𝑑</m:t>
                          </m:r>
                          <m:r>
                            <a:rPr lang="en-US" b="0" i="1" dirty="0" smtClean="0">
                              <a:latin typeface="Cambria Math" panose="02040503050406030204" pitchFamily="18" charset="0"/>
                            </a:rPr>
                            <m:t> </m:t>
                          </m:r>
                          <m:r>
                            <a:rPr lang="en-US" b="0" i="1" dirty="0" smtClean="0">
                              <a:latin typeface="Cambria Math" panose="02040503050406030204" pitchFamily="18" charset="0"/>
                            </a:rPr>
                            <m:t>𝑠𝑖𝑑𝑒</m:t>
                          </m:r>
                        </m:sub>
                      </m:sSub>
                    </m:oMath>
                  </m:oMathPara>
                </a14:m>
                <a:endParaRPr lang="en-US"/>
              </a:p>
            </p:txBody>
          </p:sp>
        </mc:Choice>
        <mc:Fallback xmlns="">
          <p:sp>
            <p:nvSpPr>
              <p:cNvPr id="12" name="TextBox 11">
                <a:extLst>
                  <a:ext uri="{FF2B5EF4-FFF2-40B4-BE49-F238E27FC236}">
                    <a16:creationId xmlns:a16="http://schemas.microsoft.com/office/drawing/2014/main" id="{D2831411-89F5-544D-2B82-6C59F0CC4DD1}"/>
                  </a:ext>
                </a:extLst>
              </p:cNvPr>
              <p:cNvSpPr txBox="1">
                <a:spLocks noRot="1" noChangeAspect="1" noMove="1" noResize="1" noEditPoints="1" noAdjustHandles="1" noChangeArrowheads="1" noChangeShapeType="1" noTextEdit="1"/>
              </p:cNvSpPr>
              <p:nvPr/>
            </p:nvSpPr>
            <p:spPr>
              <a:xfrm>
                <a:off x="3536202" y="5655907"/>
                <a:ext cx="4474283" cy="379848"/>
              </a:xfrm>
              <a:prstGeom prst="rect">
                <a:avLst/>
              </a:prstGeom>
              <a:blipFill>
                <a:blip r:embed="rId9"/>
                <a:stretch>
                  <a:fillRect b="-9677"/>
                </a:stretch>
              </a:blipFill>
            </p:spPr>
            <p:txBody>
              <a:bodyPr/>
              <a:lstStyle/>
              <a:p>
                <a:r>
                  <a:rPr lang="en-US">
                    <a:noFill/>
                  </a:rPr>
                  <a:t> </a:t>
                </a:r>
              </a:p>
            </p:txBody>
          </p:sp>
        </mc:Fallback>
      </mc:AlternateContent>
    </p:spTree>
    <p:extLst>
      <p:ext uri="{BB962C8B-B14F-4D97-AF65-F5344CB8AC3E}">
        <p14:creationId xmlns:p14="http://schemas.microsoft.com/office/powerpoint/2010/main" val="2943366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A6F62E4-C19B-87FC-FDE7-74D0D262C4E5}"/>
              </a:ext>
            </a:extLst>
          </p:cNvPr>
          <p:cNvSpPr/>
          <p:nvPr/>
        </p:nvSpPr>
        <p:spPr>
          <a:xfrm>
            <a:off x="6189419" y="1823711"/>
            <a:ext cx="165228" cy="24069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6517CC9-BBDB-47DE-8EED-CFCF50ED025E}"/>
                  </a:ext>
                </a:extLst>
              </p:cNvPr>
              <p:cNvSpPr txBox="1"/>
              <p:nvPr/>
            </p:nvSpPr>
            <p:spPr>
              <a:xfrm>
                <a:off x="2188371" y="1674763"/>
                <a:ext cx="438453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cosh</m:t>
                          </m:r>
                          <m:r>
                            <a:rPr lang="en-US" b="0" i="1" smtClean="0">
                              <a:latin typeface="Cambria Math" panose="02040503050406030204" pitchFamily="18" charset="0"/>
                            </a:rPr>
                            <m:t>⁡(</m:t>
                          </m:r>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num>
                        <m:den>
                          <m:r>
                            <m:rPr>
                              <m:sty m:val="p"/>
                            </m:rPr>
                            <a:rPr lang="en-US" b="0" i="0" smtClean="0">
                              <a:latin typeface="Cambria Math" panose="02040503050406030204" pitchFamily="18" charset="0"/>
                            </a:rPr>
                            <m:t>cosh</m:t>
                          </m:r>
                          <m:r>
                            <a:rPr lang="en-US" b="0" i="1" smtClean="0">
                              <a:latin typeface="Cambria Math" panose="02040503050406030204" pitchFamily="18" charset="0"/>
                            </a:rPr>
                            <m:t>⁡(</m:t>
                          </m:r>
                          <m:r>
                            <a:rPr lang="en-US" b="0" i="1" smtClean="0">
                              <a:latin typeface="Cambria Math" panose="02040503050406030204" pitchFamily="18" charset="0"/>
                            </a:rPr>
                            <m:t>𝑚𝐿</m:t>
                          </m:r>
                          <m:r>
                            <a:rPr lang="en-US" b="0" i="1" smtClean="0">
                              <a:latin typeface="Cambria Math" panose="02040503050406030204" pitchFamily="18" charset="0"/>
                            </a:rPr>
                            <m:t>)</m:t>
                          </m:r>
                        </m:den>
                      </m:f>
                      <m:r>
                        <a:rPr lang="en-US" b="0" i="1" smtClean="0">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h𝑝</m:t>
                              </m:r>
                            </m:num>
                            <m:den>
                              <m:r>
                                <a:rPr lang="en-US" i="1">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e>
                      </m:rad>
                    </m:oMath>
                  </m:oMathPara>
                </a14:m>
                <a:endParaRPr lang="en-US"/>
              </a:p>
            </p:txBody>
          </p:sp>
        </mc:Choice>
        <mc:Fallback xmlns="">
          <p:sp>
            <p:nvSpPr>
              <p:cNvPr id="46" name="TextBox 45">
                <a:extLst>
                  <a:ext uri="{FF2B5EF4-FFF2-40B4-BE49-F238E27FC236}">
                    <a16:creationId xmlns:a16="http://schemas.microsoft.com/office/drawing/2014/main" id="{86517CC9-BBDB-47DE-8EED-CFCF50ED025E}"/>
                  </a:ext>
                </a:extLst>
              </p:cNvPr>
              <p:cNvSpPr txBox="1">
                <a:spLocks noRot="1" noChangeAspect="1" noMove="1" noResize="1" noEditPoints="1" noAdjustHandles="1" noChangeArrowheads="1" noChangeShapeType="1" noTextEdit="1"/>
              </p:cNvSpPr>
              <p:nvPr/>
            </p:nvSpPr>
            <p:spPr>
              <a:xfrm>
                <a:off x="2188371" y="1674763"/>
                <a:ext cx="4384534" cy="818366"/>
              </a:xfrm>
              <a:prstGeom prst="rect">
                <a:avLst/>
              </a:prstGeom>
              <a:blipFill>
                <a:blip r:embed="rId2"/>
                <a:stretch>
                  <a:fillRect b="-74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91BA2B9-FD49-F8F8-64EC-3D390D5E1A1A}"/>
              </a:ext>
            </a:extLst>
          </p:cNvPr>
          <p:cNvSpPr>
            <a:spLocks noGrp="1"/>
          </p:cNvSpPr>
          <p:nvPr>
            <p:ph type="title"/>
          </p:nvPr>
        </p:nvSpPr>
        <p:spPr>
          <a:xfrm>
            <a:off x="838200" y="38100"/>
            <a:ext cx="10515600" cy="1325563"/>
          </a:xfrm>
        </p:spPr>
        <p:txBody>
          <a:bodyPr>
            <a:normAutofit/>
          </a:bodyPr>
          <a:lstStyle/>
          <a:p>
            <a:r>
              <a:rPr lang="en-US" sz="4000"/>
              <a:t>Equations for Adiabatic-Tipped Fins</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1CDB3F3-7BEC-080D-3316-3B11F9AA2B8E}"/>
                  </a:ext>
                </a:extLst>
              </p:cNvPr>
              <p:cNvSpPr txBox="1"/>
              <p:nvPr/>
            </p:nvSpPr>
            <p:spPr>
              <a:xfrm>
                <a:off x="1713787" y="4587640"/>
                <a:ext cx="2701617" cy="714683"/>
              </a:xfrm>
              <a:prstGeom prst="rect">
                <a:avLst/>
              </a:prstGeom>
              <a:solidFill>
                <a:schemeClr val="accent6">
                  <a:lumMod val="40000"/>
                  <a:lumOff val="60000"/>
                </a:schemeClr>
              </a:solid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cosh</m:t>
                              </m:r>
                            </m:fName>
                            <m:e>
                              <m:r>
                                <a:rPr lang="en-US" b="0" i="1" smtClean="0">
                                  <a:latin typeface="Cambria Math" panose="02040503050406030204" pitchFamily="18" charset="0"/>
                                </a:rPr>
                                <m:t> </m:t>
                              </m:r>
                            </m:e>
                          </m:func>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m:t>
                                  </m:r>
                                </m:sub>
                              </m:sSub>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m:t>
                                  </m:r>
                                </m:sub>
                              </m:sSub>
                            </m:den>
                          </m:f>
                        </m:e>
                      </m:d>
                    </m:oMath>
                  </m:oMathPara>
                </a14:m>
                <a:endParaRPr lang="en-US"/>
              </a:p>
            </p:txBody>
          </p:sp>
        </mc:Choice>
        <mc:Fallback xmlns="">
          <p:sp>
            <p:nvSpPr>
              <p:cNvPr id="60" name="TextBox 59">
                <a:extLst>
                  <a:ext uri="{FF2B5EF4-FFF2-40B4-BE49-F238E27FC236}">
                    <a16:creationId xmlns:a16="http://schemas.microsoft.com/office/drawing/2014/main" id="{C1CDB3F3-7BEC-080D-3316-3B11F9AA2B8E}"/>
                  </a:ext>
                </a:extLst>
              </p:cNvPr>
              <p:cNvSpPr txBox="1">
                <a:spLocks noRot="1" noChangeAspect="1" noMove="1" noResize="1" noEditPoints="1" noAdjustHandles="1" noChangeArrowheads="1" noChangeShapeType="1" noTextEdit="1"/>
              </p:cNvSpPr>
              <p:nvPr/>
            </p:nvSpPr>
            <p:spPr>
              <a:xfrm>
                <a:off x="1713787" y="4587640"/>
                <a:ext cx="2701617" cy="714683"/>
              </a:xfrm>
              <a:prstGeom prst="rect">
                <a:avLst/>
              </a:prstGeom>
              <a:blipFill>
                <a:blip r:embed="rId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636CCCC-2DE9-855E-0230-D4A668B4A6A2}"/>
                  </a:ext>
                </a:extLst>
              </p:cNvPr>
              <p:cNvSpPr txBox="1"/>
              <p:nvPr/>
            </p:nvSpPr>
            <p:spPr>
              <a:xfrm>
                <a:off x="6945846" y="1123361"/>
                <a:ext cx="4216504" cy="3142399"/>
              </a:xfrm>
              <a:prstGeom prst="rect">
                <a:avLst/>
              </a:prstGeom>
              <a:noFill/>
            </p:spPr>
            <p:txBody>
              <a:bodyPr wrap="square" rtlCol="0">
                <a:spAutoFit/>
              </a:bodyPr>
              <a:lstStyle/>
              <a:p>
                <a:r>
                  <a:rPr lang="en-US"/>
                  <a:t>Where:</a:t>
                </a:r>
              </a:p>
              <a:p>
                <a:r>
                  <a:rPr lang="en-US"/>
                  <a:t>	</a:t>
                </a:r>
                <a14:m>
                  <m:oMath xmlns:m="http://schemas.openxmlformats.org/officeDocument/2006/math">
                    <m:r>
                      <a:rPr lang="en-US" b="0" i="1" smtClean="0">
                        <a:latin typeface="Cambria Math" panose="02040503050406030204" pitchFamily="18" charset="0"/>
                      </a:rPr>
                      <m:t>𝐿</m:t>
                    </m:r>
                  </m:oMath>
                </a14:m>
                <a:r>
                  <a:rPr lang="en-US"/>
                  <a:t> = pipe length</a:t>
                </a:r>
              </a:p>
              <a:p>
                <a:r>
                  <a:rPr lang="en-US"/>
                  <a:t>	</a:t>
                </a:r>
                <a14:m>
                  <m:oMath xmlns:m="http://schemas.openxmlformats.org/officeDocument/2006/math">
                    <m:r>
                      <a:rPr lang="en-US" b="0" i="1" smtClean="0">
                        <a:latin typeface="Cambria Math" panose="02040503050406030204" pitchFamily="18" charset="0"/>
                      </a:rPr>
                      <m:t>𝐷</m:t>
                    </m:r>
                  </m:oMath>
                </a14:m>
                <a:r>
                  <a:rPr lang="en-US"/>
                  <a:t> = outer diameter</a:t>
                </a:r>
              </a:p>
              <a:p>
                <a:r>
                  <a:rPr lang="en-US"/>
                  <a:t>	</a:t>
                </a:r>
                <a14:m>
                  <m:oMath xmlns:m="http://schemas.openxmlformats.org/officeDocument/2006/math">
                    <m:r>
                      <a:rPr lang="en-US" b="0" i="1" smtClean="0">
                        <a:latin typeface="Cambria Math" panose="02040503050406030204" pitchFamily="18" charset="0"/>
                      </a:rPr>
                      <m:t>𝑑</m:t>
                    </m:r>
                  </m:oMath>
                </a14:m>
                <a:r>
                  <a:rPr lang="en-US"/>
                  <a:t> = inner diameter</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oMath>
                </a14:m>
                <a:r>
                  <a:rPr lang="en-US"/>
                  <a:t> = tip temperature</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oMath>
                </a14:m>
                <a:r>
                  <a:rPr lang="en-US"/>
                  <a:t> = base temperature</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oMath>
                </a14:m>
                <a:r>
                  <a:rPr lang="en-US"/>
                  <a:t> = air temperature</a:t>
                </a:r>
              </a:p>
              <a:p>
                <a:r>
                  <a:rPr lang="en-US"/>
                  <a:t>	</a:t>
                </a:r>
                <a14:m>
                  <m:oMath xmlns:m="http://schemas.openxmlformats.org/officeDocument/2006/math">
                    <m:r>
                      <a:rPr lang="en-US" b="0" i="1" smtClean="0">
                        <a:latin typeface="Cambria Math" panose="02040503050406030204" pitchFamily="18" charset="0"/>
                      </a:rPr>
                      <m:t>𝑝</m:t>
                    </m:r>
                  </m:oMath>
                </a14:m>
                <a:r>
                  <a:rPr lang="en-US"/>
                  <a:t> = external perimeter</a:t>
                </a:r>
                <a:endParaRPr lang="en-US" i="1">
                  <a:latin typeface="Cambria Math" panose="02040503050406030204" pitchFamily="18" charset="0"/>
                </a:endParaRPr>
              </a:p>
              <a:p>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oMath>
                </a14:m>
                <a:r>
                  <a:rPr lang="en-US"/>
                  <a:t> = cross-sectional area</a:t>
                </a:r>
              </a:p>
              <a:p>
                <a:r>
                  <a:rPr lang="en-US"/>
                  <a:t>	</a:t>
                </a:r>
                <a14:m>
                  <m:oMath xmlns:m="http://schemas.openxmlformats.org/officeDocument/2006/math">
                    <m:r>
                      <a:rPr lang="en-US" b="0" i="1" smtClean="0">
                        <a:latin typeface="Cambria Math" panose="02040503050406030204" pitchFamily="18" charset="0"/>
                      </a:rPr>
                      <m:t>𝑘</m:t>
                    </m:r>
                  </m:oMath>
                </a14:m>
                <a:r>
                  <a:rPr lang="en-US"/>
                  <a:t> = thermal conductivity of steel</a:t>
                </a:r>
                <a:endParaRPr lang="en-US" i="1">
                  <a:latin typeface="Cambria Math" panose="02040503050406030204" pitchFamily="18" charset="0"/>
                </a:endParaRPr>
              </a:p>
              <a:p>
                <a:r>
                  <a:rPr lang="en-US"/>
                  <a:t>	</a:t>
                </a:r>
                <a14:m>
                  <m:oMath xmlns:m="http://schemas.openxmlformats.org/officeDocument/2006/math">
                    <m:r>
                      <a:rPr lang="en-US" i="1">
                        <a:latin typeface="Cambria Math" panose="02040503050406030204" pitchFamily="18" charset="0"/>
                      </a:rPr>
                      <m:t>h</m:t>
                    </m:r>
                  </m:oMath>
                </a14:m>
                <a:r>
                  <a:rPr lang="en-US"/>
                  <a:t> = convection coefficient</a:t>
                </a:r>
              </a:p>
            </p:txBody>
          </p:sp>
        </mc:Choice>
        <mc:Fallback xmlns="">
          <p:sp>
            <p:nvSpPr>
              <p:cNvPr id="78" name="TextBox 77">
                <a:extLst>
                  <a:ext uri="{FF2B5EF4-FFF2-40B4-BE49-F238E27FC236}">
                    <a16:creationId xmlns:a16="http://schemas.microsoft.com/office/drawing/2014/main" id="{A636CCCC-2DE9-855E-0230-D4A668B4A6A2}"/>
                  </a:ext>
                </a:extLst>
              </p:cNvPr>
              <p:cNvSpPr txBox="1">
                <a:spLocks noRot="1" noChangeAspect="1" noMove="1" noResize="1" noEditPoints="1" noAdjustHandles="1" noChangeArrowheads="1" noChangeShapeType="1" noTextEdit="1"/>
              </p:cNvSpPr>
              <p:nvPr/>
            </p:nvSpPr>
            <p:spPr>
              <a:xfrm>
                <a:off x="6945846" y="1123361"/>
                <a:ext cx="4216504" cy="3142399"/>
              </a:xfrm>
              <a:prstGeom prst="rect">
                <a:avLst/>
              </a:prstGeom>
              <a:blipFill>
                <a:blip r:embed="rId4"/>
                <a:stretch>
                  <a:fillRect l="-1156" t="-969" b="-1938"/>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2FDA6268-9F09-53C1-CD0B-1E2ACF9C3899}"/>
              </a:ext>
            </a:extLst>
          </p:cNvPr>
          <p:cNvGrpSpPr/>
          <p:nvPr/>
        </p:nvGrpSpPr>
        <p:grpSpPr>
          <a:xfrm>
            <a:off x="568215" y="3430496"/>
            <a:ext cx="6146309" cy="576761"/>
            <a:chOff x="435048" y="3201896"/>
            <a:chExt cx="6146309" cy="576761"/>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A7AD9FF-8309-3C95-A1D2-487891528B1F}"/>
                    </a:ext>
                  </a:extLst>
                </p:cNvPr>
                <p:cNvSpPr txBox="1"/>
                <p:nvPr/>
              </p:nvSpPr>
              <p:spPr>
                <a:xfrm>
                  <a:off x="1455146" y="3201896"/>
                  <a:ext cx="5126211"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cosh</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num>
                          <m:den>
                            <m:r>
                              <m:rPr>
                                <m:sty m:val="p"/>
                              </m:rPr>
                              <a:rPr lang="en-US" b="0" i="0" smtClean="0">
                                <a:latin typeface="Cambria Math" panose="02040503050406030204" pitchFamily="18" charset="0"/>
                              </a:rPr>
                              <m:t>cosh</m:t>
                            </m:r>
                            <m:r>
                              <a:rPr lang="en-US" b="0" i="1" smtClean="0">
                                <a:latin typeface="Cambria Math" panose="02040503050406030204" pitchFamily="18" charset="0"/>
                              </a:rPr>
                              <m:t>⁡(</m:t>
                            </m:r>
                            <m:r>
                              <a:rPr lang="en-US" b="0" i="1" smtClean="0">
                                <a:latin typeface="Cambria Math" panose="02040503050406030204" pitchFamily="18" charset="0"/>
                              </a:rPr>
                              <m:t>𝑚𝐿</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cosh</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num>
                          <m:den>
                            <m:r>
                              <m:rPr>
                                <m:sty m:val="p"/>
                              </m:rPr>
                              <a:rPr lang="en-US">
                                <a:latin typeface="Cambria Math" panose="02040503050406030204" pitchFamily="18" charset="0"/>
                              </a:rPr>
                              <m:t>cosh</m:t>
                            </m:r>
                            <m:r>
                              <a:rPr lang="en-US" i="1">
                                <a:latin typeface="Cambria Math" panose="02040503050406030204" pitchFamily="18" charset="0"/>
                              </a:rPr>
                              <m:t>⁡(</m:t>
                            </m:r>
                            <m:r>
                              <a:rPr lang="en-US" i="1">
                                <a:latin typeface="Cambria Math" panose="02040503050406030204" pitchFamily="18" charset="0"/>
                              </a:rPr>
                              <m:t>𝑚𝐿</m:t>
                            </m:r>
                            <m:r>
                              <a:rPr lang="en-US" i="1">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cosh</m:t>
                            </m:r>
                            <m:r>
                              <a:rPr lang="en-US" b="0" i="1" smtClean="0">
                                <a:latin typeface="Cambria Math" panose="02040503050406030204" pitchFamily="18" charset="0"/>
                              </a:rPr>
                              <m:t>⁡(</m:t>
                            </m:r>
                            <m:r>
                              <a:rPr lang="en-US" b="0" i="1" smtClean="0">
                                <a:latin typeface="Cambria Math" panose="02040503050406030204" pitchFamily="18" charset="0"/>
                              </a:rPr>
                              <m:t>𝑚𝐿</m:t>
                            </m:r>
                            <m:r>
                              <a:rPr lang="en-US" b="0" i="1" smtClean="0">
                                <a:latin typeface="Cambria Math" panose="02040503050406030204" pitchFamily="18" charset="0"/>
                              </a:rPr>
                              <m:t>)</m:t>
                            </m:r>
                          </m:den>
                        </m:f>
                      </m:oMath>
                    </m:oMathPara>
                  </a14:m>
                  <a:endParaRPr lang="en-US"/>
                </a:p>
              </p:txBody>
            </p:sp>
          </mc:Choice>
          <mc:Fallback xmlns="">
            <p:sp>
              <p:nvSpPr>
                <p:cNvPr id="58" name="TextBox 57">
                  <a:extLst>
                    <a:ext uri="{FF2B5EF4-FFF2-40B4-BE49-F238E27FC236}">
                      <a16:creationId xmlns:a16="http://schemas.microsoft.com/office/drawing/2014/main" id="{DA7AD9FF-8309-3C95-A1D2-487891528B1F}"/>
                    </a:ext>
                  </a:extLst>
                </p:cNvPr>
                <p:cNvSpPr txBox="1">
                  <a:spLocks noRot="1" noChangeAspect="1" noMove="1" noResize="1" noEditPoints="1" noAdjustHandles="1" noChangeArrowheads="1" noChangeShapeType="1" noTextEdit="1"/>
                </p:cNvSpPr>
                <p:nvPr/>
              </p:nvSpPr>
              <p:spPr>
                <a:xfrm>
                  <a:off x="1455146" y="3201896"/>
                  <a:ext cx="5126211" cy="5767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9321EE6-BB2F-0E4B-0AF1-71D614C80825}"/>
                    </a:ext>
                  </a:extLst>
                </p:cNvPr>
                <p:cNvSpPr txBox="1"/>
                <p:nvPr/>
              </p:nvSpPr>
              <p:spPr>
                <a:xfrm>
                  <a:off x="435048" y="3305611"/>
                  <a:ext cx="806303"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𝐿</m:t>
                      </m:r>
                    </m:oMath>
                  </a14:m>
                  <a:r>
                    <a:rPr lang="en-US"/>
                    <a:t>:</a:t>
                  </a:r>
                </a:p>
              </p:txBody>
            </p:sp>
          </mc:Choice>
          <mc:Fallback xmlns="">
            <p:sp>
              <p:nvSpPr>
                <p:cNvPr id="79" name="TextBox 78">
                  <a:extLst>
                    <a:ext uri="{FF2B5EF4-FFF2-40B4-BE49-F238E27FC236}">
                      <a16:creationId xmlns:a16="http://schemas.microsoft.com/office/drawing/2014/main" id="{79321EE6-BB2F-0E4B-0AF1-71D614C80825}"/>
                    </a:ext>
                  </a:extLst>
                </p:cNvPr>
                <p:cNvSpPr txBox="1">
                  <a:spLocks noRot="1" noChangeAspect="1" noMove="1" noResize="1" noEditPoints="1" noAdjustHandles="1" noChangeArrowheads="1" noChangeShapeType="1" noTextEdit="1"/>
                </p:cNvSpPr>
                <p:nvPr/>
              </p:nvSpPr>
              <p:spPr>
                <a:xfrm>
                  <a:off x="435048" y="3305611"/>
                  <a:ext cx="806303" cy="369332"/>
                </a:xfrm>
                <a:prstGeom prst="rect">
                  <a:avLst/>
                </a:prstGeom>
                <a:blipFill>
                  <a:blip r:embed="rId6"/>
                  <a:stretch>
                    <a:fillRect t="-10000" r="-6061" b="-26667"/>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11E2216C-2E61-B107-3F52-2F75D382D341}"/>
              </a:ext>
            </a:extLst>
          </p:cNvPr>
          <p:cNvGrpSpPr/>
          <p:nvPr/>
        </p:nvGrpSpPr>
        <p:grpSpPr>
          <a:xfrm>
            <a:off x="6333651" y="4587640"/>
            <a:ext cx="4686356" cy="1866660"/>
            <a:chOff x="6710588" y="1275504"/>
            <a:chExt cx="4686356" cy="1866660"/>
          </a:xfrm>
        </p:grpSpPr>
        <p:sp>
          <p:nvSpPr>
            <p:cNvPr id="64" name="Oval 63">
              <a:extLst>
                <a:ext uri="{FF2B5EF4-FFF2-40B4-BE49-F238E27FC236}">
                  <a16:creationId xmlns:a16="http://schemas.microsoft.com/office/drawing/2014/main" id="{6BFA1819-5A99-CFE6-09C5-63AFB55CBAB9}"/>
                </a:ext>
              </a:extLst>
            </p:cNvPr>
            <p:cNvSpPr/>
            <p:nvPr/>
          </p:nvSpPr>
          <p:spPr>
            <a:xfrm>
              <a:off x="9887292" y="1852082"/>
              <a:ext cx="629000" cy="667432"/>
            </a:xfrm>
            <a:prstGeom prst="ellipse">
              <a:avLst/>
            </a:prstGeom>
            <a:solidFill>
              <a:schemeClr val="bg2">
                <a:lumMod val="75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CBBAAFD-BE49-9AE2-BD8D-7F8C3E3C3006}"/>
                </a:ext>
              </a:extLst>
            </p:cNvPr>
            <p:cNvSpPr/>
            <p:nvPr/>
          </p:nvSpPr>
          <p:spPr>
            <a:xfrm>
              <a:off x="8126053" y="1837232"/>
              <a:ext cx="2103120" cy="681439"/>
            </a:xfrm>
            <a:prstGeom prst="rect">
              <a:avLst/>
            </a:prstGeom>
            <a:gradFill>
              <a:gsLst>
                <a:gs pos="0">
                  <a:schemeClr val="tx1">
                    <a:lumMod val="50000"/>
                    <a:lumOff val="50000"/>
                  </a:schemeClr>
                </a:gs>
                <a:gs pos="100000">
                  <a:schemeClr val="bg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1BE446E-5DCA-BA4B-C5C5-7FAE3F6CB1C4}"/>
                </a:ext>
              </a:extLst>
            </p:cNvPr>
            <p:cNvSpPr/>
            <p:nvPr/>
          </p:nvSpPr>
          <p:spPr>
            <a:xfrm>
              <a:off x="7811554" y="1851241"/>
              <a:ext cx="629000" cy="667432"/>
            </a:xfrm>
            <a:prstGeom prst="ellipse">
              <a:avLst/>
            </a:prstGeom>
            <a:solidFill>
              <a:schemeClr val="tx1">
                <a:lumMod val="50000"/>
                <a:lumOff val="50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FF463375-811C-FD3C-1AAF-7E5C4AFE3DB9}"/>
                </a:ext>
              </a:extLst>
            </p:cNvPr>
            <p:cNvCxnSpPr>
              <a:cxnSpLocks/>
            </p:cNvCxnSpPr>
            <p:nvPr/>
          </p:nvCxnSpPr>
          <p:spPr>
            <a:xfrm>
              <a:off x="8126054" y="1851241"/>
              <a:ext cx="2103119"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7722ED2-6058-A951-3E6F-B2C9917FFB55}"/>
                </a:ext>
              </a:extLst>
            </p:cNvPr>
            <p:cNvCxnSpPr>
              <a:cxnSpLocks/>
            </p:cNvCxnSpPr>
            <p:nvPr/>
          </p:nvCxnSpPr>
          <p:spPr>
            <a:xfrm flipV="1">
              <a:off x="8126053" y="2519239"/>
              <a:ext cx="210312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703CAB4-27E5-33BD-219A-EB222BBEB43D}"/>
                </a:ext>
              </a:extLst>
            </p:cNvPr>
            <p:cNvCxnSpPr>
              <a:cxnSpLocks/>
            </p:cNvCxnSpPr>
            <p:nvPr/>
          </p:nvCxnSpPr>
          <p:spPr>
            <a:xfrm>
              <a:off x="7046443" y="1837232"/>
              <a:ext cx="0" cy="710190"/>
            </a:xfrm>
            <a:prstGeom prst="straightConnector1">
              <a:avLst/>
            </a:prstGeom>
            <a:ln w="254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9B9F64-E05F-BEFA-D5E6-9F12940B8182}"/>
                </a:ext>
              </a:extLst>
            </p:cNvPr>
            <p:cNvCxnSpPr/>
            <p:nvPr/>
          </p:nvCxnSpPr>
          <p:spPr>
            <a:xfrm>
              <a:off x="6889283" y="1840905"/>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819F2BA-EB10-D338-9811-2AD85DECC6AF}"/>
                </a:ext>
              </a:extLst>
            </p:cNvPr>
            <p:cNvCxnSpPr/>
            <p:nvPr/>
          </p:nvCxnSpPr>
          <p:spPr>
            <a:xfrm>
              <a:off x="6889283" y="2547422"/>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D90022A-3539-2C97-FF83-15DD4668AA47}"/>
                    </a:ext>
                  </a:extLst>
                </p:cNvPr>
                <p:cNvSpPr txBox="1"/>
                <p:nvPr/>
              </p:nvSpPr>
              <p:spPr>
                <a:xfrm>
                  <a:off x="8330847" y="1285133"/>
                  <a:ext cx="1143106"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oMath>
                  </a14:m>
                  <a:r>
                    <a:rPr lang="en-US"/>
                    <a:t>=350°C</a:t>
                  </a:r>
                </a:p>
              </p:txBody>
            </p:sp>
          </mc:Choice>
          <mc:Fallback xmlns="">
            <p:sp>
              <p:nvSpPr>
                <p:cNvPr id="73" name="TextBox 72">
                  <a:extLst>
                    <a:ext uri="{FF2B5EF4-FFF2-40B4-BE49-F238E27FC236}">
                      <a16:creationId xmlns:a16="http://schemas.microsoft.com/office/drawing/2014/main" id="{ED90022A-3539-2C97-FF83-15DD4668AA47}"/>
                    </a:ext>
                  </a:extLst>
                </p:cNvPr>
                <p:cNvSpPr txBox="1">
                  <a:spLocks noRot="1" noChangeAspect="1" noMove="1" noResize="1" noEditPoints="1" noAdjustHandles="1" noChangeArrowheads="1" noChangeShapeType="1" noTextEdit="1"/>
                </p:cNvSpPr>
                <p:nvPr/>
              </p:nvSpPr>
              <p:spPr>
                <a:xfrm>
                  <a:off x="8330847" y="1285133"/>
                  <a:ext cx="1143106" cy="369332"/>
                </a:xfrm>
                <a:prstGeom prst="rect">
                  <a:avLst/>
                </a:prstGeom>
                <a:blipFill>
                  <a:blip r:embed="rId7"/>
                  <a:stretch>
                    <a:fillRect t="-8197" b="-24590"/>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722330C8-4E44-9375-D633-6E36C566793D}"/>
                </a:ext>
              </a:extLst>
            </p:cNvPr>
            <p:cNvCxnSpPr>
              <a:cxnSpLocks/>
            </p:cNvCxnSpPr>
            <p:nvPr/>
          </p:nvCxnSpPr>
          <p:spPr>
            <a:xfrm flipH="1">
              <a:off x="8091222" y="2728397"/>
              <a:ext cx="2099614" cy="0"/>
            </a:xfrm>
            <a:prstGeom prst="straightConnector1">
              <a:avLst/>
            </a:prstGeom>
            <a:ln w="254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3F0AAF1-DE64-7CDA-55E1-0B7485A17C3F}"/>
                </a:ext>
              </a:extLst>
            </p:cNvPr>
            <p:cNvCxnSpPr>
              <a:cxnSpLocks/>
            </p:cNvCxnSpPr>
            <p:nvPr/>
          </p:nvCxnSpPr>
          <p:spPr>
            <a:xfrm flipV="1">
              <a:off x="8093490" y="2599809"/>
              <a:ext cx="0" cy="275648"/>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ED80A20-4E33-3B93-75A0-1AC3C3FF419E}"/>
                </a:ext>
              </a:extLst>
            </p:cNvPr>
            <p:cNvCxnSpPr>
              <a:cxnSpLocks/>
            </p:cNvCxnSpPr>
            <p:nvPr/>
          </p:nvCxnSpPr>
          <p:spPr>
            <a:xfrm flipV="1">
              <a:off x="10193764" y="2604568"/>
              <a:ext cx="0" cy="275648"/>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DB822E5-CAC3-871D-B2E6-A91FD6EE4E9A}"/>
                    </a:ext>
                  </a:extLst>
                </p:cNvPr>
                <p:cNvSpPr txBox="1"/>
                <p:nvPr/>
              </p:nvSpPr>
              <p:spPr>
                <a:xfrm>
                  <a:off x="9010325" y="2865165"/>
                  <a:ext cx="35099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𝐿</m:t>
                      </m:r>
                    </m:oMath>
                  </a14:m>
                  <a:r>
                    <a:rPr lang="en-US"/>
                    <a:t>=?</a:t>
                  </a:r>
                </a:p>
              </p:txBody>
            </p:sp>
          </mc:Choice>
          <mc:Fallback xmlns="">
            <p:sp>
              <p:nvSpPr>
                <p:cNvPr id="77" name="TextBox 76">
                  <a:extLst>
                    <a:ext uri="{FF2B5EF4-FFF2-40B4-BE49-F238E27FC236}">
                      <a16:creationId xmlns:a16="http://schemas.microsoft.com/office/drawing/2014/main" id="{ADB822E5-CAC3-871D-B2E6-A91FD6EE4E9A}"/>
                    </a:ext>
                  </a:extLst>
                </p:cNvPr>
                <p:cNvSpPr txBox="1">
                  <a:spLocks noRot="1" noChangeAspect="1" noMove="1" noResize="1" noEditPoints="1" noAdjustHandles="1" noChangeArrowheads="1" noChangeShapeType="1" noTextEdit="1"/>
                </p:cNvSpPr>
                <p:nvPr/>
              </p:nvSpPr>
              <p:spPr>
                <a:xfrm>
                  <a:off x="9010325" y="2865165"/>
                  <a:ext cx="350994" cy="276999"/>
                </a:xfrm>
                <a:prstGeom prst="rect">
                  <a:avLst/>
                </a:prstGeom>
                <a:blipFill>
                  <a:blip r:embed="rId8"/>
                  <a:stretch>
                    <a:fillRect l="-22414" t="-28261" r="-41379" b="-50000"/>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EB6AB9C1-5D80-139A-B115-8FBCC5138FC4}"/>
                </a:ext>
              </a:extLst>
            </p:cNvPr>
            <p:cNvCxnSpPr>
              <a:cxnSpLocks/>
            </p:cNvCxnSpPr>
            <p:nvPr/>
          </p:nvCxnSpPr>
          <p:spPr>
            <a:xfrm>
              <a:off x="7578064" y="1895059"/>
              <a:ext cx="0" cy="580490"/>
            </a:xfrm>
            <a:prstGeom prst="straightConnector1">
              <a:avLst/>
            </a:prstGeom>
            <a:ln w="254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C0665D5-46A7-5E2A-7BE8-244FD19ABC27}"/>
                </a:ext>
              </a:extLst>
            </p:cNvPr>
            <p:cNvCxnSpPr/>
            <p:nvPr/>
          </p:nvCxnSpPr>
          <p:spPr>
            <a:xfrm>
              <a:off x="7420904" y="1895059"/>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ADF1E4E-68DB-7FEC-742F-2F21969267AA}"/>
                </a:ext>
              </a:extLst>
            </p:cNvPr>
            <p:cNvCxnSpPr/>
            <p:nvPr/>
          </p:nvCxnSpPr>
          <p:spPr>
            <a:xfrm>
              <a:off x="7420904" y="2475549"/>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1C56F0A-F71C-CCC1-0A65-60343A432E5D}"/>
                    </a:ext>
                  </a:extLst>
                </p:cNvPr>
                <p:cNvSpPr txBox="1"/>
                <p:nvPr/>
              </p:nvSpPr>
              <p:spPr>
                <a:xfrm>
                  <a:off x="10429698" y="1275504"/>
                  <a:ext cx="967246"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oMath>
                  </a14:m>
                  <a:r>
                    <a:rPr lang="en-US"/>
                    <a:t>=50°C</a:t>
                  </a:r>
                </a:p>
              </p:txBody>
            </p:sp>
          </mc:Choice>
          <mc:Fallback xmlns="">
            <p:sp>
              <p:nvSpPr>
                <p:cNvPr id="86" name="TextBox 85">
                  <a:extLst>
                    <a:ext uri="{FF2B5EF4-FFF2-40B4-BE49-F238E27FC236}">
                      <a16:creationId xmlns:a16="http://schemas.microsoft.com/office/drawing/2014/main" id="{B1C56F0A-F71C-CCC1-0A65-60343A432E5D}"/>
                    </a:ext>
                  </a:extLst>
                </p:cNvPr>
                <p:cNvSpPr txBox="1">
                  <a:spLocks noRot="1" noChangeAspect="1" noMove="1" noResize="1" noEditPoints="1" noAdjustHandles="1" noChangeArrowheads="1" noChangeShapeType="1" noTextEdit="1"/>
                </p:cNvSpPr>
                <p:nvPr/>
              </p:nvSpPr>
              <p:spPr>
                <a:xfrm>
                  <a:off x="10429698" y="1275504"/>
                  <a:ext cx="967246" cy="369332"/>
                </a:xfrm>
                <a:prstGeom prst="rect">
                  <a:avLst/>
                </a:prstGeom>
                <a:blipFill>
                  <a:blip r:embed="rId9"/>
                  <a:stretch>
                    <a:fillRect t="-10000" r="-3145" b="-26667"/>
                  </a:stretch>
                </a:blipFill>
              </p:spPr>
              <p:txBody>
                <a:bodyPr/>
                <a:lstStyle/>
                <a:p>
                  <a:r>
                    <a:rPr lang="en-US">
                      <a:noFill/>
                    </a:rPr>
                    <a:t> </a:t>
                  </a:r>
                </a:p>
              </p:txBody>
            </p:sp>
          </mc:Fallback>
        </mc:AlternateContent>
        <p:sp>
          <p:nvSpPr>
            <p:cNvPr id="91" name="Freeform: Shape 90">
              <a:extLst>
                <a:ext uri="{FF2B5EF4-FFF2-40B4-BE49-F238E27FC236}">
                  <a16:creationId xmlns:a16="http://schemas.microsoft.com/office/drawing/2014/main" id="{DCC72663-9180-4430-A5BA-3FE95768A5E0}"/>
                </a:ext>
              </a:extLst>
            </p:cNvPr>
            <p:cNvSpPr/>
            <p:nvPr/>
          </p:nvSpPr>
          <p:spPr>
            <a:xfrm>
              <a:off x="8124096" y="1476844"/>
              <a:ext cx="265324" cy="353270"/>
            </a:xfrm>
            <a:custGeom>
              <a:avLst/>
              <a:gdLst>
                <a:gd name="connsiteX0" fmla="*/ 3386 w 265324"/>
                <a:gd name="connsiteY0" fmla="*/ 353270 h 353270"/>
                <a:gd name="connsiteX1" fmla="*/ 8149 w 265324"/>
                <a:gd name="connsiteY1" fmla="*/ 198489 h 353270"/>
                <a:gd name="connsiteX2" fmla="*/ 20055 w 265324"/>
                <a:gd name="connsiteY2" fmla="*/ 158007 h 353270"/>
                <a:gd name="connsiteX3" fmla="*/ 65299 w 265324"/>
                <a:gd name="connsiteY3" fmla="*/ 93714 h 353270"/>
                <a:gd name="connsiteX4" fmla="*/ 117686 w 265324"/>
                <a:gd name="connsiteY4" fmla="*/ 46089 h 353270"/>
                <a:gd name="connsiteX5" fmla="*/ 184361 w 265324"/>
                <a:gd name="connsiteY5" fmla="*/ 3226 h 353270"/>
                <a:gd name="connsiteX6" fmla="*/ 265324 w 265324"/>
                <a:gd name="connsiteY6" fmla="*/ 845 h 35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24" h="353270">
                  <a:moveTo>
                    <a:pt x="3386" y="353270"/>
                  </a:moveTo>
                  <a:cubicBezTo>
                    <a:pt x="-1075" y="290815"/>
                    <a:pt x="-2595" y="289811"/>
                    <a:pt x="8149" y="198489"/>
                  </a:cubicBezTo>
                  <a:cubicBezTo>
                    <a:pt x="9792" y="184520"/>
                    <a:pt x="14616" y="170978"/>
                    <a:pt x="20055" y="158007"/>
                  </a:cubicBezTo>
                  <a:cubicBezTo>
                    <a:pt x="31009" y="131885"/>
                    <a:pt x="46471" y="114425"/>
                    <a:pt x="65299" y="93714"/>
                  </a:cubicBezTo>
                  <a:cubicBezTo>
                    <a:pt x="78182" y="79542"/>
                    <a:pt x="103241" y="56306"/>
                    <a:pt x="117686" y="46089"/>
                  </a:cubicBezTo>
                  <a:cubicBezTo>
                    <a:pt x="139257" y="30832"/>
                    <a:pt x="158205" y="6962"/>
                    <a:pt x="184361" y="3226"/>
                  </a:cubicBezTo>
                  <a:cubicBezTo>
                    <a:pt x="222246" y="-2185"/>
                    <a:pt x="195417" y="845"/>
                    <a:pt x="265324" y="845"/>
                  </a:cubicBezTo>
                </a:path>
              </a:pathLst>
            </a:custGeom>
            <a:noFill/>
            <a:ln w="28575">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36337255-E0ED-B632-F8B1-3373D27F4AB0}"/>
                </a:ext>
              </a:extLst>
            </p:cNvPr>
            <p:cNvSpPr/>
            <p:nvPr/>
          </p:nvSpPr>
          <p:spPr>
            <a:xfrm>
              <a:off x="10219042" y="1483669"/>
              <a:ext cx="265324" cy="353270"/>
            </a:xfrm>
            <a:custGeom>
              <a:avLst/>
              <a:gdLst>
                <a:gd name="connsiteX0" fmla="*/ 3386 w 265324"/>
                <a:gd name="connsiteY0" fmla="*/ 353270 h 353270"/>
                <a:gd name="connsiteX1" fmla="*/ 8149 w 265324"/>
                <a:gd name="connsiteY1" fmla="*/ 198489 h 353270"/>
                <a:gd name="connsiteX2" fmla="*/ 20055 w 265324"/>
                <a:gd name="connsiteY2" fmla="*/ 158007 h 353270"/>
                <a:gd name="connsiteX3" fmla="*/ 65299 w 265324"/>
                <a:gd name="connsiteY3" fmla="*/ 93714 h 353270"/>
                <a:gd name="connsiteX4" fmla="*/ 117686 w 265324"/>
                <a:gd name="connsiteY4" fmla="*/ 46089 h 353270"/>
                <a:gd name="connsiteX5" fmla="*/ 184361 w 265324"/>
                <a:gd name="connsiteY5" fmla="*/ 3226 h 353270"/>
                <a:gd name="connsiteX6" fmla="*/ 265324 w 265324"/>
                <a:gd name="connsiteY6" fmla="*/ 845 h 35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24" h="353270">
                  <a:moveTo>
                    <a:pt x="3386" y="353270"/>
                  </a:moveTo>
                  <a:cubicBezTo>
                    <a:pt x="-1075" y="290815"/>
                    <a:pt x="-2595" y="289811"/>
                    <a:pt x="8149" y="198489"/>
                  </a:cubicBezTo>
                  <a:cubicBezTo>
                    <a:pt x="9792" y="184520"/>
                    <a:pt x="14616" y="170978"/>
                    <a:pt x="20055" y="158007"/>
                  </a:cubicBezTo>
                  <a:cubicBezTo>
                    <a:pt x="31009" y="131885"/>
                    <a:pt x="46471" y="114425"/>
                    <a:pt x="65299" y="93714"/>
                  </a:cubicBezTo>
                  <a:cubicBezTo>
                    <a:pt x="78182" y="79542"/>
                    <a:pt x="103241" y="56306"/>
                    <a:pt x="117686" y="46089"/>
                  </a:cubicBezTo>
                  <a:cubicBezTo>
                    <a:pt x="139257" y="30832"/>
                    <a:pt x="158205" y="6962"/>
                    <a:pt x="184361" y="3226"/>
                  </a:cubicBezTo>
                  <a:cubicBezTo>
                    <a:pt x="222246" y="-2185"/>
                    <a:pt x="195417" y="845"/>
                    <a:pt x="265324" y="845"/>
                  </a:cubicBezTo>
                </a:path>
              </a:pathLst>
            </a:custGeom>
            <a:noFill/>
            <a:ln w="28575">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16E3A81-D793-6A9C-B2BB-1B6BA24C2221}"/>
                    </a:ext>
                  </a:extLst>
                </p:cNvPr>
                <p:cNvSpPr txBox="1"/>
                <p:nvPr/>
              </p:nvSpPr>
              <p:spPr>
                <a:xfrm>
                  <a:off x="6710588" y="1438056"/>
                  <a:ext cx="67037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𝐷</m:t>
                      </m:r>
                    </m:oMath>
                  </a14:m>
                  <a:r>
                    <a:rPr lang="en-US"/>
                    <a:t>=.75”</a:t>
                  </a:r>
                </a:p>
              </p:txBody>
            </p:sp>
          </mc:Choice>
          <mc:Fallback xmlns="">
            <p:sp>
              <p:nvSpPr>
                <p:cNvPr id="63" name="TextBox 62">
                  <a:extLst>
                    <a:ext uri="{FF2B5EF4-FFF2-40B4-BE49-F238E27FC236}">
                      <a16:creationId xmlns:a16="http://schemas.microsoft.com/office/drawing/2014/main" id="{316E3A81-D793-6A9C-B2BB-1B6BA24C2221}"/>
                    </a:ext>
                  </a:extLst>
                </p:cNvPr>
                <p:cNvSpPr txBox="1">
                  <a:spLocks noRot="1" noChangeAspect="1" noMove="1" noResize="1" noEditPoints="1" noAdjustHandles="1" noChangeArrowheads="1" noChangeShapeType="1" noTextEdit="1"/>
                </p:cNvSpPr>
                <p:nvPr/>
              </p:nvSpPr>
              <p:spPr>
                <a:xfrm>
                  <a:off x="6710588" y="1438056"/>
                  <a:ext cx="670376" cy="276999"/>
                </a:xfrm>
                <a:prstGeom prst="rect">
                  <a:avLst/>
                </a:prstGeom>
                <a:blipFill>
                  <a:blip r:embed="rId10"/>
                  <a:stretch>
                    <a:fillRect l="-12727" t="-28261" r="-20909"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1588A94-F77D-20B5-A4E5-5BE9FF9D5907}"/>
                    </a:ext>
                  </a:extLst>
                </p:cNvPr>
                <p:cNvSpPr txBox="1"/>
                <p:nvPr/>
              </p:nvSpPr>
              <p:spPr>
                <a:xfrm>
                  <a:off x="7259687" y="1625524"/>
                  <a:ext cx="64049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𝑑</m:t>
                      </m:r>
                    </m:oMath>
                  </a14:m>
                  <a:r>
                    <a:rPr lang="en-US"/>
                    <a:t>=.68”</a:t>
                  </a:r>
                </a:p>
              </p:txBody>
            </p:sp>
          </mc:Choice>
          <mc:Fallback xmlns="">
            <p:sp>
              <p:nvSpPr>
                <p:cNvPr id="81" name="TextBox 80">
                  <a:extLst>
                    <a:ext uri="{FF2B5EF4-FFF2-40B4-BE49-F238E27FC236}">
                      <a16:creationId xmlns:a16="http://schemas.microsoft.com/office/drawing/2014/main" id="{51588A94-F77D-20B5-A4E5-5BE9FF9D5907}"/>
                    </a:ext>
                  </a:extLst>
                </p:cNvPr>
                <p:cNvSpPr txBox="1">
                  <a:spLocks noRot="1" noChangeAspect="1" noMove="1" noResize="1" noEditPoints="1" noAdjustHandles="1" noChangeArrowheads="1" noChangeShapeType="1" noTextEdit="1"/>
                </p:cNvSpPr>
                <p:nvPr/>
              </p:nvSpPr>
              <p:spPr>
                <a:xfrm>
                  <a:off x="7259687" y="1625524"/>
                  <a:ext cx="640496" cy="276999"/>
                </a:xfrm>
                <a:prstGeom prst="rect">
                  <a:avLst/>
                </a:prstGeom>
                <a:blipFill>
                  <a:blip r:embed="rId11"/>
                  <a:stretch>
                    <a:fillRect l="-13333" t="-28889" r="-23810" b="-51111"/>
                  </a:stretch>
                </a:blipFill>
              </p:spPr>
              <p:txBody>
                <a:bodyPr/>
                <a:lstStyle/>
                <a:p>
                  <a:r>
                    <a:rPr lang="en-US">
                      <a:noFill/>
                    </a:rPr>
                    <a:t> </a:t>
                  </a:r>
                </a:p>
              </p:txBody>
            </p:sp>
          </mc:Fallback>
        </mc:AlternateContent>
      </p:grpSp>
      <p:sp>
        <p:nvSpPr>
          <p:cNvPr id="96" name="TextBox 95">
            <a:extLst>
              <a:ext uri="{FF2B5EF4-FFF2-40B4-BE49-F238E27FC236}">
                <a16:creationId xmlns:a16="http://schemas.microsoft.com/office/drawing/2014/main" id="{E3CE86C1-8B1C-8470-FA72-A8B5FA5F5920}"/>
              </a:ext>
            </a:extLst>
          </p:cNvPr>
          <p:cNvSpPr txBox="1"/>
          <p:nvPr/>
        </p:nvSpPr>
        <p:spPr>
          <a:xfrm>
            <a:off x="1460905" y="5513374"/>
            <a:ext cx="3229223" cy="369332"/>
          </a:xfrm>
          <a:prstGeom prst="rect">
            <a:avLst/>
          </a:prstGeom>
          <a:solidFill>
            <a:schemeClr val="accent6">
              <a:lumMod val="40000"/>
              <a:lumOff val="60000"/>
            </a:schemeClr>
          </a:solidFill>
          <a:ln w="28575">
            <a:solidFill>
              <a:schemeClr val="tx1"/>
            </a:solidFill>
          </a:ln>
        </p:spPr>
        <p:txBody>
          <a:bodyPr wrap="square" rtlCol="0">
            <a:spAutoFit/>
          </a:bodyPr>
          <a:lstStyle/>
          <a:p>
            <a:pPr algn="ctr"/>
            <a:r>
              <a:rPr lang="en-US"/>
              <a:t>Needed: convection coefficient</a:t>
            </a:r>
          </a:p>
        </p:txBody>
      </p:sp>
      <p:sp>
        <p:nvSpPr>
          <p:cNvPr id="32" name="TextBox 31">
            <a:extLst>
              <a:ext uri="{FF2B5EF4-FFF2-40B4-BE49-F238E27FC236}">
                <a16:creationId xmlns:a16="http://schemas.microsoft.com/office/drawing/2014/main" id="{315DD813-90AE-B01D-CC4A-513D3962D3A9}"/>
              </a:ext>
            </a:extLst>
          </p:cNvPr>
          <p:cNvSpPr txBox="1"/>
          <p:nvPr/>
        </p:nvSpPr>
        <p:spPr>
          <a:xfrm>
            <a:off x="1045499" y="1915846"/>
            <a:ext cx="1336575" cy="369332"/>
          </a:xfrm>
          <a:prstGeom prst="rect">
            <a:avLst/>
          </a:prstGeom>
          <a:noFill/>
        </p:spPr>
        <p:txBody>
          <a:bodyPr wrap="square" rtlCol="0">
            <a:spAutoFit/>
          </a:bodyPr>
          <a:lstStyle/>
          <a:p>
            <a:r>
              <a:rPr lang="en-US"/>
              <a:t>[8]</a:t>
            </a:r>
          </a:p>
        </p:txBody>
      </p:sp>
      <p:cxnSp>
        <p:nvCxnSpPr>
          <p:cNvPr id="36" name="Straight Connector 35">
            <a:extLst>
              <a:ext uri="{FF2B5EF4-FFF2-40B4-BE49-F238E27FC236}">
                <a16:creationId xmlns:a16="http://schemas.microsoft.com/office/drawing/2014/main" id="{D7AC55F3-718C-7DF9-AB60-1C80FB820668}"/>
              </a:ext>
            </a:extLst>
          </p:cNvPr>
          <p:cNvCxnSpPr>
            <a:cxnSpLocks/>
          </p:cNvCxnSpPr>
          <p:nvPr/>
        </p:nvCxnSpPr>
        <p:spPr>
          <a:xfrm flipV="1">
            <a:off x="472823" y="2865561"/>
            <a:ext cx="7050423" cy="9896"/>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088385-22A0-D592-A66F-03EDA8952FDB}"/>
              </a:ext>
            </a:extLst>
          </p:cNvPr>
          <p:cNvCxnSpPr>
            <a:cxnSpLocks/>
          </p:cNvCxnSpPr>
          <p:nvPr/>
        </p:nvCxnSpPr>
        <p:spPr>
          <a:xfrm>
            <a:off x="7523246" y="2865561"/>
            <a:ext cx="0" cy="1533896"/>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9CC2B3-7671-41B1-37DE-3F19B968A263}"/>
              </a:ext>
            </a:extLst>
          </p:cNvPr>
          <p:cNvCxnSpPr>
            <a:cxnSpLocks/>
          </p:cNvCxnSpPr>
          <p:nvPr/>
        </p:nvCxnSpPr>
        <p:spPr>
          <a:xfrm>
            <a:off x="7513721" y="4399372"/>
            <a:ext cx="3639104" cy="10623"/>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95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Embry-Riddle Needs Hydrogen Energy Demonstrators</a:t>
            </a:r>
            <a:endParaRPr lang="en-US"/>
          </a:p>
        </p:txBody>
      </p:sp>
      <p:graphicFrame>
        <p:nvGraphicFramePr>
          <p:cNvPr id="4" name="Content Placeholder 3">
            <a:extLst>
              <a:ext uri="{FF2B5EF4-FFF2-40B4-BE49-F238E27FC236}">
                <a16:creationId xmlns:a16="http://schemas.microsoft.com/office/drawing/2014/main" id="{21AC4D49-1559-09A4-D063-028878DCFE35}"/>
              </a:ext>
            </a:extLst>
          </p:cNvPr>
          <p:cNvGraphicFramePr>
            <a:graphicFrameLocks noGrp="1"/>
          </p:cNvGraphicFramePr>
          <p:nvPr>
            <p:ph idx="1"/>
            <p:extLst>
              <p:ext uri="{D42A27DB-BD31-4B8C-83A1-F6EECF244321}">
                <p14:modId xmlns:p14="http://schemas.microsoft.com/office/powerpoint/2010/main" val="1393337511"/>
              </p:ext>
            </p:extLst>
          </p:nvPr>
        </p:nvGraphicFramePr>
        <p:xfrm>
          <a:off x="527756" y="1867958"/>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9906906"/>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6A06632-A0BC-0045-2416-6B901D945460}"/>
              </a:ext>
            </a:extLst>
          </p:cNvPr>
          <p:cNvSpPr/>
          <p:nvPr/>
        </p:nvSpPr>
        <p:spPr>
          <a:xfrm>
            <a:off x="3590528" y="2793861"/>
            <a:ext cx="408862" cy="350735"/>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DD43FEA-9726-947E-8165-953264849C31}"/>
              </a:ext>
            </a:extLst>
          </p:cNvPr>
          <p:cNvSpPr/>
          <p:nvPr/>
        </p:nvSpPr>
        <p:spPr>
          <a:xfrm>
            <a:off x="3735033" y="1810633"/>
            <a:ext cx="201126" cy="35073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1FE48-FE02-7F7B-916C-B41FCE7F83C3}"/>
              </a:ext>
            </a:extLst>
          </p:cNvPr>
          <p:cNvSpPr>
            <a:spLocks noGrp="1"/>
          </p:cNvSpPr>
          <p:nvPr>
            <p:ph type="title"/>
          </p:nvPr>
        </p:nvSpPr>
        <p:spPr>
          <a:xfrm>
            <a:off x="838200" y="294790"/>
            <a:ext cx="10515600" cy="1325563"/>
          </a:xfrm>
        </p:spPr>
        <p:txBody>
          <a:bodyPr>
            <a:normAutofit/>
          </a:bodyPr>
          <a:lstStyle/>
          <a:p>
            <a:r>
              <a:rPr lang="en-US" sz="4000"/>
              <a:t>Worst-Case Scenario:</a:t>
            </a:r>
            <a:br>
              <a:rPr lang="en-US" sz="4000"/>
            </a:br>
            <a:r>
              <a:rPr lang="en-US" sz="4000"/>
              <a:t>Only Natural Convection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89E6D-8DC5-A75D-5993-2D60E7CEBA82}"/>
                  </a:ext>
                </a:extLst>
              </p:cNvPr>
              <p:cNvSpPr txBox="1"/>
              <p:nvPr/>
            </p:nvSpPr>
            <p:spPr>
              <a:xfrm>
                <a:off x="976917" y="2725484"/>
                <a:ext cx="4174604" cy="802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0.6+</m:t>
                              </m:r>
                              <m:f>
                                <m:fPr>
                                  <m:ctrlPr>
                                    <a:rPr lang="en-US" b="0" i="1" smtClean="0">
                                      <a:latin typeface="Cambria Math" panose="02040503050406030204" pitchFamily="18" charset="0"/>
                                    </a:rPr>
                                  </m:ctrlPr>
                                </m:fPr>
                                <m:num>
                                  <m:r>
                                    <a:rPr lang="en-US" b="0" i="1" smtClean="0">
                                      <a:latin typeface="Cambria Math" panose="02040503050406030204" pitchFamily="18" charset="0"/>
                                    </a:rPr>
                                    <m:t>0.387</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𝑅𝑎</m:t>
                                      </m:r>
                                    </m:e>
                                    <m:sub>
                                      <m:r>
                                        <a:rPr lang="en-US" b="0" i="1" smtClean="0">
                                          <a:latin typeface="Cambria Math" panose="02040503050406030204" pitchFamily="18" charset="0"/>
                                        </a:rPr>
                                        <m:t>𝐷</m:t>
                                      </m:r>
                                    </m:sub>
                                    <m:sup>
                                      <m:r>
                                        <a:rPr lang="en-US" b="0" i="1" smtClean="0">
                                          <a:latin typeface="Cambria Math" panose="02040503050406030204" pitchFamily="18" charset="0"/>
                                        </a:rPr>
                                        <m:t>1/6</m:t>
                                      </m:r>
                                    </m:sup>
                                  </m:sSub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0.559/</m:t>
                                                  </m:r>
                                                  <m:r>
                                                    <a:rPr lang="en-US" b="0" i="1" smtClean="0">
                                                      <a:latin typeface="Cambria Math" panose="02040503050406030204" pitchFamily="18" charset="0"/>
                                                    </a:rPr>
                                                    <m:t>𝑃𝑟</m:t>
                                                  </m:r>
                                                </m:e>
                                              </m:d>
                                            </m:e>
                                            <m:sup>
                                              <m:r>
                                                <a:rPr lang="en-US" b="0" i="1" smtClean="0">
                                                  <a:latin typeface="Cambria Math" panose="02040503050406030204" pitchFamily="18" charset="0"/>
                                                </a:rPr>
                                                <m:t>9/16</m:t>
                                              </m:r>
                                            </m:sup>
                                          </m:sSup>
                                        </m:e>
                                      </m:d>
                                    </m:e>
                                    <m:sup>
                                      <m:r>
                                        <a:rPr lang="en-US" b="0" i="1" smtClean="0">
                                          <a:latin typeface="Cambria Math" panose="02040503050406030204" pitchFamily="18" charset="0"/>
                                        </a:rPr>
                                        <m:t>8/27</m:t>
                                      </m:r>
                                    </m:sup>
                                  </m:sSup>
                                </m:den>
                              </m:f>
                            </m:e>
                          </m:d>
                        </m:e>
                        <m:sup>
                          <m:r>
                            <a:rPr lang="en-US" b="0" i="1" smtClean="0">
                              <a:latin typeface="Cambria Math" panose="02040503050406030204" pitchFamily="18" charset="0"/>
                            </a:rPr>
                            <m:t>2</m:t>
                          </m:r>
                        </m:sup>
                      </m:sSup>
                    </m:oMath>
                  </m:oMathPara>
                </a14:m>
                <a:endParaRPr lang="en-US"/>
              </a:p>
            </p:txBody>
          </p:sp>
        </mc:Choice>
        <mc:Fallback xmlns="">
          <p:sp>
            <p:nvSpPr>
              <p:cNvPr id="4" name="TextBox 3">
                <a:extLst>
                  <a:ext uri="{FF2B5EF4-FFF2-40B4-BE49-F238E27FC236}">
                    <a16:creationId xmlns:a16="http://schemas.microsoft.com/office/drawing/2014/main" id="{04089E6D-8DC5-A75D-5993-2D60E7CEBA82}"/>
                  </a:ext>
                </a:extLst>
              </p:cNvPr>
              <p:cNvSpPr txBox="1">
                <a:spLocks noRot="1" noChangeAspect="1" noMove="1" noResize="1" noEditPoints="1" noAdjustHandles="1" noChangeArrowheads="1" noChangeShapeType="1" noTextEdit="1"/>
              </p:cNvSpPr>
              <p:nvPr/>
            </p:nvSpPr>
            <p:spPr>
              <a:xfrm>
                <a:off x="976917" y="2725484"/>
                <a:ext cx="4174604" cy="80220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4B1F9E-7CFF-E52A-242A-79BA91A92F62}"/>
                  </a:ext>
                </a:extLst>
              </p:cNvPr>
              <p:cNvSpPr txBox="1"/>
              <p:nvPr/>
            </p:nvSpPr>
            <p:spPr>
              <a:xfrm>
                <a:off x="5589930" y="2988087"/>
                <a:ext cx="1220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𝑅𝑎</m:t>
                          </m:r>
                        </m:e>
                        <m:sub>
                          <m:r>
                            <a:rPr lang="en-US" b="0" i="1" smtClean="0">
                              <a:latin typeface="Cambria Math" panose="02040503050406030204" pitchFamily="18" charset="0"/>
                            </a:rPr>
                            <m:t>𝐷</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m:oMathPara>
                </a14:m>
                <a:endParaRPr lang="en-US"/>
              </a:p>
            </p:txBody>
          </p:sp>
        </mc:Choice>
        <mc:Fallback xmlns="">
          <p:sp>
            <p:nvSpPr>
              <p:cNvPr id="6" name="TextBox 5">
                <a:extLst>
                  <a:ext uri="{FF2B5EF4-FFF2-40B4-BE49-F238E27FC236}">
                    <a16:creationId xmlns:a16="http://schemas.microsoft.com/office/drawing/2014/main" id="{B44B1F9E-7CFF-E52A-242A-79BA91A92F62}"/>
                  </a:ext>
                </a:extLst>
              </p:cNvPr>
              <p:cNvSpPr txBox="1">
                <a:spLocks noRot="1" noChangeAspect="1" noMove="1" noResize="1" noEditPoints="1" noAdjustHandles="1" noChangeArrowheads="1" noChangeShapeType="1" noTextEdit="1"/>
              </p:cNvSpPr>
              <p:nvPr/>
            </p:nvSpPr>
            <p:spPr>
              <a:xfrm>
                <a:off x="5589930" y="2988087"/>
                <a:ext cx="1220527" cy="276999"/>
              </a:xfrm>
              <a:prstGeom prst="rect">
                <a:avLst/>
              </a:prstGeom>
              <a:blipFill>
                <a:blip r:embed="rId4"/>
                <a:stretch>
                  <a:fillRect l="-4500" t="-4348" r="-1500" b="-15217"/>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D10AE3-CD73-FDDF-0EC6-C211A4927B76}"/>
              </a:ext>
            </a:extLst>
          </p:cNvPr>
          <p:cNvGrpSpPr/>
          <p:nvPr/>
        </p:nvGrpSpPr>
        <p:grpSpPr>
          <a:xfrm>
            <a:off x="7586372" y="1586346"/>
            <a:ext cx="3384117" cy="1285212"/>
            <a:chOff x="639095" y="1601440"/>
            <a:chExt cx="3384117" cy="128521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339291-DCB6-0CE9-2B22-CBED9B2E7896}"/>
                    </a:ext>
                  </a:extLst>
                </p:cNvPr>
                <p:cNvSpPr txBox="1"/>
                <p:nvPr/>
              </p:nvSpPr>
              <p:spPr>
                <a:xfrm>
                  <a:off x="639095" y="2413134"/>
                  <a:ext cx="2199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a:p>
              </p:txBody>
            </p:sp>
          </mc:Choice>
          <mc:Fallback xmlns="">
            <p:sp>
              <p:nvSpPr>
                <p:cNvPr id="9" name="TextBox 8">
                  <a:extLst>
                    <a:ext uri="{FF2B5EF4-FFF2-40B4-BE49-F238E27FC236}">
                      <a16:creationId xmlns:a16="http://schemas.microsoft.com/office/drawing/2014/main" id="{CA339291-DCB6-0CE9-2B22-CBED9B2E7896}"/>
                    </a:ext>
                  </a:extLst>
                </p:cNvPr>
                <p:cNvSpPr txBox="1">
                  <a:spLocks noRot="1" noChangeAspect="1" noMove="1" noResize="1" noEditPoints="1" noAdjustHandles="1" noChangeArrowheads="1" noChangeShapeType="1" noTextEdit="1"/>
                </p:cNvSpPr>
                <p:nvPr/>
              </p:nvSpPr>
              <p:spPr>
                <a:xfrm>
                  <a:off x="639095" y="2413134"/>
                  <a:ext cx="219932" cy="276999"/>
                </a:xfrm>
                <a:prstGeom prst="rect">
                  <a:avLst/>
                </a:prstGeom>
                <a:blipFill>
                  <a:blip r:embed="rId5"/>
                  <a:stretch>
                    <a:fillRect l="-24324" r="-18919" b="-6522"/>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922F15A-A110-1CD4-C94D-1E3DBFAAA07B}"/>
                </a:ext>
              </a:extLst>
            </p:cNvPr>
            <p:cNvSpPr/>
            <p:nvPr/>
          </p:nvSpPr>
          <p:spPr>
            <a:xfrm>
              <a:off x="3394212" y="2191312"/>
              <a:ext cx="629000" cy="667432"/>
            </a:xfrm>
            <a:prstGeom prst="ellipse">
              <a:avLst/>
            </a:prstGeom>
            <a:solidFill>
              <a:schemeClr val="bg2">
                <a:lumMod val="75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C78A24-0F4A-432C-268B-C834F57EBC91}"/>
                </a:ext>
              </a:extLst>
            </p:cNvPr>
            <p:cNvSpPr/>
            <p:nvPr/>
          </p:nvSpPr>
          <p:spPr>
            <a:xfrm>
              <a:off x="1632973" y="2176462"/>
              <a:ext cx="2103120" cy="681439"/>
            </a:xfrm>
            <a:prstGeom prst="rect">
              <a:avLst/>
            </a:prstGeom>
            <a:gradFill>
              <a:gsLst>
                <a:gs pos="0">
                  <a:schemeClr val="tx1">
                    <a:lumMod val="50000"/>
                    <a:lumOff val="50000"/>
                  </a:schemeClr>
                </a:gs>
                <a:gs pos="100000">
                  <a:schemeClr val="bg2">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31F9C07-2D39-50D1-DBB9-AD12B1462D98}"/>
                </a:ext>
              </a:extLst>
            </p:cNvPr>
            <p:cNvSpPr/>
            <p:nvPr/>
          </p:nvSpPr>
          <p:spPr>
            <a:xfrm>
              <a:off x="1318474" y="2190471"/>
              <a:ext cx="629000" cy="667432"/>
            </a:xfrm>
            <a:prstGeom prst="ellipse">
              <a:avLst/>
            </a:prstGeom>
            <a:solidFill>
              <a:schemeClr val="tx1">
                <a:lumMod val="50000"/>
                <a:lumOff val="50000"/>
              </a:schemeClr>
            </a:solidFill>
            <a:ln w="50800" cap="flat" cmpd="sng">
              <a:solidFill>
                <a:schemeClr val="tx1"/>
              </a:solidFill>
              <a:round/>
              <a:extLst>
                <a:ext uri="{C807C97D-BFC1-408E-A445-0C87EB9F89A2}">
                  <ask:lineSketchStyleProps xmlns:ask="http://schemas.microsoft.com/office/drawing/2018/sketchyshapes" sd="1219033472">
                    <a:custGeom>
                      <a:avLst/>
                      <a:gdLst>
                        <a:gd name="connsiteX0" fmla="*/ 0 w 656947"/>
                        <a:gd name="connsiteY0" fmla="*/ 332913 h 665825"/>
                        <a:gd name="connsiteX1" fmla="*/ 328474 w 656947"/>
                        <a:gd name="connsiteY1" fmla="*/ 0 h 665825"/>
                        <a:gd name="connsiteX2" fmla="*/ 656948 w 656947"/>
                        <a:gd name="connsiteY2" fmla="*/ 332913 h 665825"/>
                        <a:gd name="connsiteX3" fmla="*/ 328474 w 656947"/>
                        <a:gd name="connsiteY3" fmla="*/ 665826 h 665825"/>
                        <a:gd name="connsiteX4" fmla="*/ 0 w 656947"/>
                        <a:gd name="connsiteY4" fmla="*/ 332913 h 66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947" h="665825" fill="none" extrusionOk="0">
                          <a:moveTo>
                            <a:pt x="0" y="332913"/>
                          </a:moveTo>
                          <a:cubicBezTo>
                            <a:pt x="30172" y="152629"/>
                            <a:pt x="154156" y="-14598"/>
                            <a:pt x="328474" y="0"/>
                          </a:cubicBezTo>
                          <a:cubicBezTo>
                            <a:pt x="479223" y="-4695"/>
                            <a:pt x="632437" y="172127"/>
                            <a:pt x="656948" y="332913"/>
                          </a:cubicBezTo>
                          <a:cubicBezTo>
                            <a:pt x="655338" y="501424"/>
                            <a:pt x="501665" y="677250"/>
                            <a:pt x="328474" y="665826"/>
                          </a:cubicBezTo>
                          <a:cubicBezTo>
                            <a:pt x="176554" y="682336"/>
                            <a:pt x="30295" y="524060"/>
                            <a:pt x="0" y="332913"/>
                          </a:cubicBezTo>
                          <a:close/>
                        </a:path>
                        <a:path w="656947" h="665825" stroke="0" extrusionOk="0">
                          <a:moveTo>
                            <a:pt x="0" y="332913"/>
                          </a:moveTo>
                          <a:cubicBezTo>
                            <a:pt x="-15188" y="139682"/>
                            <a:pt x="122548" y="9201"/>
                            <a:pt x="328474" y="0"/>
                          </a:cubicBezTo>
                          <a:cubicBezTo>
                            <a:pt x="526978" y="3599"/>
                            <a:pt x="643310" y="149484"/>
                            <a:pt x="656948" y="332913"/>
                          </a:cubicBezTo>
                          <a:cubicBezTo>
                            <a:pt x="654331" y="519331"/>
                            <a:pt x="504428" y="695990"/>
                            <a:pt x="328474" y="665826"/>
                          </a:cubicBezTo>
                          <a:cubicBezTo>
                            <a:pt x="141488" y="662776"/>
                            <a:pt x="5537" y="519422"/>
                            <a:pt x="0" y="332913"/>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CA54F96-E3D7-8383-8936-024F5CF9D9EF}"/>
                </a:ext>
              </a:extLst>
            </p:cNvPr>
            <p:cNvCxnSpPr>
              <a:cxnSpLocks/>
            </p:cNvCxnSpPr>
            <p:nvPr/>
          </p:nvCxnSpPr>
          <p:spPr>
            <a:xfrm>
              <a:off x="1632974" y="2190471"/>
              <a:ext cx="2103119"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BF50B1-10AD-DCB8-D9F2-73E2CDE3FAF7}"/>
                </a:ext>
              </a:extLst>
            </p:cNvPr>
            <p:cNvCxnSpPr>
              <a:cxnSpLocks/>
            </p:cNvCxnSpPr>
            <p:nvPr/>
          </p:nvCxnSpPr>
          <p:spPr>
            <a:xfrm flipV="1">
              <a:off x="1632973" y="2858469"/>
              <a:ext cx="210312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E17E0C-CCFB-FA92-C394-3C376C76D6F5}"/>
                </a:ext>
              </a:extLst>
            </p:cNvPr>
            <p:cNvCxnSpPr>
              <a:cxnSpLocks/>
            </p:cNvCxnSpPr>
            <p:nvPr/>
          </p:nvCxnSpPr>
          <p:spPr>
            <a:xfrm>
              <a:off x="1014915" y="2176462"/>
              <a:ext cx="0" cy="710190"/>
            </a:xfrm>
            <a:prstGeom prst="straightConnector1">
              <a:avLst/>
            </a:prstGeom>
            <a:ln w="254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74ABB4-E36A-CFC7-8711-B4BF9753F7AE}"/>
                </a:ext>
              </a:extLst>
            </p:cNvPr>
            <p:cNvCxnSpPr/>
            <p:nvPr/>
          </p:nvCxnSpPr>
          <p:spPr>
            <a:xfrm>
              <a:off x="857755" y="2180135"/>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4D0018-AE78-3D44-A83E-D955E06F2448}"/>
                </a:ext>
              </a:extLst>
            </p:cNvPr>
            <p:cNvCxnSpPr/>
            <p:nvPr/>
          </p:nvCxnSpPr>
          <p:spPr>
            <a:xfrm>
              <a:off x="854041" y="2886652"/>
              <a:ext cx="327259" cy="0"/>
            </a:xfrm>
            <a:prstGeom prst="line">
              <a:avLst/>
            </a:prstGeom>
            <a:ln w="127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F6064C3-9392-F994-FD53-DA89560AF5F7}"/>
                </a:ext>
              </a:extLst>
            </p:cNvPr>
            <p:cNvCxnSpPr>
              <a:stCxn id="11" idx="0"/>
            </p:cNvCxnSpPr>
            <p:nvPr/>
          </p:nvCxnSpPr>
          <p:spPr>
            <a:xfrm rot="5400000" flipH="1" flipV="1">
              <a:off x="2838190" y="1620441"/>
              <a:ext cx="402365" cy="709679"/>
            </a:xfrm>
            <a:prstGeom prst="curvedConnector2">
              <a:avLst/>
            </a:prstGeom>
            <a:ln w="25400">
              <a:solidFill>
                <a:srgbClr val="1B3E8A"/>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9423474-0C85-7611-C611-8A115ED1BC5C}"/>
                    </a:ext>
                  </a:extLst>
                </p:cNvPr>
                <p:cNvSpPr txBox="1"/>
                <p:nvPr/>
              </p:nvSpPr>
              <p:spPr>
                <a:xfrm>
                  <a:off x="3353037" y="1601440"/>
                  <a:ext cx="34471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m:oMathPara>
                  </a14:m>
                  <a:endParaRPr lang="en-US"/>
                </a:p>
              </p:txBody>
            </p:sp>
          </mc:Choice>
          <mc:Fallback xmlns="">
            <p:sp>
              <p:nvSpPr>
                <p:cNvPr id="19" name="TextBox 18">
                  <a:extLst>
                    <a:ext uri="{FF2B5EF4-FFF2-40B4-BE49-F238E27FC236}">
                      <a16:creationId xmlns:a16="http://schemas.microsoft.com/office/drawing/2014/main" id="{C9423474-0C85-7611-C611-8A115ED1BC5C}"/>
                    </a:ext>
                  </a:extLst>
                </p:cNvPr>
                <p:cNvSpPr txBox="1">
                  <a:spLocks noRot="1" noChangeAspect="1" noMove="1" noResize="1" noEditPoints="1" noAdjustHandles="1" noChangeArrowheads="1" noChangeShapeType="1" noTextEdit="1"/>
                </p:cNvSpPr>
                <p:nvPr/>
              </p:nvSpPr>
              <p:spPr>
                <a:xfrm>
                  <a:off x="3353037" y="1601440"/>
                  <a:ext cx="344719"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269B0B-ADE4-6C7E-4B32-06F95ACB3BB7}"/>
                  </a:ext>
                </a:extLst>
              </p:cNvPr>
              <p:cNvSpPr txBox="1"/>
              <p:nvPr/>
            </p:nvSpPr>
            <p:spPr>
              <a:xfrm>
                <a:off x="3735033" y="1693619"/>
                <a:ext cx="1190069"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𝑎𝑖𝑟</m:t>
                              </m:r>
                            </m:sub>
                          </m:sSub>
                          <m:r>
                            <a:rPr lang="en-US" b="0" i="1" smtClean="0">
                              <a:latin typeface="Cambria Math" panose="02040503050406030204" pitchFamily="18" charset="0"/>
                            </a:rPr>
                            <m:t>𝑁𝑢</m:t>
                          </m:r>
                        </m:num>
                        <m:den>
                          <m:r>
                            <a:rPr lang="en-US" b="0" i="1" smtClean="0">
                              <a:latin typeface="Cambria Math" panose="02040503050406030204" pitchFamily="18" charset="0"/>
                            </a:rPr>
                            <m:t>𝐷</m:t>
                          </m:r>
                        </m:den>
                      </m:f>
                    </m:oMath>
                  </m:oMathPara>
                </a14:m>
                <a:endParaRPr lang="en-US"/>
              </a:p>
            </p:txBody>
          </p:sp>
        </mc:Choice>
        <mc:Fallback xmlns="">
          <p:sp>
            <p:nvSpPr>
              <p:cNvPr id="24" name="TextBox 23">
                <a:extLst>
                  <a:ext uri="{FF2B5EF4-FFF2-40B4-BE49-F238E27FC236}">
                    <a16:creationId xmlns:a16="http://schemas.microsoft.com/office/drawing/2014/main" id="{3D269B0B-ADE4-6C7E-4B32-06F95ACB3BB7}"/>
                  </a:ext>
                </a:extLst>
              </p:cNvPr>
              <p:cNvSpPr txBox="1">
                <a:spLocks noRot="1" noChangeAspect="1" noMove="1" noResize="1" noEditPoints="1" noAdjustHandles="1" noChangeArrowheads="1" noChangeShapeType="1" noTextEdit="1"/>
              </p:cNvSpPr>
              <p:nvPr/>
            </p:nvSpPr>
            <p:spPr>
              <a:xfrm>
                <a:off x="3735033" y="1693619"/>
                <a:ext cx="1190069" cy="524118"/>
              </a:xfrm>
              <a:prstGeom prst="rect">
                <a:avLst/>
              </a:prstGeom>
              <a:blipFill>
                <a:blip r:embed="rId7"/>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04D710E-89AF-A051-4175-D28FF04CDEF0}"/>
              </a:ext>
            </a:extLst>
          </p:cNvPr>
          <p:cNvSpPr txBox="1"/>
          <p:nvPr/>
        </p:nvSpPr>
        <p:spPr>
          <a:xfrm>
            <a:off x="1210428" y="3753873"/>
            <a:ext cx="4052673" cy="646331"/>
          </a:xfrm>
          <a:prstGeom prst="rect">
            <a:avLst/>
          </a:prstGeom>
          <a:noFill/>
        </p:spPr>
        <p:txBody>
          <a:bodyPr wrap="square" rtlCol="0">
            <a:spAutoFit/>
          </a:bodyPr>
          <a:lstStyle/>
          <a:p>
            <a:pPr algn="ctr"/>
            <a:r>
              <a:rPr lang="en-US"/>
              <a:t>Nusselt Number for </a:t>
            </a:r>
            <a:r>
              <a:rPr lang="en-US" i="1" u="sng"/>
              <a:t>isothermal</a:t>
            </a:r>
            <a:r>
              <a:rPr lang="en-US"/>
              <a:t> horizontal cylinders experiencing natural convection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35B813-6735-CE4A-40F4-BDC236C23F19}"/>
                  </a:ext>
                </a:extLst>
              </p:cNvPr>
              <p:cNvSpPr txBox="1"/>
              <p:nvPr/>
            </p:nvSpPr>
            <p:spPr>
              <a:xfrm>
                <a:off x="6868414" y="3760984"/>
                <a:ext cx="4052673" cy="2053575"/>
              </a:xfrm>
              <a:prstGeom prst="rect">
                <a:avLst/>
              </a:prstGeom>
              <a:noFill/>
            </p:spPr>
            <p:txBody>
              <a:bodyPr wrap="square" rtlCol="0">
                <a:spAutoFit/>
              </a:bodyPr>
              <a:lstStyle/>
              <a:p>
                <a:r>
                  <a:rPr lang="en-US"/>
                  <a:t>Where:</a:t>
                </a:r>
              </a:p>
              <a:p>
                <a:r>
                  <a:rPr lang="en-US"/>
                  <a:t>	</a:t>
                </a:r>
                <a14:m>
                  <m:oMath xmlns:m="http://schemas.openxmlformats.org/officeDocument/2006/math">
                    <m:r>
                      <a:rPr lang="en-US" b="0" i="1" smtClean="0">
                        <a:latin typeface="Cambria Math" panose="02040503050406030204" pitchFamily="18" charset="0"/>
                      </a:rPr>
                      <m:t>𝑁𝑢</m:t>
                    </m:r>
                  </m:oMath>
                </a14:m>
                <a:r>
                  <a:rPr lang="en-US"/>
                  <a:t> = Nusselt Number</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𝑎𝑖𝑟</m:t>
                        </m:r>
                      </m:sub>
                    </m:sSub>
                  </m:oMath>
                </a14:m>
                <a:r>
                  <a:rPr lang="en-US"/>
                  <a:t> = air thermal conductivity</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𝑅𝑎</m:t>
                        </m:r>
                      </m:e>
                      <m:sub>
                        <m:r>
                          <a:rPr lang="en-US" b="0" i="1" smtClean="0">
                            <a:latin typeface="Cambria Math" panose="02040503050406030204" pitchFamily="18" charset="0"/>
                          </a:rPr>
                          <m:t>𝐷</m:t>
                        </m:r>
                      </m:sub>
                    </m:sSub>
                  </m:oMath>
                </a14:m>
                <a:r>
                  <a:rPr lang="en-US"/>
                  <a:t> = Rayleigh Number</a:t>
                </a:r>
              </a:p>
              <a:p>
                <a:r>
                  <a:rPr lang="en-US"/>
                  <a:t>	</a:t>
                </a:r>
                <a14:m>
                  <m:oMath xmlns:m="http://schemas.openxmlformats.org/officeDocument/2006/math">
                    <m:r>
                      <a:rPr lang="en-US" b="0" i="1" smtClean="0">
                        <a:latin typeface="Cambria Math" panose="02040503050406030204" pitchFamily="18" charset="0"/>
                      </a:rPr>
                      <m:t>𝑃𝑟</m:t>
                    </m:r>
                  </m:oMath>
                </a14:m>
                <a:r>
                  <a:rPr lang="en-US"/>
                  <a:t> = Prandtl Number</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a14:m>
                <a:r>
                  <a:rPr lang="en-US"/>
                  <a:t> = surface temperature</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𝑓𝑖𝑙𝑚</m:t>
                        </m:r>
                      </m:sub>
                    </m:sSub>
                  </m:oMath>
                </a14:m>
                <a:r>
                  <a:rPr lang="en-US"/>
                  <a:t> = film temperature</a:t>
                </a:r>
              </a:p>
            </p:txBody>
          </p:sp>
        </mc:Choice>
        <mc:Fallback xmlns="">
          <p:sp>
            <p:nvSpPr>
              <p:cNvPr id="29" name="TextBox 28">
                <a:extLst>
                  <a:ext uri="{FF2B5EF4-FFF2-40B4-BE49-F238E27FC236}">
                    <a16:creationId xmlns:a16="http://schemas.microsoft.com/office/drawing/2014/main" id="{7535B813-6735-CE4A-40F4-BDC236C23F19}"/>
                  </a:ext>
                </a:extLst>
              </p:cNvPr>
              <p:cNvSpPr txBox="1">
                <a:spLocks noRot="1" noChangeAspect="1" noMove="1" noResize="1" noEditPoints="1" noAdjustHandles="1" noChangeArrowheads="1" noChangeShapeType="1" noTextEdit="1"/>
              </p:cNvSpPr>
              <p:nvPr/>
            </p:nvSpPr>
            <p:spPr>
              <a:xfrm>
                <a:off x="6868414" y="3760984"/>
                <a:ext cx="4052673" cy="2053575"/>
              </a:xfrm>
              <a:prstGeom prst="rect">
                <a:avLst/>
              </a:prstGeom>
              <a:blipFill>
                <a:blip r:embed="rId8"/>
                <a:stretch>
                  <a:fillRect l="-1353" t="-1780" b="-2967"/>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653DCCB-20C5-825B-0224-35AE680A2184}"/>
              </a:ext>
            </a:extLst>
          </p:cNvPr>
          <p:cNvSpPr txBox="1"/>
          <p:nvPr/>
        </p:nvSpPr>
        <p:spPr>
          <a:xfrm>
            <a:off x="1367346" y="4864491"/>
            <a:ext cx="3738841" cy="646331"/>
          </a:xfrm>
          <a:prstGeom prst="rect">
            <a:avLst/>
          </a:prstGeom>
          <a:solidFill>
            <a:schemeClr val="accent6">
              <a:lumMod val="40000"/>
              <a:lumOff val="60000"/>
            </a:schemeClr>
          </a:solidFill>
          <a:ln w="28575">
            <a:solidFill>
              <a:schemeClr val="tx1"/>
            </a:solidFill>
          </a:ln>
        </p:spPr>
        <p:txBody>
          <a:bodyPr wrap="square" rtlCol="0">
            <a:spAutoFit/>
          </a:bodyPr>
          <a:lstStyle/>
          <a:p>
            <a:pPr algn="ctr"/>
            <a:r>
              <a:rPr lang="en-US"/>
              <a:t>Evaluate at T=350°C and T=50°C, see </a:t>
            </a:r>
          </a:p>
          <a:p>
            <a:pPr algn="ctr"/>
            <a:r>
              <a:rPr lang="en-US"/>
              <a:t>which case requires the longest pipe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9FA093B-57B5-89F8-317B-9D872E1B1DC9}"/>
                  </a:ext>
                </a:extLst>
              </p:cNvPr>
              <p:cNvSpPr txBox="1"/>
              <p:nvPr/>
            </p:nvSpPr>
            <p:spPr>
              <a:xfrm>
                <a:off x="8811364" y="1401680"/>
                <a:ext cx="4785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oMath>
                  </m:oMathPara>
                </a14:m>
                <a:endParaRPr lang="en-US"/>
              </a:p>
            </p:txBody>
          </p:sp>
        </mc:Choice>
        <mc:Fallback xmlns="">
          <p:sp>
            <p:nvSpPr>
              <p:cNvPr id="26" name="TextBox 25">
                <a:extLst>
                  <a:ext uri="{FF2B5EF4-FFF2-40B4-BE49-F238E27FC236}">
                    <a16:creationId xmlns:a16="http://schemas.microsoft.com/office/drawing/2014/main" id="{89FA093B-57B5-89F8-317B-9D872E1B1DC9}"/>
                  </a:ext>
                </a:extLst>
              </p:cNvPr>
              <p:cNvSpPr txBox="1">
                <a:spLocks noRot="1" noChangeAspect="1" noMove="1" noResize="1" noEditPoints="1" noAdjustHandles="1" noChangeArrowheads="1" noChangeShapeType="1" noTextEdit="1"/>
              </p:cNvSpPr>
              <p:nvPr/>
            </p:nvSpPr>
            <p:spPr>
              <a:xfrm>
                <a:off x="8811364" y="1401680"/>
                <a:ext cx="478565" cy="369332"/>
              </a:xfrm>
              <a:prstGeom prst="rect">
                <a:avLst/>
              </a:prstGeom>
              <a:blipFill>
                <a:blip r:embed="rId9"/>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8C1B169-3B3D-45AA-4B4A-3DE9486318BE}"/>
              </a:ext>
            </a:extLst>
          </p:cNvPr>
          <p:cNvSpPr txBox="1"/>
          <p:nvPr/>
        </p:nvSpPr>
        <p:spPr>
          <a:xfrm>
            <a:off x="205422" y="2941920"/>
            <a:ext cx="1265556" cy="369332"/>
          </a:xfrm>
          <a:prstGeom prst="rect">
            <a:avLst/>
          </a:prstGeom>
          <a:noFill/>
        </p:spPr>
        <p:txBody>
          <a:bodyPr wrap="square" rtlCol="0">
            <a:spAutoFit/>
          </a:bodyPr>
          <a:lstStyle/>
          <a:p>
            <a:r>
              <a:rPr lang="en-US"/>
              <a:t>[8]</a:t>
            </a:r>
          </a:p>
        </p:txBody>
      </p:sp>
      <p:sp>
        <p:nvSpPr>
          <p:cNvPr id="33" name="TextBox 32">
            <a:extLst>
              <a:ext uri="{FF2B5EF4-FFF2-40B4-BE49-F238E27FC236}">
                <a16:creationId xmlns:a16="http://schemas.microsoft.com/office/drawing/2014/main" id="{120EBF18-F4CE-931C-A3C2-C0344207858D}"/>
              </a:ext>
            </a:extLst>
          </p:cNvPr>
          <p:cNvSpPr txBox="1"/>
          <p:nvPr/>
        </p:nvSpPr>
        <p:spPr>
          <a:xfrm>
            <a:off x="1861740" y="5665994"/>
            <a:ext cx="2750051" cy="369332"/>
          </a:xfrm>
          <a:prstGeom prst="rect">
            <a:avLst/>
          </a:prstGeom>
          <a:solidFill>
            <a:schemeClr val="accent6">
              <a:lumMod val="40000"/>
              <a:lumOff val="60000"/>
            </a:schemeClr>
          </a:solidFill>
          <a:ln w="28575">
            <a:solidFill>
              <a:schemeClr val="tx1"/>
            </a:solidFill>
          </a:ln>
        </p:spPr>
        <p:txBody>
          <a:bodyPr wrap="square" rtlCol="0">
            <a:spAutoFit/>
          </a:bodyPr>
          <a:lstStyle/>
          <a:p>
            <a:pPr algn="ctr"/>
            <a:r>
              <a:rPr lang="en-US"/>
              <a:t>Needed: Rayleigh Number</a:t>
            </a:r>
          </a:p>
        </p:txBody>
      </p:sp>
    </p:spTree>
    <p:extLst>
      <p:ext uri="{BB962C8B-B14F-4D97-AF65-F5344CB8AC3E}">
        <p14:creationId xmlns:p14="http://schemas.microsoft.com/office/powerpoint/2010/main" val="14171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3D21B3-135B-C0B2-C8E5-6AB911239156}"/>
              </a:ext>
            </a:extLst>
          </p:cNvPr>
          <p:cNvSpPr/>
          <p:nvPr/>
        </p:nvSpPr>
        <p:spPr>
          <a:xfrm>
            <a:off x="5697856" y="5751073"/>
            <a:ext cx="477033" cy="350735"/>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1423DC1-7060-088F-7815-A5810F505816}"/>
              </a:ext>
            </a:extLst>
          </p:cNvPr>
          <p:cNvSpPr/>
          <p:nvPr/>
        </p:nvSpPr>
        <p:spPr>
          <a:xfrm>
            <a:off x="2029256" y="5740077"/>
            <a:ext cx="477033" cy="350735"/>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0BA90A-8512-8899-127F-1DFCCE526301}"/>
              </a:ext>
            </a:extLst>
          </p:cNvPr>
          <p:cNvSpPr/>
          <p:nvPr/>
        </p:nvSpPr>
        <p:spPr>
          <a:xfrm>
            <a:off x="1708118" y="2176045"/>
            <a:ext cx="477033" cy="350735"/>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2BD4CB-3CCE-6DC0-8FDA-C23689DAA89B}"/>
                  </a:ext>
                </a:extLst>
              </p:cNvPr>
              <p:cNvSpPr txBox="1"/>
              <p:nvPr/>
            </p:nvSpPr>
            <p:spPr>
              <a:xfrm>
                <a:off x="1719586" y="2007578"/>
                <a:ext cx="3534237" cy="554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𝑅𝑎</m:t>
                              </m:r>
                            </m:e>
                            <m:sub>
                              <m:r>
                                <a:rPr lang="en-US" b="0" i="1" smtClean="0">
                                  <a:latin typeface="Cambria Math" panose="02040503050406030204" pitchFamily="18" charset="0"/>
                                </a:rPr>
                                <m:t>𝐷</m:t>
                              </m:r>
                            </m:sub>
                          </m:sSub>
                          <m:r>
                            <a:rPr lang="en-US" b="0" i="1" smtClean="0">
                              <a:latin typeface="Cambria Math" panose="02040503050406030204" pitchFamily="18" charset="0"/>
                            </a:rPr>
                            <m:t>=</m:t>
                          </m:r>
                          <m:r>
                            <a:rPr lang="en-US" b="0" i="1" smtClean="0">
                              <a:latin typeface="Cambria Math" panose="02040503050406030204" pitchFamily="18" charset="0"/>
                            </a:rPr>
                            <m:t>𝐺𝑟</m:t>
                          </m:r>
                        </m:e>
                        <m:sub>
                          <m:r>
                            <a:rPr lang="en-US" b="0" i="1" smtClean="0">
                              <a:latin typeface="Cambria Math" panose="02040503050406030204" pitchFamily="18" charset="0"/>
                            </a:rPr>
                            <m:t>𝐷</m:t>
                          </m:r>
                        </m:sub>
                      </m:sSub>
                      <m:r>
                        <a:rPr lang="en-US" b="0" i="1" smtClean="0">
                          <a:latin typeface="Cambria Math" panose="02040503050406030204" pitchFamily="18" charset="0"/>
                        </a:rPr>
                        <m:t>𝑃𝑟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rPr>
                            <m:t>𝛽</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3</m:t>
                              </m:r>
                            </m:sup>
                          </m:sSup>
                          <m:r>
                            <a:rPr lang="en-US" b="0" i="1" smtClean="0">
                              <a:latin typeface="Cambria Math" panose="02040503050406030204" pitchFamily="18" charset="0"/>
                            </a:rPr>
                            <m:t> </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𝜈</m:t>
                              </m:r>
                            </m:e>
                            <m:sup>
                              <m:r>
                                <a:rPr lang="en-US" b="0" i="1" smtClean="0">
                                  <a:latin typeface="Cambria Math" panose="02040503050406030204" pitchFamily="18" charset="0"/>
                                </a:rPr>
                                <m:t>2</m:t>
                              </m:r>
                            </m:sup>
                          </m:sSup>
                        </m:den>
                      </m:f>
                      <m:r>
                        <a:rPr lang="en-US" b="0" i="1" smtClean="0">
                          <a:latin typeface="Cambria Math" panose="02040503050406030204" pitchFamily="18" charset="0"/>
                        </a:rPr>
                        <m:t>𝑃𝑟</m:t>
                      </m:r>
                    </m:oMath>
                  </m:oMathPara>
                </a14:m>
                <a:endParaRPr lang="en-US"/>
              </a:p>
            </p:txBody>
          </p:sp>
        </mc:Choice>
        <mc:Fallback xmlns="">
          <p:sp>
            <p:nvSpPr>
              <p:cNvPr id="5" name="TextBox 4">
                <a:extLst>
                  <a:ext uri="{FF2B5EF4-FFF2-40B4-BE49-F238E27FC236}">
                    <a16:creationId xmlns:a16="http://schemas.microsoft.com/office/drawing/2014/main" id="{D42BD4CB-3CCE-6DC0-8FDA-C23689DAA89B}"/>
                  </a:ext>
                </a:extLst>
              </p:cNvPr>
              <p:cNvSpPr txBox="1">
                <a:spLocks noRot="1" noChangeAspect="1" noMove="1" noResize="1" noEditPoints="1" noAdjustHandles="1" noChangeArrowheads="1" noChangeShapeType="1" noTextEdit="1"/>
              </p:cNvSpPr>
              <p:nvPr/>
            </p:nvSpPr>
            <p:spPr>
              <a:xfrm>
                <a:off x="1719586" y="2007578"/>
                <a:ext cx="3534237" cy="554960"/>
              </a:xfrm>
              <a:prstGeom prst="rect">
                <a:avLst/>
              </a:prstGeom>
              <a:blipFill>
                <a:blip r:embed="rId2"/>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461FE48-FE02-7F7B-916C-B41FCE7F83C3}"/>
              </a:ext>
            </a:extLst>
          </p:cNvPr>
          <p:cNvSpPr>
            <a:spLocks noGrp="1"/>
          </p:cNvSpPr>
          <p:nvPr>
            <p:ph type="title"/>
          </p:nvPr>
        </p:nvSpPr>
        <p:spPr/>
        <p:txBody>
          <a:bodyPr>
            <a:normAutofit/>
          </a:bodyPr>
          <a:lstStyle/>
          <a:p>
            <a:r>
              <a:rPr lang="en-US" sz="4000"/>
              <a:t>Finding Rayleigh Numbers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35B813-6735-CE4A-40F4-BDC236C23F19}"/>
                  </a:ext>
                </a:extLst>
              </p:cNvPr>
              <p:cNvSpPr txBox="1"/>
              <p:nvPr/>
            </p:nvSpPr>
            <p:spPr>
              <a:xfrm>
                <a:off x="6200193" y="1664219"/>
                <a:ext cx="5366029" cy="2056204"/>
              </a:xfrm>
              <a:prstGeom prst="rect">
                <a:avLst/>
              </a:prstGeom>
              <a:noFill/>
            </p:spPr>
            <p:txBody>
              <a:bodyPr wrap="square" rtlCol="0">
                <a:spAutoFit/>
              </a:bodyPr>
              <a:lstStyle/>
              <a:p>
                <a:r>
                  <a:rPr lang="en-US"/>
                  <a:t>Where:</a:t>
                </a:r>
              </a:p>
              <a:p>
                <a:r>
                  <a:rPr lang="en-US"/>
                  <a:t>	</a:t>
                </a:r>
                <a14:m>
                  <m:oMath xmlns:m="http://schemas.openxmlformats.org/officeDocument/2006/math">
                    <m:r>
                      <a:rPr lang="en-US" b="0" i="1" smtClean="0">
                        <a:latin typeface="Cambria Math" panose="02040503050406030204" pitchFamily="18" charset="0"/>
                      </a:rPr>
                      <m:t>𝑃𝑟</m:t>
                    </m:r>
                  </m:oMath>
                </a14:m>
                <a:r>
                  <a:rPr lang="en-US"/>
                  <a:t> = Prandtl Number</a:t>
                </a:r>
              </a:p>
              <a:p>
                <a:r>
                  <a:rPr lang="en-US"/>
                  <a:t>	</a:t>
                </a:r>
                <a14:m>
                  <m:oMath xmlns:m="http://schemas.openxmlformats.org/officeDocument/2006/math">
                    <m:r>
                      <a:rPr lang="en-US" b="0" i="1" smtClean="0">
                        <a:latin typeface="Cambria Math" panose="02040503050406030204" pitchFamily="18" charset="0"/>
                      </a:rPr>
                      <m:t>𝑔</m:t>
                    </m:r>
                  </m:oMath>
                </a14:m>
                <a:r>
                  <a:rPr lang="en-US"/>
                  <a:t> = gravitational acceleration = </a:t>
                </a:r>
                <a14:m>
                  <m:oMath xmlns:m="http://schemas.openxmlformats.org/officeDocument/2006/math">
                    <m:r>
                      <a:rPr lang="en-US" b="0" i="1" smtClean="0">
                        <a:latin typeface="Cambria Math" panose="02040503050406030204" pitchFamily="18" charset="0"/>
                      </a:rPr>
                      <m:t>9.81(</m:t>
                    </m:r>
                    <m:f>
                      <m:fPr>
                        <m:type m:val="lin"/>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𝑠</m:t>
                        </m:r>
                      </m:den>
                    </m:f>
                    <m:r>
                      <a:rPr lang="en-US" b="0" i="1" smtClean="0">
                        <a:latin typeface="Cambria Math" panose="02040503050406030204" pitchFamily="18" charset="0"/>
                      </a:rPr>
                      <m:t>)</m:t>
                    </m:r>
                  </m:oMath>
                </a14:m>
                <a:endParaRPr lang="en-US"/>
              </a:p>
              <a:p>
                <a:r>
                  <a:rPr lang="en-US"/>
                  <a:t>	</a:t>
                </a:r>
                <a14:m>
                  <m:oMath xmlns:m="http://schemas.openxmlformats.org/officeDocument/2006/math">
                    <m:r>
                      <a:rPr lang="en-US" b="0" i="1" smtClean="0">
                        <a:latin typeface="Cambria Math" panose="02040503050406030204" pitchFamily="18" charset="0"/>
                      </a:rPr>
                      <m:t>𝛽</m:t>
                    </m:r>
                  </m:oMath>
                </a14:m>
                <a:r>
                  <a:rPr lang="en-US"/>
                  <a:t> = coefficient of volume expansion</a:t>
                </a:r>
              </a:p>
              <a:p>
                <a:r>
                  <a:rPr lang="en-US"/>
                  <a:t>	</a:t>
                </a:r>
                <a14:m>
                  <m:oMath xmlns:m="http://schemas.openxmlformats.org/officeDocument/2006/math">
                    <m:r>
                      <a:rPr lang="en-US" b="0" i="1" smtClean="0">
                        <a:latin typeface="Cambria Math" panose="02040503050406030204" pitchFamily="18" charset="0"/>
                      </a:rPr>
                      <m:t>𝜈</m:t>
                    </m:r>
                  </m:oMath>
                </a14:m>
                <a:r>
                  <a:rPr lang="en-US"/>
                  <a:t> = kinematic viscosity</a:t>
                </a:r>
              </a:p>
              <a:p>
                <a:r>
                  <a:rPr lang="en-US"/>
                  <a:t>	</a:t>
                </a:r>
                <a14:m>
                  <m:oMath xmlns:m="http://schemas.openxmlformats.org/officeDocument/2006/math">
                    <m:r>
                      <a:rPr lang="en-US" b="0" i="1" smtClean="0">
                        <a:latin typeface="Cambria Math" panose="02040503050406030204" pitchFamily="18" charset="0"/>
                      </a:rPr>
                      <m:t>𝐷</m:t>
                    </m:r>
                  </m:oMath>
                </a14:m>
                <a:r>
                  <a:rPr lang="en-US"/>
                  <a:t> = outer diameter = 0.019 (m)</a:t>
                </a:r>
              </a:p>
              <a:p>
                <a:r>
                  <a:rPr lang="en-US"/>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oMath>
                </a14:m>
                <a:r>
                  <a:rPr lang="en-US"/>
                  <a:t> = bulk temperature = 20°C</a:t>
                </a:r>
              </a:p>
            </p:txBody>
          </p:sp>
        </mc:Choice>
        <mc:Fallback xmlns="">
          <p:sp>
            <p:nvSpPr>
              <p:cNvPr id="29" name="TextBox 28">
                <a:extLst>
                  <a:ext uri="{FF2B5EF4-FFF2-40B4-BE49-F238E27FC236}">
                    <a16:creationId xmlns:a16="http://schemas.microsoft.com/office/drawing/2014/main" id="{7535B813-6735-CE4A-40F4-BDC236C23F19}"/>
                  </a:ext>
                </a:extLst>
              </p:cNvPr>
              <p:cNvSpPr txBox="1">
                <a:spLocks noRot="1" noChangeAspect="1" noMove="1" noResize="1" noEditPoints="1" noAdjustHandles="1" noChangeArrowheads="1" noChangeShapeType="1" noTextEdit="1"/>
              </p:cNvSpPr>
              <p:nvPr/>
            </p:nvSpPr>
            <p:spPr>
              <a:xfrm>
                <a:off x="6200193" y="1664219"/>
                <a:ext cx="5366029" cy="2056204"/>
              </a:xfrm>
              <a:prstGeom prst="rect">
                <a:avLst/>
              </a:prstGeom>
              <a:blipFill>
                <a:blip r:embed="rId3"/>
                <a:stretch>
                  <a:fillRect l="-909" t="-1484" r="-5000" b="-267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8C1B169-3B3D-45AA-4B4A-3DE9486318BE}"/>
              </a:ext>
            </a:extLst>
          </p:cNvPr>
          <p:cNvSpPr txBox="1"/>
          <p:nvPr/>
        </p:nvSpPr>
        <p:spPr>
          <a:xfrm>
            <a:off x="436828" y="2149106"/>
            <a:ext cx="1265556" cy="369332"/>
          </a:xfrm>
          <a:prstGeom prst="rect">
            <a:avLst/>
          </a:prstGeom>
          <a:noFill/>
        </p:spPr>
        <p:txBody>
          <a:bodyPr wrap="square" rtlCol="0">
            <a:spAutoFit/>
          </a:bodyPr>
          <a:lstStyle/>
          <a:p>
            <a:r>
              <a:rPr lang="en-US"/>
              <a:t>[8]</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85EDA165-338A-F883-9E9D-FDB0B1ECCC59}"/>
                  </a:ext>
                </a:extLst>
              </p:cNvPr>
              <p:cNvSpPr txBox="1">
                <a:spLocks/>
              </p:cNvSpPr>
              <p:nvPr/>
            </p:nvSpPr>
            <p:spPr>
              <a:xfrm>
                <a:off x="1343776" y="4077141"/>
                <a:ext cx="2972489" cy="2276266"/>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𝑠</m:t>
                        </m:r>
                      </m:sub>
                    </m:sSub>
                  </m:oMath>
                </a14:m>
                <a:r>
                  <a:rPr lang="en-US" sz="1800" u="sng"/>
                  <a:t> = 350°C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𝑓𝑖𝑙𝑚</m:t>
                          </m:r>
                        </m:sub>
                      </m:sSub>
                      <m:r>
                        <a:rPr lang="en-US" sz="1800" b="0" i="1" smtClean="0">
                          <a:latin typeface="Cambria Math" panose="02040503050406030204" pitchFamily="18" charset="0"/>
                        </a:rPr>
                        <m:t>=185°</m:t>
                      </m:r>
                      <m:r>
                        <a:rPr lang="en-US" sz="1800" b="0" i="1" smtClean="0">
                          <a:latin typeface="Cambria Math" panose="02040503050406030204" pitchFamily="18" charset="0"/>
                        </a:rPr>
                        <m:t>𝐶</m:t>
                      </m:r>
                    </m:oMath>
                  </m:oMathPara>
                </a14:m>
                <a:endParaRPr lang="en-US" sz="1800" b="0"/>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𝛽</m:t>
                      </m:r>
                      <m:r>
                        <a:rPr lang="en-US" sz="1800" b="0" i="1" smtClean="0">
                          <a:latin typeface="Cambria Math" panose="02040503050406030204" pitchFamily="18" charset="0"/>
                        </a:rPr>
                        <m:t>=1.6⋅</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𝐾</m:t>
                          </m:r>
                        </m:den>
                      </m:f>
                      <m:r>
                        <a:rPr lang="en-US" sz="1800" b="0" i="1" smtClean="0">
                          <a:latin typeface="Cambria Math" panose="02040503050406030204" pitchFamily="18" charset="0"/>
                        </a:rPr>
                        <m:t>)</m:t>
                      </m:r>
                    </m:oMath>
                  </m:oMathPara>
                </a14:m>
                <a:endParaRPr lang="en-US" sz="1800" b="0"/>
              </a:p>
              <a:p>
                <a:pPr marL="0" indent="0">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𝑃𝑟</m:t>
                    </m:r>
                  </m:oMath>
                </a14:m>
                <a:r>
                  <a:rPr lang="en-US" sz="1800" b="0" i="1">
                    <a:latin typeface="Cambria Math" panose="02040503050406030204" pitchFamily="18" charset="0"/>
                  </a:rPr>
                  <a:t> </a:t>
                </a:r>
                <a:r>
                  <a:rPr lang="en-US" sz="1800" b="0"/>
                  <a:t>= 0.70</a:t>
                </a:r>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𝜈</m:t>
                      </m:r>
                      <m:r>
                        <a:rPr lang="en-US" sz="1800" b="0" i="1" smtClean="0">
                          <a:latin typeface="Cambria Math" panose="02040503050406030204" pitchFamily="18" charset="0"/>
                        </a:rPr>
                        <m:t>=3.3⋅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𝑠</m:t>
                          </m:r>
                          <m:r>
                            <a:rPr lang="en-US" sz="1800" b="0" i="1" smtClean="0">
                              <a:latin typeface="Cambria Math" panose="02040503050406030204" pitchFamily="18" charset="0"/>
                            </a:rPr>
                            <m:t>)</m:t>
                          </m:r>
                        </m:den>
                      </m:f>
                    </m:oMath>
                  </m:oMathPara>
                </a14:m>
                <a:endParaRPr lang="en-US" sz="1800" b="0"/>
              </a:p>
              <a:p>
                <a:pPr marL="0" indent="0">
                  <a:spcBef>
                    <a:spcPts val="300"/>
                  </a:spcBef>
                  <a:buFont typeface="Arial" panose="020B0604020202020204" pitchFamily="34" charset="0"/>
                  <a:buNone/>
                </a:pPr>
                <a:endParaRPr lang="en-US" sz="1800"/>
              </a:p>
              <a:p>
                <a:pPr marL="0" indent="0" algn="ctr">
                  <a:spcBef>
                    <a:spcPts val="300"/>
                  </a:spcBef>
                  <a:buFont typeface="Arial" panose="020B0604020202020204" pitchFamily="34" charset="0"/>
                  <a:buNone/>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𝑅𝑎</m:t>
                        </m:r>
                      </m:e>
                      <m:sub>
                        <m:r>
                          <a:rPr lang="en-US" sz="1800" b="0" i="1" smtClean="0">
                            <a:latin typeface="Cambria Math" panose="02040503050406030204" pitchFamily="18" charset="0"/>
                          </a:rPr>
                          <m:t>𝐷</m:t>
                        </m:r>
                      </m:sub>
                    </m:sSub>
                    <m:r>
                      <a:rPr lang="en-US" sz="1800" b="0" i="1" smtClean="0">
                        <a:latin typeface="Cambria Math" panose="02040503050406030204" pitchFamily="18" charset="0"/>
                      </a:rPr>
                      <m:t>=2.4⋅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a14:m>
                <a:r>
                  <a:rPr lang="en-US" sz="1800"/>
                  <a:t> </a:t>
                </a:r>
              </a:p>
            </p:txBody>
          </p:sp>
        </mc:Choice>
        <mc:Fallback xmlns="">
          <p:sp>
            <p:nvSpPr>
              <p:cNvPr id="20" name="Content Placeholder 2">
                <a:extLst>
                  <a:ext uri="{FF2B5EF4-FFF2-40B4-BE49-F238E27FC236}">
                    <a16:creationId xmlns:a16="http://schemas.microsoft.com/office/drawing/2014/main" id="{85EDA165-338A-F883-9E9D-FDB0B1ECCC59}"/>
                  </a:ext>
                </a:extLst>
              </p:cNvPr>
              <p:cNvSpPr txBox="1">
                <a:spLocks noRot="1" noChangeAspect="1" noMove="1" noResize="1" noEditPoints="1" noAdjustHandles="1" noChangeArrowheads="1" noChangeShapeType="1" noTextEdit="1"/>
              </p:cNvSpPr>
              <p:nvPr/>
            </p:nvSpPr>
            <p:spPr>
              <a:xfrm>
                <a:off x="1343776" y="4077141"/>
                <a:ext cx="2972489" cy="2276266"/>
              </a:xfrm>
              <a:prstGeom prst="rect">
                <a:avLst/>
              </a:prstGeom>
              <a:blipFill>
                <a:blip r:embed="rId4"/>
                <a:stretch>
                  <a:fillRect l="-407" t="-2394"/>
                </a:stretch>
              </a:blipFill>
              <a:ln w="19050"/>
            </p:spPr>
            <p:txBody>
              <a:bodyPr/>
              <a:lstStyle/>
              <a:p>
                <a:r>
                  <a:rPr lang="en-US">
                    <a:noFill/>
                  </a:rPr>
                  <a:t> </a:t>
                </a:r>
              </a:p>
            </p:txBody>
          </p:sp>
        </mc:Fallback>
      </mc:AlternateContent>
      <p:sp>
        <p:nvSpPr>
          <p:cNvPr id="6" name="TextBox 5">
            <a:extLst>
              <a:ext uri="{FF2B5EF4-FFF2-40B4-BE49-F238E27FC236}">
                <a16:creationId xmlns:a16="http://schemas.microsoft.com/office/drawing/2014/main" id="{6B6B4D6A-FDD0-5E55-CF32-22D1AAC60805}"/>
              </a:ext>
            </a:extLst>
          </p:cNvPr>
          <p:cNvSpPr txBox="1"/>
          <p:nvPr/>
        </p:nvSpPr>
        <p:spPr>
          <a:xfrm>
            <a:off x="1268275" y="2879428"/>
            <a:ext cx="4519703" cy="369332"/>
          </a:xfrm>
          <a:prstGeom prst="rect">
            <a:avLst/>
          </a:prstGeom>
          <a:noFill/>
        </p:spPr>
        <p:txBody>
          <a:bodyPr wrap="square" rtlCol="0">
            <a:spAutoFit/>
          </a:bodyPr>
          <a:lstStyle/>
          <a:p>
            <a:r>
              <a:rPr lang="en-US"/>
              <a:t>*Air properties evaluated at film temperature: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6FD924-1800-78F4-D60B-EE34EE1A6DA3}"/>
                  </a:ext>
                </a:extLst>
              </p:cNvPr>
              <p:cNvSpPr txBox="1"/>
              <p:nvPr/>
            </p:nvSpPr>
            <p:spPr>
              <a:xfrm>
                <a:off x="2534102" y="3235507"/>
                <a:ext cx="1880065" cy="322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𝑓𝑖𝑙𝑚</m:t>
                          </m:r>
                        </m:sub>
                      </m:sSub>
                      <m:r>
                        <a:rPr lang="en-US" b="0" i="1" smtClean="0">
                          <a:latin typeface="Cambria Math" panose="02040503050406030204" pitchFamily="18" charset="0"/>
                        </a:rPr>
                        <m:t>=</m:t>
                      </m:r>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box>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e>
                      </m:d>
                    </m:oMath>
                  </m:oMathPara>
                </a14:m>
                <a:endParaRPr lang="en-US"/>
              </a:p>
            </p:txBody>
          </p:sp>
        </mc:Choice>
        <mc:Fallback xmlns="">
          <p:sp>
            <p:nvSpPr>
              <p:cNvPr id="8" name="TextBox 7">
                <a:extLst>
                  <a:ext uri="{FF2B5EF4-FFF2-40B4-BE49-F238E27FC236}">
                    <a16:creationId xmlns:a16="http://schemas.microsoft.com/office/drawing/2014/main" id="{466FD924-1800-78F4-D60B-EE34EE1A6DA3}"/>
                  </a:ext>
                </a:extLst>
              </p:cNvPr>
              <p:cNvSpPr txBox="1">
                <a:spLocks noRot="1" noChangeAspect="1" noMove="1" noResize="1" noEditPoints="1" noAdjustHandles="1" noChangeArrowheads="1" noChangeShapeType="1" noTextEdit="1"/>
              </p:cNvSpPr>
              <p:nvPr/>
            </p:nvSpPr>
            <p:spPr>
              <a:xfrm>
                <a:off x="2534102" y="3235507"/>
                <a:ext cx="1880065" cy="322717"/>
              </a:xfrm>
              <a:prstGeom prst="rect">
                <a:avLst/>
              </a:prstGeom>
              <a:blipFill>
                <a:blip r:embed="rId5"/>
                <a:stretch>
                  <a:fillRect l="-2597"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188171E-A0D7-0F9F-1487-1CA7A92FD444}"/>
                  </a:ext>
                </a:extLst>
              </p:cNvPr>
              <p:cNvSpPr txBox="1">
                <a:spLocks/>
              </p:cNvSpPr>
              <p:nvPr/>
            </p:nvSpPr>
            <p:spPr>
              <a:xfrm>
                <a:off x="5018523" y="4077141"/>
                <a:ext cx="2972489" cy="2276266"/>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𝑠</m:t>
                        </m:r>
                      </m:sub>
                    </m:sSub>
                  </m:oMath>
                </a14:m>
                <a:r>
                  <a:rPr lang="en-US" sz="1800" u="sng"/>
                  <a:t> = 50°C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𝑓𝑖𝑙𝑚</m:t>
                          </m:r>
                        </m:sub>
                      </m:sSub>
                      <m:r>
                        <a:rPr lang="en-US" sz="1800" b="0" i="1" smtClean="0">
                          <a:latin typeface="Cambria Math" panose="02040503050406030204" pitchFamily="18" charset="0"/>
                        </a:rPr>
                        <m:t>=35°</m:t>
                      </m:r>
                      <m:r>
                        <a:rPr lang="en-US" sz="1800" b="0" i="1" smtClean="0">
                          <a:latin typeface="Cambria Math" panose="02040503050406030204" pitchFamily="18" charset="0"/>
                        </a:rPr>
                        <m:t>𝐶</m:t>
                      </m:r>
                    </m:oMath>
                  </m:oMathPara>
                </a14:m>
                <a:endParaRPr lang="en-US" sz="1800" b="0"/>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𝛽</m:t>
                      </m:r>
                      <m:r>
                        <a:rPr lang="en-US" sz="1800" b="0" i="1" smtClean="0">
                          <a:latin typeface="Cambria Math" panose="02040503050406030204" pitchFamily="18" charset="0"/>
                        </a:rPr>
                        <m:t>=3.1⋅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−3</m:t>
                          </m:r>
                        </m:sup>
                      </m:sSup>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𝐾</m:t>
                          </m:r>
                        </m:den>
                      </m:f>
                      <m:r>
                        <a:rPr lang="en-US" sz="1800" b="0" i="1" smtClean="0">
                          <a:latin typeface="Cambria Math" panose="02040503050406030204" pitchFamily="18" charset="0"/>
                        </a:rPr>
                        <m:t>)</m:t>
                      </m:r>
                    </m:oMath>
                  </m:oMathPara>
                </a14:m>
                <a:endParaRPr lang="en-US" sz="1800" b="0"/>
              </a:p>
              <a:p>
                <a:pPr marL="0" indent="0">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𝑃𝑟</m:t>
                    </m:r>
                  </m:oMath>
                </a14:m>
                <a:r>
                  <a:rPr lang="en-US" sz="1800" b="0" i="1">
                    <a:latin typeface="Cambria Math" panose="02040503050406030204" pitchFamily="18" charset="0"/>
                  </a:rPr>
                  <a:t> </a:t>
                </a:r>
                <a:r>
                  <a:rPr lang="en-US" sz="1800" b="0"/>
                  <a:t>= 0.73</a:t>
                </a:r>
              </a:p>
              <a:p>
                <a:pPr marL="0" indent="0">
                  <a:spcBef>
                    <a:spcPts val="300"/>
                  </a:spcBef>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𝜈</m:t>
                      </m:r>
                      <m:r>
                        <a:rPr lang="en-US" sz="1800" b="0" i="1" smtClean="0">
                          <a:latin typeface="Cambria Math" panose="02040503050406030204" pitchFamily="18" charset="0"/>
                        </a:rPr>
                        <m:t>=1.7⋅</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−5</m:t>
                          </m:r>
                        </m:sup>
                      </m:sSup>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𝑠</m:t>
                          </m:r>
                          <m:r>
                            <a:rPr lang="en-US" sz="1800" b="0" i="1" smtClean="0">
                              <a:latin typeface="Cambria Math" panose="02040503050406030204" pitchFamily="18" charset="0"/>
                            </a:rPr>
                            <m:t>)</m:t>
                          </m:r>
                        </m:den>
                      </m:f>
                    </m:oMath>
                  </m:oMathPara>
                </a14:m>
                <a:endParaRPr lang="en-US" sz="1800" b="0"/>
              </a:p>
              <a:p>
                <a:pPr marL="0" indent="0">
                  <a:spcBef>
                    <a:spcPts val="300"/>
                  </a:spcBef>
                  <a:buFont typeface="Arial" panose="020B0604020202020204" pitchFamily="34" charset="0"/>
                  <a:buNone/>
                </a:pPr>
                <a:endParaRPr lang="en-US" sz="1800"/>
              </a:p>
              <a:p>
                <a:pPr marL="0" indent="0" algn="ctr">
                  <a:spcBef>
                    <a:spcPts val="300"/>
                  </a:spcBef>
                  <a:buFont typeface="Arial" panose="020B0604020202020204" pitchFamily="34" charset="0"/>
                  <a:buNone/>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𝑅𝑎</m:t>
                        </m:r>
                      </m:e>
                      <m:sub>
                        <m:r>
                          <a:rPr lang="en-US" sz="1800" b="0" i="1" smtClean="0">
                            <a:latin typeface="Cambria Math" panose="02040503050406030204" pitchFamily="18" charset="0"/>
                          </a:rPr>
                          <m:t>𝐷</m:t>
                        </m:r>
                      </m:sub>
                    </m:sSub>
                    <m:r>
                      <a:rPr lang="en-US" sz="1800" b="0" i="1" smtClean="0">
                        <a:latin typeface="Cambria Math" panose="02040503050406030204" pitchFamily="18" charset="0"/>
                      </a:rPr>
                      <m:t>=1.7⋅</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a14:m>
                <a:r>
                  <a:rPr lang="en-US" sz="1800"/>
                  <a:t> </a:t>
                </a:r>
              </a:p>
            </p:txBody>
          </p:sp>
        </mc:Choice>
        <mc:Fallback xmlns="">
          <p:sp>
            <p:nvSpPr>
              <p:cNvPr id="9" name="Content Placeholder 2">
                <a:extLst>
                  <a:ext uri="{FF2B5EF4-FFF2-40B4-BE49-F238E27FC236}">
                    <a16:creationId xmlns:a16="http://schemas.microsoft.com/office/drawing/2014/main" id="{C188171E-A0D7-0F9F-1487-1CA7A92FD444}"/>
                  </a:ext>
                </a:extLst>
              </p:cNvPr>
              <p:cNvSpPr txBox="1">
                <a:spLocks noRot="1" noChangeAspect="1" noMove="1" noResize="1" noEditPoints="1" noAdjustHandles="1" noChangeArrowheads="1" noChangeShapeType="1" noTextEdit="1"/>
              </p:cNvSpPr>
              <p:nvPr/>
            </p:nvSpPr>
            <p:spPr>
              <a:xfrm>
                <a:off x="5018523" y="4077141"/>
                <a:ext cx="2972489" cy="2276266"/>
              </a:xfrm>
              <a:prstGeom prst="rect">
                <a:avLst/>
              </a:prstGeom>
              <a:blipFill>
                <a:blip r:embed="rId6"/>
                <a:stretch>
                  <a:fillRect l="-407" t="-2394"/>
                </a:stretch>
              </a:blipFill>
              <a:ln w="19050"/>
            </p:spPr>
            <p:txBody>
              <a:bodyPr/>
              <a:lstStyle/>
              <a:p>
                <a:r>
                  <a:rPr lang="en-US">
                    <a:noFill/>
                  </a:rPr>
                  <a:t> </a:t>
                </a:r>
              </a:p>
            </p:txBody>
          </p:sp>
        </mc:Fallback>
      </mc:AlternateContent>
    </p:spTree>
    <p:extLst>
      <p:ext uri="{BB962C8B-B14F-4D97-AF65-F5344CB8AC3E}">
        <p14:creationId xmlns:p14="http://schemas.microsoft.com/office/powerpoint/2010/main" val="2942199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1530F7-6C94-F0C9-E24C-57024FDD62FF}"/>
              </a:ext>
            </a:extLst>
          </p:cNvPr>
          <p:cNvSpPr/>
          <p:nvPr/>
        </p:nvSpPr>
        <p:spPr>
          <a:xfrm>
            <a:off x="4352462" y="5384578"/>
            <a:ext cx="201126" cy="28470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8D4B4D-0D76-C425-C671-28A76DDFD5DB}"/>
              </a:ext>
            </a:extLst>
          </p:cNvPr>
          <p:cNvSpPr/>
          <p:nvPr/>
        </p:nvSpPr>
        <p:spPr>
          <a:xfrm>
            <a:off x="4352462" y="4537356"/>
            <a:ext cx="477033" cy="28470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0BA90A-8512-8899-127F-1DFCCE526301}"/>
              </a:ext>
            </a:extLst>
          </p:cNvPr>
          <p:cNvSpPr/>
          <p:nvPr/>
        </p:nvSpPr>
        <p:spPr>
          <a:xfrm>
            <a:off x="607568" y="4540983"/>
            <a:ext cx="477033" cy="29493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02C793-41D9-F10A-9336-8784415D2341}"/>
              </a:ext>
            </a:extLst>
          </p:cNvPr>
          <p:cNvSpPr/>
          <p:nvPr/>
        </p:nvSpPr>
        <p:spPr>
          <a:xfrm>
            <a:off x="611285" y="5395609"/>
            <a:ext cx="201126" cy="2875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85EDA165-338A-F883-9E9D-FDB0B1ECCC59}"/>
                  </a:ext>
                </a:extLst>
              </p:cNvPr>
              <p:cNvSpPr txBox="1">
                <a:spLocks/>
              </p:cNvSpPr>
              <p:nvPr/>
            </p:nvSpPr>
            <p:spPr>
              <a:xfrm>
                <a:off x="557069" y="4202932"/>
                <a:ext cx="2972489" cy="2133623"/>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𝑠</m:t>
                        </m:r>
                      </m:sub>
                    </m:sSub>
                  </m:oMath>
                </a14:m>
                <a:r>
                  <a:rPr lang="en-US" sz="1800" u="sng"/>
                  <a:t> = 350°C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𝑅𝑎</m:t>
                          </m:r>
                        </m:e>
                        <m:sub>
                          <m:r>
                            <a:rPr lang="en-US" sz="1800" b="0" i="1" smtClean="0">
                              <a:latin typeface="Cambria Math" panose="02040503050406030204" pitchFamily="18" charset="0"/>
                            </a:rPr>
                            <m:t>𝐷</m:t>
                          </m:r>
                        </m:sub>
                      </m:sSub>
                      <m:r>
                        <a:rPr lang="en-US" sz="1800" b="0" i="1" smtClean="0">
                          <a:latin typeface="Cambria Math" panose="02040503050406030204" pitchFamily="18" charset="0"/>
                        </a:rPr>
                        <m:t>=2.4⋅</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b="0"/>
              </a:p>
              <a:p>
                <a:pPr marL="0" indent="0">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𝑁𝑢</m:t>
                    </m:r>
                  </m:oMath>
                </a14:m>
                <a:r>
                  <a:rPr lang="en-US" sz="1800" b="0" i="1">
                    <a:latin typeface="Cambria Math" panose="02040503050406030204" pitchFamily="18" charset="0"/>
                  </a:rPr>
                  <a:t> </a:t>
                </a:r>
                <a:r>
                  <a:rPr lang="en-US" sz="1800" b="0"/>
                  <a:t>= 5.4</a:t>
                </a:r>
              </a:p>
              <a:p>
                <a:pPr marL="0" indent="0">
                  <a:spcBef>
                    <a:spcPts val="300"/>
                  </a:spcBef>
                  <a:buFont typeface="Arial" panose="020B0604020202020204" pitchFamily="34" charset="0"/>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𝑎𝑖𝑟</m:t>
                        </m:r>
                      </m:sub>
                    </m:sSub>
                  </m:oMath>
                </a14:m>
                <a:r>
                  <a:rPr lang="en-US" sz="1800" b="0" i="1">
                    <a:latin typeface="Cambria Math" panose="02040503050406030204" pitchFamily="18" charset="0"/>
                  </a:rPr>
                  <a:t> </a:t>
                </a:r>
                <a:r>
                  <a:rPr lang="en-US" sz="1800" b="0"/>
                  <a:t>=  0.037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𝑊</m:t>
                        </m:r>
                      </m:num>
                      <m:den>
                        <m:r>
                          <a:rPr lang="en-US" sz="1800" b="0" i="1" smtClean="0">
                            <a:latin typeface="Cambria Math" panose="02040503050406030204" pitchFamily="18" charset="0"/>
                          </a:rPr>
                          <m:t>𝑚</m:t>
                        </m:r>
                        <m:r>
                          <a:rPr lang="en-US" sz="1800" b="0" i="1" smtClean="0">
                            <a:latin typeface="Cambria Math" panose="02040503050406030204" pitchFamily="18" charset="0"/>
                          </a:rPr>
                          <m:t>⋅</m:t>
                        </m:r>
                        <m:r>
                          <a:rPr lang="en-US" sz="1800" b="0" i="1" smtClean="0">
                            <a:latin typeface="Cambria Math" panose="02040503050406030204" pitchFamily="18" charset="0"/>
                          </a:rPr>
                          <m:t>𝐾</m:t>
                        </m:r>
                      </m:den>
                    </m:f>
                    <m:r>
                      <a:rPr lang="en-US" sz="1800" b="0" i="1" smtClean="0">
                        <a:latin typeface="Cambria Math" panose="02040503050406030204" pitchFamily="18" charset="0"/>
                      </a:rPr>
                      <m:t>)</m:t>
                    </m:r>
                  </m:oMath>
                </a14:m>
                <a:endParaRPr lang="en-US" sz="1800" b="0"/>
              </a:p>
              <a:p>
                <a:pPr marL="0" indent="0">
                  <a:spcBef>
                    <a:spcPts val="300"/>
                  </a:spcBef>
                  <a:buFont typeface="Arial" panose="020B0604020202020204" pitchFamily="34" charset="0"/>
                  <a:buNone/>
                </a:pPr>
                <a14:m>
                  <m:oMath xmlns:m="http://schemas.openxmlformats.org/officeDocument/2006/math">
                    <m:r>
                      <a:rPr lang="en-US" sz="1800" i="1" smtClean="0">
                        <a:latin typeface="Cambria Math" panose="02040503050406030204" pitchFamily="18" charset="0"/>
                      </a:rPr>
                      <m:t>h</m:t>
                    </m:r>
                  </m:oMath>
                </a14:m>
                <a:r>
                  <a:rPr lang="en-US" sz="1800"/>
                  <a:t> = 10.4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𝑊</m:t>
                        </m:r>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𝐾</m:t>
                        </m:r>
                      </m:den>
                    </m:f>
                    <m:r>
                      <a:rPr lang="en-US" sz="1800" b="0" i="1" smtClean="0">
                        <a:latin typeface="Cambria Math" panose="02040503050406030204" pitchFamily="18" charset="0"/>
                      </a:rPr>
                      <m:t>)</m:t>
                    </m:r>
                  </m:oMath>
                </a14:m>
                <a:endParaRPr lang="en-US" sz="1800"/>
              </a:p>
              <a:p>
                <a:pPr marL="0" indent="0">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𝑚</m:t>
                    </m:r>
                  </m:oMath>
                </a14:m>
                <a:r>
                  <a:rPr lang="en-US" sz="1800"/>
                  <a:t> = 24.7 </a:t>
                </a:r>
                <a14:m>
                  <m:oMath xmlns:m="http://schemas.openxmlformats.org/officeDocument/2006/math">
                    <m:r>
                      <a:rPr lang="en-US" sz="1800" b="0" i="1" smtClean="0">
                        <a:latin typeface="Cambria Math" panose="02040503050406030204" pitchFamily="18" charset="0"/>
                      </a:rPr>
                      <m:t>(</m:t>
                    </m:r>
                    <m:f>
                      <m:fPr>
                        <m:type m:val="lin"/>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𝑚</m:t>
                        </m:r>
                      </m:den>
                    </m:f>
                    <m:r>
                      <a:rPr lang="en-US" sz="1800" b="0" i="1" smtClean="0">
                        <a:latin typeface="Cambria Math" panose="02040503050406030204" pitchFamily="18" charset="0"/>
                      </a:rPr>
                      <m:t>)</m:t>
                    </m:r>
                  </m:oMath>
                </a14:m>
                <a:endParaRPr lang="en-US" sz="1800"/>
              </a:p>
              <a:p>
                <a:pPr marL="0" indent="0" algn="ctr">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𝐿</m:t>
                    </m:r>
                  </m:oMath>
                </a14:m>
                <a:r>
                  <a:rPr lang="en-US" sz="1800"/>
                  <a:t> = 4.9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𝑖𝑛</m:t>
                    </m:r>
                    <m:r>
                      <a:rPr lang="en-US" sz="1800" b="0" i="1" smtClean="0">
                        <a:latin typeface="Cambria Math" panose="02040503050406030204" pitchFamily="18" charset="0"/>
                      </a:rPr>
                      <m:t>)</m:t>
                    </m:r>
                  </m:oMath>
                </a14:m>
                <a:endParaRPr lang="en-US" sz="1800"/>
              </a:p>
            </p:txBody>
          </p:sp>
        </mc:Choice>
        <mc:Fallback xmlns="">
          <p:sp>
            <p:nvSpPr>
              <p:cNvPr id="20" name="Content Placeholder 2">
                <a:extLst>
                  <a:ext uri="{FF2B5EF4-FFF2-40B4-BE49-F238E27FC236}">
                    <a16:creationId xmlns:a16="http://schemas.microsoft.com/office/drawing/2014/main" id="{85EDA165-338A-F883-9E9D-FDB0B1ECCC59}"/>
                  </a:ext>
                </a:extLst>
              </p:cNvPr>
              <p:cNvSpPr txBox="1">
                <a:spLocks noRot="1" noChangeAspect="1" noMove="1" noResize="1" noEditPoints="1" noAdjustHandles="1" noChangeArrowheads="1" noChangeShapeType="1" noTextEdit="1"/>
              </p:cNvSpPr>
              <p:nvPr/>
            </p:nvSpPr>
            <p:spPr>
              <a:xfrm>
                <a:off x="557069" y="4202932"/>
                <a:ext cx="2972489" cy="2133623"/>
              </a:xfrm>
              <a:prstGeom prst="rect">
                <a:avLst/>
              </a:prstGeom>
              <a:blipFill>
                <a:blip r:embed="rId2"/>
                <a:stretch>
                  <a:fillRect t="-2266" b="-14164"/>
                </a:stretch>
              </a:blipFill>
              <a:ln w="19050"/>
            </p:spPr>
            <p:txBody>
              <a:bodyPr/>
              <a:lstStyle/>
              <a:p>
                <a:r>
                  <a:rPr lang="en-US">
                    <a:noFill/>
                  </a:rPr>
                  <a:t> </a:t>
                </a:r>
              </a:p>
            </p:txBody>
          </p:sp>
        </mc:Fallback>
      </mc:AlternateContent>
      <p:sp>
        <p:nvSpPr>
          <p:cNvPr id="4" name="Rectangle 3">
            <a:extLst>
              <a:ext uri="{FF2B5EF4-FFF2-40B4-BE49-F238E27FC236}">
                <a16:creationId xmlns:a16="http://schemas.microsoft.com/office/drawing/2014/main" id="{B9AA1D9D-4B3E-7E85-DEC1-04CB76422184}"/>
              </a:ext>
            </a:extLst>
          </p:cNvPr>
          <p:cNvSpPr/>
          <p:nvPr/>
        </p:nvSpPr>
        <p:spPr>
          <a:xfrm>
            <a:off x="5498225" y="1833008"/>
            <a:ext cx="201126" cy="24990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0ACA86-93D5-927A-41B2-DFEE1453851D}"/>
                  </a:ext>
                </a:extLst>
              </p:cNvPr>
              <p:cNvSpPr txBox="1"/>
              <p:nvPr/>
            </p:nvSpPr>
            <p:spPr>
              <a:xfrm>
                <a:off x="5500965" y="1672691"/>
                <a:ext cx="1190069"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𝑎𝑖𝑟</m:t>
                              </m:r>
                            </m:sub>
                          </m:sSub>
                          <m:r>
                            <a:rPr lang="en-US" b="0" i="1" smtClean="0">
                              <a:latin typeface="Cambria Math" panose="02040503050406030204" pitchFamily="18" charset="0"/>
                            </a:rPr>
                            <m:t>𝑁𝑢</m:t>
                          </m:r>
                        </m:num>
                        <m:den>
                          <m:r>
                            <a:rPr lang="en-US" b="0" i="1" smtClean="0">
                              <a:latin typeface="Cambria Math" panose="02040503050406030204" pitchFamily="18" charset="0"/>
                            </a:rPr>
                            <m:t>𝐷</m:t>
                          </m:r>
                        </m:den>
                      </m:f>
                    </m:oMath>
                  </m:oMathPara>
                </a14:m>
                <a:endParaRPr lang="en-US"/>
              </a:p>
            </p:txBody>
          </p:sp>
        </mc:Choice>
        <mc:Fallback xmlns="">
          <p:sp>
            <p:nvSpPr>
              <p:cNvPr id="6" name="TextBox 5">
                <a:extLst>
                  <a:ext uri="{FF2B5EF4-FFF2-40B4-BE49-F238E27FC236}">
                    <a16:creationId xmlns:a16="http://schemas.microsoft.com/office/drawing/2014/main" id="{F30ACA86-93D5-927A-41B2-DFEE1453851D}"/>
                  </a:ext>
                </a:extLst>
              </p:cNvPr>
              <p:cNvSpPr txBox="1">
                <a:spLocks noRot="1" noChangeAspect="1" noMove="1" noResize="1" noEditPoints="1" noAdjustHandles="1" noChangeArrowheads="1" noChangeShapeType="1" noTextEdit="1"/>
              </p:cNvSpPr>
              <p:nvPr/>
            </p:nvSpPr>
            <p:spPr>
              <a:xfrm>
                <a:off x="5500965" y="1672691"/>
                <a:ext cx="1190069" cy="524118"/>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B387D0E-EDF0-1A55-E257-A5CF479A7221}"/>
              </a:ext>
            </a:extLst>
          </p:cNvPr>
          <p:cNvSpPr/>
          <p:nvPr/>
        </p:nvSpPr>
        <p:spPr>
          <a:xfrm>
            <a:off x="7745292" y="1652611"/>
            <a:ext cx="180954" cy="25215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9026F40-5B06-7144-CB0E-F815CCC4D883}"/>
                  </a:ext>
                </a:extLst>
              </p:cNvPr>
              <p:cNvSpPr txBox="1"/>
              <p:nvPr/>
            </p:nvSpPr>
            <p:spPr>
              <a:xfrm>
                <a:off x="6938604" y="1466667"/>
                <a:ext cx="1258409"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𝑚</m:t>
                      </m:r>
                      <m:r>
                        <a:rPr lang="en-US"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h𝑝</m:t>
                              </m:r>
                            </m:num>
                            <m:den>
                              <m:r>
                                <a:rPr lang="en-US" i="1">
                                  <a:latin typeface="Cambria Math" panose="02040503050406030204" pitchFamily="18" charset="0"/>
                                </a:rPr>
                                <m:t>𝑘</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𝑐</m:t>
                                  </m:r>
                                </m:sub>
                              </m:sSub>
                            </m:den>
                          </m:f>
                        </m:e>
                      </m:rad>
                    </m:oMath>
                  </m:oMathPara>
                </a14:m>
                <a:endParaRPr lang="en-US"/>
              </a:p>
            </p:txBody>
          </p:sp>
        </mc:Choice>
        <mc:Fallback xmlns="">
          <p:sp>
            <p:nvSpPr>
              <p:cNvPr id="12" name="TextBox 11">
                <a:extLst>
                  <a:ext uri="{FF2B5EF4-FFF2-40B4-BE49-F238E27FC236}">
                    <a16:creationId xmlns:a16="http://schemas.microsoft.com/office/drawing/2014/main" id="{59026F40-5B06-7144-CB0E-F815CCC4D883}"/>
                  </a:ext>
                </a:extLst>
              </p:cNvPr>
              <p:cNvSpPr txBox="1">
                <a:spLocks noRot="1" noChangeAspect="1" noMove="1" noResize="1" noEditPoints="1" noAdjustHandles="1" noChangeArrowheads="1" noChangeShapeType="1" noTextEdit="1"/>
              </p:cNvSpPr>
              <p:nvPr/>
            </p:nvSpPr>
            <p:spPr>
              <a:xfrm>
                <a:off x="6938604" y="1466667"/>
                <a:ext cx="1258409" cy="910699"/>
              </a:xfrm>
              <a:prstGeom prst="rect">
                <a:avLst/>
              </a:prstGeom>
              <a:blipFill>
                <a:blip r:embed="rId4"/>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0C8671FB-1762-E595-60CA-3F8D72FAC9D4}"/>
              </a:ext>
            </a:extLst>
          </p:cNvPr>
          <p:cNvSpPr/>
          <p:nvPr/>
        </p:nvSpPr>
        <p:spPr>
          <a:xfrm>
            <a:off x="3577386" y="1653283"/>
            <a:ext cx="394539" cy="289989"/>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5E44AC-2EC9-A54D-F7BD-C681CAE60848}"/>
                  </a:ext>
                </a:extLst>
              </p:cNvPr>
              <p:cNvSpPr txBox="1"/>
              <p:nvPr/>
            </p:nvSpPr>
            <p:spPr>
              <a:xfrm>
                <a:off x="957316" y="1531071"/>
                <a:ext cx="4174604" cy="802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𝑁𝑢</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0.6+</m:t>
                              </m:r>
                              <m:f>
                                <m:fPr>
                                  <m:ctrlPr>
                                    <a:rPr lang="en-US" b="0" i="1" smtClean="0">
                                      <a:latin typeface="Cambria Math" panose="02040503050406030204" pitchFamily="18" charset="0"/>
                                    </a:rPr>
                                  </m:ctrlPr>
                                </m:fPr>
                                <m:num>
                                  <m:r>
                                    <a:rPr lang="en-US" b="0" i="1" smtClean="0">
                                      <a:latin typeface="Cambria Math" panose="02040503050406030204" pitchFamily="18" charset="0"/>
                                    </a:rPr>
                                    <m:t>0.387</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𝑅𝑎</m:t>
                                      </m:r>
                                    </m:e>
                                    <m:sub>
                                      <m:r>
                                        <a:rPr lang="en-US" b="0" i="1" smtClean="0">
                                          <a:latin typeface="Cambria Math" panose="02040503050406030204" pitchFamily="18" charset="0"/>
                                        </a:rPr>
                                        <m:t>𝐷</m:t>
                                      </m:r>
                                    </m:sub>
                                    <m:sup>
                                      <m:r>
                                        <a:rPr lang="en-US" b="0" i="1" smtClean="0">
                                          <a:latin typeface="Cambria Math" panose="02040503050406030204" pitchFamily="18" charset="0"/>
                                        </a:rPr>
                                        <m:t>1/6</m:t>
                                      </m:r>
                                    </m:sup>
                                  </m:sSub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0.559/</m:t>
                                                  </m:r>
                                                  <m:r>
                                                    <a:rPr lang="en-US" b="0" i="1" smtClean="0">
                                                      <a:latin typeface="Cambria Math" panose="02040503050406030204" pitchFamily="18" charset="0"/>
                                                    </a:rPr>
                                                    <m:t>𝑃𝑟</m:t>
                                                  </m:r>
                                                </m:e>
                                              </m:d>
                                            </m:e>
                                            <m:sup>
                                              <m:r>
                                                <a:rPr lang="en-US" b="0" i="1" smtClean="0">
                                                  <a:latin typeface="Cambria Math" panose="02040503050406030204" pitchFamily="18" charset="0"/>
                                                </a:rPr>
                                                <m:t>9/16</m:t>
                                              </m:r>
                                            </m:sup>
                                          </m:sSup>
                                        </m:e>
                                      </m:d>
                                    </m:e>
                                    <m:sup>
                                      <m:r>
                                        <a:rPr lang="en-US" b="0" i="1" smtClean="0">
                                          <a:latin typeface="Cambria Math" panose="02040503050406030204" pitchFamily="18" charset="0"/>
                                        </a:rPr>
                                        <m:t>8/27</m:t>
                                      </m:r>
                                    </m:sup>
                                  </m:sSup>
                                </m:den>
                              </m:f>
                            </m:e>
                          </m:d>
                        </m:e>
                        <m:sup>
                          <m:r>
                            <a:rPr lang="en-US" b="0" i="1" smtClean="0">
                              <a:latin typeface="Cambria Math" panose="02040503050406030204" pitchFamily="18" charset="0"/>
                            </a:rPr>
                            <m:t>2</m:t>
                          </m:r>
                        </m:sup>
                      </m:sSup>
                    </m:oMath>
                  </m:oMathPara>
                </a14:m>
                <a:endParaRPr lang="en-US"/>
              </a:p>
            </p:txBody>
          </p:sp>
        </mc:Choice>
        <mc:Fallback xmlns="">
          <p:sp>
            <p:nvSpPr>
              <p:cNvPr id="9" name="TextBox 8">
                <a:extLst>
                  <a:ext uri="{FF2B5EF4-FFF2-40B4-BE49-F238E27FC236}">
                    <a16:creationId xmlns:a16="http://schemas.microsoft.com/office/drawing/2014/main" id="{B75E44AC-2EC9-A54D-F7BD-C681CAE60848}"/>
                  </a:ext>
                </a:extLst>
              </p:cNvPr>
              <p:cNvSpPr txBox="1">
                <a:spLocks noRot="1" noChangeAspect="1" noMove="1" noResize="1" noEditPoints="1" noAdjustHandles="1" noChangeArrowheads="1" noChangeShapeType="1" noTextEdit="1"/>
              </p:cNvSpPr>
              <p:nvPr/>
            </p:nvSpPr>
            <p:spPr>
              <a:xfrm>
                <a:off x="957316" y="1531071"/>
                <a:ext cx="4174604" cy="802207"/>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461FE48-FE02-7F7B-916C-B41FCE7F83C3}"/>
              </a:ext>
            </a:extLst>
          </p:cNvPr>
          <p:cNvSpPr>
            <a:spLocks noGrp="1"/>
          </p:cNvSpPr>
          <p:nvPr>
            <p:ph type="title"/>
          </p:nvPr>
        </p:nvSpPr>
        <p:spPr/>
        <p:txBody>
          <a:bodyPr>
            <a:normAutofit/>
          </a:bodyPr>
          <a:lstStyle/>
          <a:p>
            <a:r>
              <a:rPr lang="en-US" sz="4000"/>
              <a:t>Finding Required Length</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D684AD-7651-91A8-C074-74E19E61FEB2}"/>
                  </a:ext>
                </a:extLst>
              </p:cNvPr>
              <p:cNvSpPr txBox="1"/>
              <p:nvPr/>
            </p:nvSpPr>
            <p:spPr>
              <a:xfrm>
                <a:off x="8242296" y="1582425"/>
                <a:ext cx="2785368"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Sup>
                        <m:sSupPr>
                          <m:ctrlPr>
                            <a:rPr lang="en-US" b="0" i="1" smtClean="0">
                              <a:latin typeface="Cambria Math" panose="02040503050406030204" pitchFamily="18" charset="0"/>
                            </a:rPr>
                          </m:ctrlPr>
                        </m:sSup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cosh</m:t>
                              </m:r>
                            </m:fName>
                            <m:e>
                              <m:r>
                                <a:rPr lang="en-US" b="0" i="1" smtClean="0">
                                  <a:latin typeface="Cambria Math" panose="02040503050406030204" pitchFamily="18" charset="0"/>
                                </a:rPr>
                                <m:t> </m:t>
                              </m:r>
                            </m:e>
                          </m:func>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m:t>
                                  </m:r>
                                </m:sub>
                              </m:sSub>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𝐿</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m:t>
                                  </m:r>
                                </m:sub>
                              </m:sSub>
                            </m:den>
                          </m:f>
                        </m:e>
                      </m:d>
                    </m:oMath>
                  </m:oMathPara>
                </a14:m>
                <a:endParaRPr lang="en-US"/>
              </a:p>
            </p:txBody>
          </p:sp>
        </mc:Choice>
        <mc:Fallback xmlns="">
          <p:sp>
            <p:nvSpPr>
              <p:cNvPr id="17" name="TextBox 16">
                <a:extLst>
                  <a:ext uri="{FF2B5EF4-FFF2-40B4-BE49-F238E27FC236}">
                    <a16:creationId xmlns:a16="http://schemas.microsoft.com/office/drawing/2014/main" id="{85D684AD-7651-91A8-C074-74E19E61FEB2}"/>
                  </a:ext>
                </a:extLst>
              </p:cNvPr>
              <p:cNvSpPr txBox="1">
                <a:spLocks noRot="1" noChangeAspect="1" noMove="1" noResize="1" noEditPoints="1" noAdjustHandles="1" noChangeArrowheads="1" noChangeShapeType="1" noTextEdit="1"/>
              </p:cNvSpPr>
              <p:nvPr/>
            </p:nvSpPr>
            <p:spPr>
              <a:xfrm>
                <a:off x="8242296" y="1582425"/>
                <a:ext cx="2785368"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3E59CA-0AB3-942F-0DED-32C65167BA87}"/>
                  </a:ext>
                </a:extLst>
              </p:cNvPr>
              <p:cNvSpPr txBox="1"/>
              <p:nvPr/>
            </p:nvSpPr>
            <p:spPr>
              <a:xfrm>
                <a:off x="2841178" y="2732399"/>
                <a:ext cx="3073277" cy="571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350°</m:t>
                          </m:r>
                          <m:r>
                            <a:rPr lang="en-US" b="0" i="1" smtClean="0">
                              <a:latin typeface="Cambria Math" panose="02040503050406030204" pitchFamily="18" charset="0"/>
                            </a:rPr>
                            <m:t>𝐶</m:t>
                          </m:r>
                          <m:r>
                            <a:rPr lang="en-US" b="0" i="1" smtClean="0">
                              <a:latin typeface="Cambria Math" panose="02040503050406030204" pitchFamily="18" charset="0"/>
                            </a:rPr>
                            <m:t>−20°</m:t>
                          </m:r>
                          <m:r>
                            <a:rPr lang="en-US" b="0" i="1" smtClean="0">
                              <a:latin typeface="Cambria Math" panose="02040503050406030204" pitchFamily="18" charset="0"/>
                            </a:rPr>
                            <m:t>𝐶</m:t>
                          </m:r>
                        </m:num>
                        <m:den>
                          <m:r>
                            <a:rPr lang="en-US" b="0" i="0" smtClean="0">
                              <a:latin typeface="Cambria Math" panose="02040503050406030204" pitchFamily="18" charset="0"/>
                            </a:rPr>
                            <m:t>50°</m:t>
                          </m:r>
                          <m:r>
                            <a:rPr lang="en-US" b="0" i="1" smtClean="0">
                              <a:latin typeface="Cambria Math" panose="02040503050406030204" pitchFamily="18" charset="0"/>
                            </a:rPr>
                            <m:t>𝐶</m:t>
                          </m:r>
                          <m:r>
                            <a:rPr lang="en-US" b="0" i="0" smtClean="0">
                              <a:latin typeface="Cambria Math" panose="02040503050406030204" pitchFamily="18" charset="0"/>
                            </a:rPr>
                            <m:t>−20°</m:t>
                          </m:r>
                          <m:r>
                            <a:rPr lang="en-US" b="0" i="1" smtClean="0">
                              <a:latin typeface="Cambria Math" panose="02040503050406030204" pitchFamily="18" charset="0"/>
                            </a:rPr>
                            <m:t>𝐶</m:t>
                          </m:r>
                        </m:den>
                      </m:f>
                      <m:r>
                        <a:rPr lang="en-US" b="0" i="1" smtClean="0">
                          <a:latin typeface="Cambria Math" panose="02040503050406030204" pitchFamily="18" charset="0"/>
                        </a:rPr>
                        <m:t>=11</m:t>
                      </m:r>
                    </m:oMath>
                  </m:oMathPara>
                </a14:m>
                <a:endParaRPr lang="en-US"/>
              </a:p>
            </p:txBody>
          </p:sp>
        </mc:Choice>
        <mc:Fallback xmlns="">
          <p:sp>
            <p:nvSpPr>
              <p:cNvPr id="14" name="TextBox 13">
                <a:extLst>
                  <a:ext uri="{FF2B5EF4-FFF2-40B4-BE49-F238E27FC236}">
                    <a16:creationId xmlns:a16="http://schemas.microsoft.com/office/drawing/2014/main" id="{E13E59CA-0AB3-942F-0DED-32C65167BA87}"/>
                  </a:ext>
                </a:extLst>
              </p:cNvPr>
              <p:cNvSpPr txBox="1">
                <a:spLocks noRot="1" noChangeAspect="1" noMove="1" noResize="1" noEditPoints="1" noAdjustHandles="1" noChangeArrowheads="1" noChangeShapeType="1" noTextEdit="1"/>
              </p:cNvSpPr>
              <p:nvPr/>
            </p:nvSpPr>
            <p:spPr>
              <a:xfrm>
                <a:off x="2841178" y="2732399"/>
                <a:ext cx="3073277" cy="5713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CCBE2F-8F24-1403-D0F8-F42CD4FAADD5}"/>
                  </a:ext>
                </a:extLst>
              </p:cNvPr>
              <p:cNvSpPr txBox="1"/>
              <p:nvPr/>
            </p:nvSpPr>
            <p:spPr>
              <a:xfrm>
                <a:off x="6678707" y="2827507"/>
                <a:ext cx="4009944" cy="3826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0.75</m:t>
                      </m:r>
                      <m:d>
                        <m:dPr>
                          <m:ctrlPr>
                            <a:rPr lang="en-US" b="0" i="1" smtClean="0">
                              <a:latin typeface="Cambria Math" panose="02040503050406030204" pitchFamily="18" charset="0"/>
                            </a:rPr>
                          </m:ctrlPr>
                        </m:dPr>
                        <m:e>
                          <m:r>
                            <a:rPr lang="en-US" b="0" i="1" smtClean="0">
                              <a:latin typeface="Cambria Math" panose="02040503050406030204" pitchFamily="18" charset="0"/>
                            </a:rPr>
                            <m:t>𝑖𝑛</m:t>
                          </m:r>
                        </m:e>
                      </m:d>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0.0254</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𝑖𝑛</m:t>
                                  </m:r>
                                </m:e>
                              </m:d>
                            </m:den>
                          </m:f>
                        </m:e>
                      </m:box>
                      <m:r>
                        <a:rPr lang="en-US" b="0" i="1" smtClean="0">
                          <a:latin typeface="Cambria Math" panose="02040503050406030204" pitchFamily="18" charset="0"/>
                        </a:rPr>
                        <m:t>=0.06(</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a:p>
            </p:txBody>
          </p:sp>
        </mc:Choice>
        <mc:Fallback xmlns="">
          <p:sp>
            <p:nvSpPr>
              <p:cNvPr id="16" name="TextBox 15">
                <a:extLst>
                  <a:ext uri="{FF2B5EF4-FFF2-40B4-BE49-F238E27FC236}">
                    <a16:creationId xmlns:a16="http://schemas.microsoft.com/office/drawing/2014/main" id="{82CCBE2F-8F24-1403-D0F8-F42CD4FAADD5}"/>
                  </a:ext>
                </a:extLst>
              </p:cNvPr>
              <p:cNvSpPr txBox="1">
                <a:spLocks noRot="1" noChangeAspect="1" noMove="1" noResize="1" noEditPoints="1" noAdjustHandles="1" noChangeArrowheads="1" noChangeShapeType="1" noTextEdit="1"/>
              </p:cNvSpPr>
              <p:nvPr/>
            </p:nvSpPr>
            <p:spPr>
              <a:xfrm>
                <a:off x="6678707" y="2827507"/>
                <a:ext cx="4009944" cy="382669"/>
              </a:xfrm>
              <a:prstGeom prst="rect">
                <a:avLst/>
              </a:prstGeom>
              <a:blipFill>
                <a:blip r:embed="rId8"/>
                <a:stretch>
                  <a:fillRect l="-1065" r="-1826"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F0A0AE-E31B-6FED-3143-E2EE09264442}"/>
                  </a:ext>
                </a:extLst>
              </p:cNvPr>
              <p:cNvSpPr txBox="1"/>
              <p:nvPr/>
            </p:nvSpPr>
            <p:spPr>
              <a:xfrm>
                <a:off x="3239866" y="3392481"/>
                <a:ext cx="7494872" cy="420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m:t>
                      </m:r>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4</m:t>
                              </m:r>
                            </m:den>
                          </m:f>
                        </m:e>
                      </m:box>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4</m:t>
                              </m:r>
                            </m:den>
                          </m:f>
                        </m:e>
                      </m:box>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0.75</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𝑖𝑛</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0.68</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𝑖𝑛</m:t>
                                  </m:r>
                                </m:e>
                                <m:sup>
                                  <m:r>
                                    <a:rPr lang="en-US" b="0" i="1" smtClean="0">
                                      <a:latin typeface="Cambria Math" panose="02040503050406030204" pitchFamily="18" charset="0"/>
                                    </a:rPr>
                                    <m:t>2</m:t>
                                  </m:r>
                                </m:sup>
                              </m:sSup>
                            </m:e>
                          </m:d>
                        </m:e>
                      </m:d>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0.0254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𝑖𝑛</m:t>
                                  </m:r>
                                </m:e>
                                <m:sup>
                                  <m:r>
                                    <a:rPr lang="en-US" b="0" i="1" smtClean="0">
                                      <a:latin typeface="Cambria Math" panose="02040503050406030204" pitchFamily="18" charset="0"/>
                                    </a:rPr>
                                    <m:t>2</m:t>
                                  </m:r>
                                </m:sup>
                              </m:sSup>
                              <m:r>
                                <a:rPr lang="en-US" b="0" i="1" smtClean="0">
                                  <a:latin typeface="Cambria Math" panose="02040503050406030204" pitchFamily="18" charset="0"/>
                                </a:rPr>
                                <m:t>)</m:t>
                              </m:r>
                            </m:den>
                          </m:f>
                        </m:e>
                      </m:box>
                      <m:r>
                        <a:rPr lang="en-US" b="0" i="1" smtClean="0">
                          <a:latin typeface="Cambria Math" panose="02040503050406030204" pitchFamily="18" charset="0"/>
                        </a:rPr>
                        <m:t>=5.1⋅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18" name="TextBox 17">
                <a:extLst>
                  <a:ext uri="{FF2B5EF4-FFF2-40B4-BE49-F238E27FC236}">
                    <a16:creationId xmlns:a16="http://schemas.microsoft.com/office/drawing/2014/main" id="{EBF0A0AE-E31B-6FED-3143-E2EE09264442}"/>
                  </a:ext>
                </a:extLst>
              </p:cNvPr>
              <p:cNvSpPr txBox="1">
                <a:spLocks noRot="1" noChangeAspect="1" noMove="1" noResize="1" noEditPoints="1" noAdjustHandles="1" noChangeArrowheads="1" noChangeShapeType="1" noTextEdit="1"/>
              </p:cNvSpPr>
              <p:nvPr/>
            </p:nvSpPr>
            <p:spPr>
              <a:xfrm>
                <a:off x="3239866" y="3392481"/>
                <a:ext cx="7494872" cy="420308"/>
              </a:xfrm>
              <a:prstGeom prst="rect">
                <a:avLst/>
              </a:prstGeom>
              <a:blipFill>
                <a:blip r:embed="rId9"/>
                <a:stretch>
                  <a:fillRect r="-407"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E7F3CA-8A4A-3463-752D-A2A5BE1D0B14}"/>
                  </a:ext>
                </a:extLst>
              </p:cNvPr>
              <p:cNvSpPr txBox="1"/>
              <p:nvPr/>
            </p:nvSpPr>
            <p:spPr>
              <a:xfrm>
                <a:off x="557784" y="3424382"/>
                <a:ext cx="23185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𝑠𝑡𝑒𝑒𝑙</m:t>
                          </m:r>
                        </m:sub>
                      </m:sSub>
                      <m:r>
                        <a:rPr lang="en-US" b="0" i="1" smtClean="0">
                          <a:latin typeface="Cambria Math" panose="02040503050406030204" pitchFamily="18" charset="0"/>
                        </a:rPr>
                        <m:t>=20(</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𝑚𝐾</m:t>
                          </m:r>
                          <m:r>
                            <a:rPr lang="en-US" b="0" i="1" smtClean="0">
                              <a:latin typeface="Cambria Math" panose="02040503050406030204" pitchFamily="18" charset="0"/>
                            </a:rPr>
                            <m:t>)</m:t>
                          </m:r>
                        </m:den>
                      </m:f>
                    </m:oMath>
                  </m:oMathPara>
                </a14:m>
                <a:endParaRPr lang="en-US"/>
              </a:p>
            </p:txBody>
          </p:sp>
        </mc:Choice>
        <mc:Fallback xmlns="">
          <p:sp>
            <p:nvSpPr>
              <p:cNvPr id="19" name="TextBox 18">
                <a:extLst>
                  <a:ext uri="{FF2B5EF4-FFF2-40B4-BE49-F238E27FC236}">
                    <a16:creationId xmlns:a16="http://schemas.microsoft.com/office/drawing/2014/main" id="{DBE7F3CA-8A4A-3463-752D-A2A5BE1D0B14}"/>
                  </a:ext>
                </a:extLst>
              </p:cNvPr>
              <p:cNvSpPr txBox="1">
                <a:spLocks noRot="1" noChangeAspect="1" noMove="1" noResize="1" noEditPoints="1" noAdjustHandles="1" noChangeArrowheads="1" noChangeShapeType="1" noTextEdit="1"/>
              </p:cNvSpPr>
              <p:nvPr/>
            </p:nvSpPr>
            <p:spPr>
              <a:xfrm>
                <a:off x="557784" y="3424382"/>
                <a:ext cx="2318585" cy="369332"/>
              </a:xfrm>
              <a:prstGeom prst="rect">
                <a:avLst/>
              </a:prstGeom>
              <a:blipFill>
                <a:blip r:embed="rId10"/>
                <a:stretch>
                  <a:fillRect t="-118333" r="-5000" b="-180000"/>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2FC6157-92AB-D8EE-4BB4-9BF466EBEB62}"/>
              </a:ext>
            </a:extLst>
          </p:cNvPr>
          <p:cNvSpPr txBox="1"/>
          <p:nvPr/>
        </p:nvSpPr>
        <p:spPr>
          <a:xfrm>
            <a:off x="2487524" y="6402555"/>
            <a:ext cx="2834640" cy="369332"/>
          </a:xfrm>
          <a:prstGeom prst="rect">
            <a:avLst/>
          </a:prstGeom>
          <a:solidFill>
            <a:schemeClr val="accent6">
              <a:lumMod val="40000"/>
              <a:lumOff val="60000"/>
            </a:schemeClr>
          </a:solidFill>
          <a:ln w="28575">
            <a:solidFill>
              <a:schemeClr val="tx1"/>
            </a:solidFill>
          </a:ln>
        </p:spPr>
        <p:txBody>
          <a:bodyPr wrap="square" rtlCol="0">
            <a:spAutoFit/>
          </a:bodyPr>
          <a:lstStyle/>
          <a:p>
            <a:pPr algn="ctr"/>
            <a:r>
              <a:rPr lang="en-US"/>
              <a:t>Minimum length: 6 inches</a:t>
            </a:r>
          </a:p>
        </p:txBody>
      </p:sp>
      <p:cxnSp>
        <p:nvCxnSpPr>
          <p:cNvPr id="24" name="Straight Connector 23">
            <a:extLst>
              <a:ext uri="{FF2B5EF4-FFF2-40B4-BE49-F238E27FC236}">
                <a16:creationId xmlns:a16="http://schemas.microsoft.com/office/drawing/2014/main" id="{66CF2B22-1862-DBCE-8CD6-5CB2F1F5C4CD}"/>
              </a:ext>
            </a:extLst>
          </p:cNvPr>
          <p:cNvCxnSpPr>
            <a:cxnSpLocks/>
          </p:cNvCxnSpPr>
          <p:nvPr/>
        </p:nvCxnSpPr>
        <p:spPr>
          <a:xfrm>
            <a:off x="481967" y="2555417"/>
            <a:ext cx="10426825" cy="0"/>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DE3E15-AE91-E044-BA4F-6F49D159ADA4}"/>
              </a:ext>
            </a:extLst>
          </p:cNvPr>
          <p:cNvCxnSpPr>
            <a:cxnSpLocks/>
          </p:cNvCxnSpPr>
          <p:nvPr/>
        </p:nvCxnSpPr>
        <p:spPr>
          <a:xfrm>
            <a:off x="488063" y="3969689"/>
            <a:ext cx="10426825" cy="0"/>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5A8186-4A21-AA19-2853-FC0B4F734960}"/>
              </a:ext>
            </a:extLst>
          </p:cNvPr>
          <p:cNvSpPr txBox="1"/>
          <p:nvPr/>
        </p:nvSpPr>
        <p:spPr>
          <a:xfrm>
            <a:off x="557783" y="2810048"/>
            <a:ext cx="1704793" cy="369332"/>
          </a:xfrm>
          <a:prstGeom prst="rect">
            <a:avLst/>
          </a:prstGeom>
          <a:noFill/>
          <a:ln w="19050">
            <a:solidFill>
              <a:schemeClr val="tx1"/>
            </a:solidFill>
          </a:ln>
        </p:spPr>
        <p:txBody>
          <a:bodyPr wrap="square" rtlCol="0">
            <a:spAutoFit/>
          </a:bodyPr>
          <a:lstStyle/>
          <a:p>
            <a:pPr algn="ctr"/>
            <a:r>
              <a:rPr lang="en-US"/>
              <a:t>Constant Values</a:t>
            </a:r>
          </a:p>
        </p:txBody>
      </p:sp>
      <p:sp>
        <p:nvSpPr>
          <p:cNvPr id="28" name="TextBox 27">
            <a:extLst>
              <a:ext uri="{FF2B5EF4-FFF2-40B4-BE49-F238E27FC236}">
                <a16:creationId xmlns:a16="http://schemas.microsoft.com/office/drawing/2014/main" id="{2556E2FD-C9D8-E44A-110C-5D973F8EBC95}"/>
              </a:ext>
            </a:extLst>
          </p:cNvPr>
          <p:cNvSpPr txBox="1"/>
          <p:nvPr/>
        </p:nvSpPr>
        <p:spPr>
          <a:xfrm>
            <a:off x="257459" y="1401315"/>
            <a:ext cx="1107384" cy="369332"/>
          </a:xfrm>
          <a:prstGeom prst="rect">
            <a:avLst/>
          </a:prstGeom>
          <a:noFill/>
          <a:ln w="19050">
            <a:solidFill>
              <a:schemeClr val="tx1"/>
            </a:solidFill>
          </a:ln>
        </p:spPr>
        <p:txBody>
          <a:bodyPr wrap="square" rtlCol="0">
            <a:spAutoFit/>
          </a:bodyPr>
          <a:lstStyle/>
          <a:p>
            <a:pPr algn="ctr"/>
            <a:r>
              <a:rPr lang="en-US"/>
              <a:t>Equations</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FB8152D2-4870-46C5-0EF4-1E9000A0C955}"/>
                  </a:ext>
                </a:extLst>
              </p:cNvPr>
              <p:cNvSpPr txBox="1">
                <a:spLocks/>
              </p:cNvSpPr>
              <p:nvPr/>
            </p:nvSpPr>
            <p:spPr>
              <a:xfrm>
                <a:off x="4301963" y="4193804"/>
                <a:ext cx="2972489" cy="2133623"/>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𝑠</m:t>
                        </m:r>
                      </m:sub>
                    </m:sSub>
                  </m:oMath>
                </a14:m>
                <a:r>
                  <a:rPr lang="en-US" sz="1800" u="sng"/>
                  <a:t> = 50°C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None/>
                </a:pPr>
                <a14:m>
                  <m:oMathPara xmlns:m="http://schemas.openxmlformats.org/officeDocument/2006/math">
                    <m:oMathParaPr>
                      <m:jc m:val="left"/>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𝑅𝑎</m:t>
                          </m:r>
                        </m:e>
                        <m:sub>
                          <m:r>
                            <a:rPr lang="en-US" sz="1800" b="0" i="1" smtClean="0">
                              <a:latin typeface="Cambria Math" panose="02040503050406030204" pitchFamily="18" charset="0"/>
                            </a:rPr>
                            <m:t>𝐷</m:t>
                          </m:r>
                        </m:sub>
                      </m:sSub>
                      <m:r>
                        <a:rPr lang="en-US" sz="1800" b="0" i="1" smtClean="0">
                          <a:latin typeface="Cambria Math" panose="02040503050406030204" pitchFamily="18" charset="0"/>
                        </a:rPr>
                        <m:t>=1.7⋅</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10</m:t>
                          </m:r>
                        </m:e>
                        <m:sup>
                          <m:r>
                            <a:rPr lang="en-US" sz="1800" b="0" i="1" smtClean="0">
                              <a:latin typeface="Cambria Math" panose="02040503050406030204" pitchFamily="18" charset="0"/>
                            </a:rPr>
                            <m:t>4</m:t>
                          </m:r>
                        </m:sup>
                      </m:sSup>
                    </m:oMath>
                  </m:oMathPara>
                </a14:m>
                <a:endParaRPr lang="en-US" sz="1800" b="0"/>
              </a:p>
              <a:p>
                <a:pPr marL="0" indent="0">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𝑁𝑢</m:t>
                    </m:r>
                  </m:oMath>
                </a14:m>
                <a:r>
                  <a:rPr lang="en-US" sz="1800" b="0" i="1">
                    <a:latin typeface="Cambria Math" panose="02040503050406030204" pitchFamily="18" charset="0"/>
                  </a:rPr>
                  <a:t> </a:t>
                </a:r>
                <a:r>
                  <a:rPr lang="en-US" sz="1800" b="0"/>
                  <a:t>= 5.0</a:t>
                </a:r>
              </a:p>
              <a:p>
                <a:pPr marL="0" indent="0">
                  <a:spcBef>
                    <a:spcPts val="300"/>
                  </a:spcBef>
                  <a:buNone/>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𝑎𝑖𝑟</m:t>
                        </m:r>
                      </m:sub>
                    </m:sSub>
                  </m:oMath>
                </a14:m>
                <a:r>
                  <a:rPr lang="en-US" sz="1800" b="0" i="1">
                    <a:latin typeface="Cambria Math" panose="02040503050406030204" pitchFamily="18" charset="0"/>
                  </a:rPr>
                  <a:t> </a:t>
                </a:r>
                <a:r>
                  <a:rPr lang="en-US" sz="1800" b="0"/>
                  <a:t>=  0.026 </a:t>
                </a:r>
                <a14:m>
                  <m:oMath xmlns:m="http://schemas.openxmlformats.org/officeDocument/2006/math">
                    <m:r>
                      <a:rPr lang="en-US" sz="1800" i="1">
                        <a:latin typeface="Cambria Math" panose="02040503050406030204" pitchFamily="18" charset="0"/>
                      </a:rPr>
                      <m:t>(</m:t>
                    </m:r>
                    <m:f>
                      <m:fPr>
                        <m:type m:val="lin"/>
                        <m:ctrlPr>
                          <a:rPr lang="en-US" sz="1800" i="1">
                            <a:latin typeface="Cambria Math" panose="02040503050406030204" pitchFamily="18" charset="0"/>
                          </a:rPr>
                        </m:ctrlPr>
                      </m:fPr>
                      <m:num>
                        <m:r>
                          <a:rPr lang="en-US" sz="1800" i="1">
                            <a:latin typeface="Cambria Math" panose="02040503050406030204" pitchFamily="18" charset="0"/>
                          </a:rPr>
                          <m:t>𝑊</m:t>
                        </m:r>
                      </m:num>
                      <m:den>
                        <m:r>
                          <a:rPr lang="en-US" sz="1800" i="1">
                            <a:latin typeface="Cambria Math" panose="02040503050406030204" pitchFamily="18" charset="0"/>
                          </a:rPr>
                          <m:t>𝑚</m:t>
                        </m:r>
                        <m:r>
                          <a:rPr lang="en-US" sz="1800" i="1">
                            <a:latin typeface="Cambria Math" panose="02040503050406030204" pitchFamily="18" charset="0"/>
                          </a:rPr>
                          <m:t>⋅</m:t>
                        </m:r>
                        <m:r>
                          <a:rPr lang="en-US" sz="1800" i="1">
                            <a:latin typeface="Cambria Math" panose="02040503050406030204" pitchFamily="18" charset="0"/>
                          </a:rPr>
                          <m:t>𝐾</m:t>
                        </m:r>
                      </m:den>
                    </m:f>
                    <m:r>
                      <a:rPr lang="en-US" sz="1800" i="1">
                        <a:latin typeface="Cambria Math" panose="02040503050406030204" pitchFamily="18" charset="0"/>
                      </a:rPr>
                      <m:t>)</m:t>
                    </m:r>
                  </m:oMath>
                </a14:m>
                <a:endParaRPr lang="en-US" sz="1800" b="0"/>
              </a:p>
              <a:p>
                <a:pPr marL="0" indent="0">
                  <a:spcBef>
                    <a:spcPts val="300"/>
                  </a:spcBef>
                  <a:buNone/>
                </a:pPr>
                <a14:m>
                  <m:oMath xmlns:m="http://schemas.openxmlformats.org/officeDocument/2006/math">
                    <m:r>
                      <a:rPr lang="en-US" sz="1800" i="1" smtClean="0">
                        <a:latin typeface="Cambria Math" panose="02040503050406030204" pitchFamily="18" charset="0"/>
                      </a:rPr>
                      <m:t>h</m:t>
                    </m:r>
                  </m:oMath>
                </a14:m>
                <a:r>
                  <a:rPr lang="en-US" sz="1800"/>
                  <a:t> = 6.8 </a:t>
                </a:r>
                <a14:m>
                  <m:oMath xmlns:m="http://schemas.openxmlformats.org/officeDocument/2006/math">
                    <m:r>
                      <a:rPr lang="en-US" sz="1800" i="1">
                        <a:latin typeface="Cambria Math" panose="02040503050406030204" pitchFamily="18" charset="0"/>
                      </a:rPr>
                      <m:t>(</m:t>
                    </m:r>
                    <m:f>
                      <m:fPr>
                        <m:type m:val="lin"/>
                        <m:ctrlPr>
                          <a:rPr lang="en-US" sz="1800" i="1">
                            <a:latin typeface="Cambria Math" panose="02040503050406030204" pitchFamily="18" charset="0"/>
                          </a:rPr>
                        </m:ctrlPr>
                      </m:fPr>
                      <m:num>
                        <m:r>
                          <a:rPr lang="en-US" sz="1800" i="1">
                            <a:latin typeface="Cambria Math" panose="02040503050406030204" pitchFamily="18" charset="0"/>
                          </a:rPr>
                          <m:t>𝑊</m:t>
                        </m:r>
                      </m:num>
                      <m:den>
                        <m:sSup>
                          <m:sSupPr>
                            <m:ctrlPr>
                              <a:rPr lang="en-US" sz="1800" i="1">
                                <a:latin typeface="Cambria Math" panose="02040503050406030204" pitchFamily="18" charset="0"/>
                              </a:rPr>
                            </m:ctrlPr>
                          </m:sSupPr>
                          <m:e>
                            <m:r>
                              <a:rPr lang="en-US" sz="1800" i="1">
                                <a:latin typeface="Cambria Math" panose="02040503050406030204" pitchFamily="18" charset="0"/>
                              </a:rPr>
                              <m:t>𝑚</m:t>
                            </m:r>
                          </m:e>
                          <m:sup>
                            <m:r>
                              <a:rPr lang="en-US" sz="1800" i="1">
                                <a:latin typeface="Cambria Math" panose="02040503050406030204" pitchFamily="18" charset="0"/>
                              </a:rPr>
                              <m:t>2</m:t>
                            </m:r>
                          </m:sup>
                        </m:sSup>
                        <m:r>
                          <a:rPr lang="en-US" sz="1800" i="1">
                            <a:latin typeface="Cambria Math" panose="02040503050406030204" pitchFamily="18" charset="0"/>
                          </a:rPr>
                          <m:t>𝐾</m:t>
                        </m:r>
                      </m:den>
                    </m:f>
                    <m:r>
                      <a:rPr lang="en-US" sz="1800" i="1">
                        <a:latin typeface="Cambria Math" panose="02040503050406030204" pitchFamily="18" charset="0"/>
                      </a:rPr>
                      <m:t>)</m:t>
                    </m:r>
                  </m:oMath>
                </a14:m>
                <a:endParaRPr lang="en-US" sz="1800"/>
              </a:p>
              <a:p>
                <a:pPr marL="0" indent="0">
                  <a:spcBef>
                    <a:spcPts val="300"/>
                  </a:spcBef>
                  <a:buNone/>
                </a:pPr>
                <a14:m>
                  <m:oMath xmlns:m="http://schemas.openxmlformats.org/officeDocument/2006/math">
                    <m:r>
                      <a:rPr lang="en-US" sz="1800" b="0" i="1" smtClean="0">
                        <a:latin typeface="Cambria Math" panose="02040503050406030204" pitchFamily="18" charset="0"/>
                      </a:rPr>
                      <m:t>𝑚</m:t>
                    </m:r>
                  </m:oMath>
                </a14:m>
                <a:r>
                  <a:rPr lang="en-US" sz="1800"/>
                  <a:t> = 20.1 </a:t>
                </a:r>
                <a14:m>
                  <m:oMath xmlns:m="http://schemas.openxmlformats.org/officeDocument/2006/math">
                    <m:r>
                      <a:rPr lang="en-US" sz="1800" i="1">
                        <a:latin typeface="Cambria Math" panose="02040503050406030204" pitchFamily="18" charset="0"/>
                      </a:rPr>
                      <m:t>(</m:t>
                    </m:r>
                    <m:f>
                      <m:fPr>
                        <m:type m:val="lin"/>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𝑚</m:t>
                        </m:r>
                      </m:den>
                    </m:f>
                    <m:r>
                      <a:rPr lang="en-US" sz="1800" i="1">
                        <a:latin typeface="Cambria Math" panose="02040503050406030204" pitchFamily="18" charset="0"/>
                      </a:rPr>
                      <m:t>)</m:t>
                    </m:r>
                  </m:oMath>
                </a14:m>
                <a:endParaRPr lang="en-US" sz="1800"/>
              </a:p>
              <a:p>
                <a:pPr marL="0" indent="0" algn="ctr">
                  <a:spcBef>
                    <a:spcPts val="300"/>
                  </a:spcBef>
                  <a:buFont typeface="Arial" panose="020B0604020202020204" pitchFamily="34" charset="0"/>
                  <a:buNone/>
                </a:pPr>
                <a14:m>
                  <m:oMath xmlns:m="http://schemas.openxmlformats.org/officeDocument/2006/math">
                    <m:r>
                      <a:rPr lang="en-US" sz="1800" b="0" i="1" smtClean="0">
                        <a:latin typeface="Cambria Math" panose="02040503050406030204" pitchFamily="18" charset="0"/>
                      </a:rPr>
                      <m:t>𝐿</m:t>
                    </m:r>
                  </m:oMath>
                </a14:m>
                <a:r>
                  <a:rPr lang="en-US" sz="1800"/>
                  <a:t> = 6.0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𝑖𝑛</m:t>
                    </m:r>
                    <m:r>
                      <a:rPr lang="en-US" sz="1800" b="0" i="1" smtClean="0">
                        <a:latin typeface="Cambria Math" panose="02040503050406030204" pitchFamily="18" charset="0"/>
                      </a:rPr>
                      <m:t>)</m:t>
                    </m:r>
                  </m:oMath>
                </a14:m>
                <a:endParaRPr lang="en-US" sz="1800"/>
              </a:p>
            </p:txBody>
          </p:sp>
        </mc:Choice>
        <mc:Fallback xmlns="">
          <p:sp>
            <p:nvSpPr>
              <p:cNvPr id="13" name="Content Placeholder 2">
                <a:extLst>
                  <a:ext uri="{FF2B5EF4-FFF2-40B4-BE49-F238E27FC236}">
                    <a16:creationId xmlns:a16="http://schemas.microsoft.com/office/drawing/2014/main" id="{FB8152D2-4870-46C5-0EF4-1E9000A0C955}"/>
                  </a:ext>
                </a:extLst>
              </p:cNvPr>
              <p:cNvSpPr txBox="1">
                <a:spLocks noRot="1" noChangeAspect="1" noMove="1" noResize="1" noEditPoints="1" noAdjustHandles="1" noChangeArrowheads="1" noChangeShapeType="1" noTextEdit="1"/>
              </p:cNvSpPr>
              <p:nvPr/>
            </p:nvSpPr>
            <p:spPr>
              <a:xfrm>
                <a:off x="4301963" y="4193804"/>
                <a:ext cx="2972489" cy="2133623"/>
              </a:xfrm>
              <a:prstGeom prst="rect">
                <a:avLst/>
              </a:prstGeom>
              <a:blipFill>
                <a:blip r:embed="rId11"/>
                <a:stretch>
                  <a:fillRect t="-2550" b="-14164"/>
                </a:stretch>
              </a:blipFill>
              <a:ln w="19050"/>
            </p:spPr>
            <p:txBody>
              <a:bodyPr/>
              <a:lstStyle/>
              <a:p>
                <a:r>
                  <a:rPr lang="en-US">
                    <a:noFill/>
                  </a:rPr>
                  <a:t> </a:t>
                </a:r>
              </a:p>
            </p:txBody>
          </p:sp>
        </mc:Fallback>
      </mc:AlternateContent>
      <p:sp>
        <p:nvSpPr>
          <p:cNvPr id="21" name="TextBox 20">
            <a:extLst>
              <a:ext uri="{FF2B5EF4-FFF2-40B4-BE49-F238E27FC236}">
                <a16:creationId xmlns:a16="http://schemas.microsoft.com/office/drawing/2014/main" id="{CCCF7FD0-CCC2-E5F0-CCC6-7030A4A4BF41}"/>
              </a:ext>
            </a:extLst>
          </p:cNvPr>
          <p:cNvSpPr txBox="1"/>
          <p:nvPr/>
        </p:nvSpPr>
        <p:spPr>
          <a:xfrm>
            <a:off x="7803207" y="4811786"/>
            <a:ext cx="3105585" cy="948914"/>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5.3</a:t>
            </a:r>
          </a:p>
          <a:p>
            <a:pPr marL="0" marR="0" algn="ctr">
              <a:lnSpc>
                <a:spcPct val="107000"/>
              </a:lnSpc>
              <a:spcBef>
                <a:spcPts val="0"/>
              </a:spcBef>
              <a:spcAft>
                <a:spcPts val="800"/>
              </a:spcAft>
            </a:pPr>
            <a:r>
              <a:rPr lang="en-US" sz="1800">
                <a:effectLst/>
                <a:ea typeface="Calibri" panose="020F0502020204030204" pitchFamily="34" charset="0"/>
                <a:cs typeface="Times New Roman" panose="02020603050405020304" pitchFamily="18" charset="0"/>
              </a:rPr>
              <a:t>“The </a:t>
            </a:r>
            <a:r>
              <a:rPr lang="en-US">
                <a:ea typeface="Calibri" panose="020F0502020204030204" pitchFamily="34" charset="0"/>
                <a:cs typeface="Times New Roman" panose="02020603050405020304" pitchFamily="18" charset="0"/>
              </a:rPr>
              <a:t>temperature at the valves must not exceed </a:t>
            </a:r>
            <a:r>
              <a:rPr lang="en-US" sz="1800">
                <a:effectLst/>
                <a:ea typeface="Calibri" panose="020F0502020204030204" pitchFamily="34" charset="0"/>
                <a:cs typeface="Times New Roman" panose="02020603050405020304" pitchFamily="18" charset="0"/>
              </a:rPr>
              <a:t>50°C.”</a:t>
            </a:r>
            <a:endParaRPr lang="en-US" sz="180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27459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2DD7FE0-8177-9B7D-ED8B-D656ADF5D788}"/>
              </a:ext>
            </a:extLst>
          </p:cNvPr>
          <p:cNvPicPr>
            <a:picLocks noChangeAspect="1"/>
          </p:cNvPicPr>
          <p:nvPr/>
        </p:nvPicPr>
        <p:blipFill>
          <a:blip r:embed="rId3"/>
          <a:stretch>
            <a:fillRect/>
          </a:stretch>
        </p:blipFill>
        <p:spPr>
          <a:xfrm>
            <a:off x="6797801" y="1491996"/>
            <a:ext cx="4203609" cy="1224951"/>
          </a:xfrm>
          <a:prstGeom prst="rect">
            <a:avLst/>
          </a:prstGeom>
        </p:spPr>
      </p:pic>
      <p:pic>
        <p:nvPicPr>
          <p:cNvPr id="25" name="Picture 24">
            <a:extLst>
              <a:ext uri="{FF2B5EF4-FFF2-40B4-BE49-F238E27FC236}">
                <a16:creationId xmlns:a16="http://schemas.microsoft.com/office/drawing/2014/main" id="{15785CDA-1B31-083E-397C-BFC614B3DCB0}"/>
              </a:ext>
            </a:extLst>
          </p:cNvPr>
          <p:cNvPicPr>
            <a:picLocks noChangeAspect="1"/>
          </p:cNvPicPr>
          <p:nvPr/>
        </p:nvPicPr>
        <p:blipFill rotWithShape="1">
          <a:blip r:embed="rId4"/>
          <a:srcRect l="9901" r="1154"/>
          <a:stretch/>
        </p:blipFill>
        <p:spPr>
          <a:xfrm>
            <a:off x="400050" y="4068576"/>
            <a:ext cx="10706100" cy="2558370"/>
          </a:xfrm>
          <a:prstGeom prst="rect">
            <a:avLst/>
          </a:prstGeom>
        </p:spPr>
      </p:pic>
      <p:sp>
        <p:nvSpPr>
          <p:cNvPr id="2" name="Title 1">
            <a:extLst>
              <a:ext uri="{FF2B5EF4-FFF2-40B4-BE49-F238E27FC236}">
                <a16:creationId xmlns:a16="http://schemas.microsoft.com/office/drawing/2014/main" id="{C2458783-BEC6-7CCA-FA85-D1EF10510AC2}"/>
              </a:ext>
            </a:extLst>
          </p:cNvPr>
          <p:cNvSpPr>
            <a:spLocks noGrp="1"/>
          </p:cNvSpPr>
          <p:nvPr>
            <p:ph type="title"/>
          </p:nvPr>
        </p:nvSpPr>
        <p:spPr/>
        <p:txBody>
          <a:bodyPr/>
          <a:lstStyle/>
          <a:p>
            <a:r>
              <a:rPr lang="en-US"/>
              <a:t>Chosen Design</a:t>
            </a:r>
          </a:p>
        </p:txBody>
      </p:sp>
      <p:cxnSp>
        <p:nvCxnSpPr>
          <p:cNvPr id="6" name="Straight Arrow Connector 5">
            <a:extLst>
              <a:ext uri="{FF2B5EF4-FFF2-40B4-BE49-F238E27FC236}">
                <a16:creationId xmlns:a16="http://schemas.microsoft.com/office/drawing/2014/main" id="{4ED328FC-0C5F-5E07-4B43-0972A0073999}"/>
              </a:ext>
            </a:extLst>
          </p:cNvPr>
          <p:cNvCxnSpPr>
            <a:cxnSpLocks/>
          </p:cNvCxnSpPr>
          <p:nvPr/>
        </p:nvCxnSpPr>
        <p:spPr>
          <a:xfrm flipH="1">
            <a:off x="2577461" y="5728969"/>
            <a:ext cx="2650472" cy="85689"/>
          </a:xfrm>
          <a:prstGeom prst="straightConnector1">
            <a:avLst/>
          </a:prstGeom>
          <a:ln w="381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BA5682-BA47-8FA5-CC22-AA92A6F8BEB9}"/>
              </a:ext>
            </a:extLst>
          </p:cNvPr>
          <p:cNvCxnSpPr>
            <a:cxnSpLocks/>
          </p:cNvCxnSpPr>
          <p:nvPr/>
        </p:nvCxnSpPr>
        <p:spPr>
          <a:xfrm flipV="1">
            <a:off x="2576608" y="5679692"/>
            <a:ext cx="0" cy="275648"/>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490209-7C32-332B-7A28-E927463B907B}"/>
              </a:ext>
            </a:extLst>
          </p:cNvPr>
          <p:cNvCxnSpPr>
            <a:cxnSpLocks/>
          </p:cNvCxnSpPr>
          <p:nvPr/>
        </p:nvCxnSpPr>
        <p:spPr>
          <a:xfrm flipV="1">
            <a:off x="5220962" y="5591145"/>
            <a:ext cx="0" cy="275648"/>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74E986-CCD2-2987-9337-27C3152D5706}"/>
              </a:ext>
            </a:extLst>
          </p:cNvPr>
          <p:cNvCxnSpPr>
            <a:cxnSpLocks/>
          </p:cNvCxnSpPr>
          <p:nvPr/>
        </p:nvCxnSpPr>
        <p:spPr>
          <a:xfrm flipV="1">
            <a:off x="6333758" y="5556154"/>
            <a:ext cx="0" cy="275648"/>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6A30F4-8FA9-3D4E-E19E-1B06FA94C516}"/>
              </a:ext>
            </a:extLst>
          </p:cNvPr>
          <p:cNvCxnSpPr>
            <a:cxnSpLocks/>
          </p:cNvCxnSpPr>
          <p:nvPr/>
        </p:nvCxnSpPr>
        <p:spPr>
          <a:xfrm flipV="1">
            <a:off x="8989003" y="5481967"/>
            <a:ext cx="0" cy="275648"/>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0D0048-6A9A-5508-8624-F0FFC20FB25D}"/>
              </a:ext>
            </a:extLst>
          </p:cNvPr>
          <p:cNvSpPr txBox="1"/>
          <p:nvPr/>
        </p:nvSpPr>
        <p:spPr>
          <a:xfrm>
            <a:off x="3469502" y="5863935"/>
            <a:ext cx="817715" cy="369332"/>
          </a:xfrm>
          <a:prstGeom prst="rect">
            <a:avLst/>
          </a:prstGeom>
          <a:noFill/>
        </p:spPr>
        <p:txBody>
          <a:bodyPr wrap="square" rtlCol="0">
            <a:spAutoFit/>
          </a:bodyPr>
          <a:lstStyle/>
          <a:p>
            <a:pPr algn="ctr"/>
            <a:r>
              <a:rPr lang="en-US"/>
              <a:t>17 (in)</a:t>
            </a:r>
          </a:p>
        </p:txBody>
      </p:sp>
      <p:sp>
        <p:nvSpPr>
          <p:cNvPr id="16" name="TextBox 15">
            <a:extLst>
              <a:ext uri="{FF2B5EF4-FFF2-40B4-BE49-F238E27FC236}">
                <a16:creationId xmlns:a16="http://schemas.microsoft.com/office/drawing/2014/main" id="{A9D72D09-9620-9AFE-94C3-8094CC62FEB1}"/>
              </a:ext>
            </a:extLst>
          </p:cNvPr>
          <p:cNvSpPr txBox="1"/>
          <p:nvPr/>
        </p:nvSpPr>
        <p:spPr>
          <a:xfrm>
            <a:off x="7215315" y="5691066"/>
            <a:ext cx="817715" cy="369332"/>
          </a:xfrm>
          <a:prstGeom prst="rect">
            <a:avLst/>
          </a:prstGeom>
          <a:noFill/>
        </p:spPr>
        <p:txBody>
          <a:bodyPr wrap="square" rtlCol="0">
            <a:spAutoFit/>
          </a:bodyPr>
          <a:lstStyle/>
          <a:p>
            <a:pPr algn="ctr"/>
            <a:r>
              <a:rPr lang="en-US"/>
              <a:t>17 (in)</a:t>
            </a:r>
          </a:p>
        </p:txBody>
      </p:sp>
      <p:cxnSp>
        <p:nvCxnSpPr>
          <p:cNvPr id="18" name="Straight Arrow Connector 17">
            <a:extLst>
              <a:ext uri="{FF2B5EF4-FFF2-40B4-BE49-F238E27FC236}">
                <a16:creationId xmlns:a16="http://schemas.microsoft.com/office/drawing/2014/main" id="{DFDD8D65-6F8B-15EF-8F69-29FB32C94DA6}"/>
              </a:ext>
            </a:extLst>
          </p:cNvPr>
          <p:cNvCxnSpPr>
            <a:cxnSpLocks/>
          </p:cNvCxnSpPr>
          <p:nvPr/>
        </p:nvCxnSpPr>
        <p:spPr>
          <a:xfrm flipH="1">
            <a:off x="5227933" y="5701408"/>
            <a:ext cx="1105825" cy="27516"/>
          </a:xfrm>
          <a:prstGeom prst="straightConnector1">
            <a:avLst/>
          </a:prstGeom>
          <a:ln w="381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1F2BC5-2DE8-32A6-B708-D4CE79910FF5}"/>
              </a:ext>
            </a:extLst>
          </p:cNvPr>
          <p:cNvSpPr txBox="1"/>
          <p:nvPr/>
        </p:nvSpPr>
        <p:spPr>
          <a:xfrm>
            <a:off x="5434774" y="5794044"/>
            <a:ext cx="676798" cy="369332"/>
          </a:xfrm>
          <a:prstGeom prst="rect">
            <a:avLst/>
          </a:prstGeom>
          <a:noFill/>
        </p:spPr>
        <p:txBody>
          <a:bodyPr wrap="square" rtlCol="0">
            <a:spAutoFit/>
          </a:bodyPr>
          <a:lstStyle/>
          <a:p>
            <a:pPr algn="ctr"/>
            <a:r>
              <a:rPr lang="en-US"/>
              <a:t>2 (in)</a:t>
            </a:r>
          </a:p>
        </p:txBody>
      </p:sp>
      <p:cxnSp>
        <p:nvCxnSpPr>
          <p:cNvPr id="31" name="Straight Arrow Connector 30">
            <a:extLst>
              <a:ext uri="{FF2B5EF4-FFF2-40B4-BE49-F238E27FC236}">
                <a16:creationId xmlns:a16="http://schemas.microsoft.com/office/drawing/2014/main" id="{8F2A2655-288D-BB25-66ED-8BAD6594B3AF}"/>
              </a:ext>
            </a:extLst>
          </p:cNvPr>
          <p:cNvCxnSpPr>
            <a:cxnSpLocks/>
          </p:cNvCxnSpPr>
          <p:nvPr/>
        </p:nvCxnSpPr>
        <p:spPr>
          <a:xfrm flipH="1">
            <a:off x="6340728" y="5617571"/>
            <a:ext cx="2650472" cy="85689"/>
          </a:xfrm>
          <a:prstGeom prst="straightConnector1">
            <a:avLst/>
          </a:prstGeom>
          <a:ln w="38100">
            <a:solidFill>
              <a:srgbClr val="1B3E8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61A62AB-5211-DA5B-7725-E8847C75ADB1}"/>
              </a:ext>
            </a:extLst>
          </p:cNvPr>
          <p:cNvPicPr>
            <a:picLocks noChangeAspect="1"/>
          </p:cNvPicPr>
          <p:nvPr/>
        </p:nvPicPr>
        <p:blipFill rotWithShape="1">
          <a:blip r:embed="rId5"/>
          <a:srcRect l="498" t="5988" r="1"/>
          <a:stretch/>
        </p:blipFill>
        <p:spPr>
          <a:xfrm>
            <a:off x="838200" y="1479905"/>
            <a:ext cx="3427255" cy="2081681"/>
          </a:xfrm>
          <a:prstGeom prst="rect">
            <a:avLst/>
          </a:prstGeom>
        </p:spPr>
      </p:pic>
      <p:sp>
        <p:nvSpPr>
          <p:cNvPr id="5" name="TextBox 4">
            <a:extLst>
              <a:ext uri="{FF2B5EF4-FFF2-40B4-BE49-F238E27FC236}">
                <a16:creationId xmlns:a16="http://schemas.microsoft.com/office/drawing/2014/main" id="{65DD4F31-FDF1-4C65-3B91-7756FC70F4AB}"/>
              </a:ext>
            </a:extLst>
          </p:cNvPr>
          <p:cNvSpPr txBox="1"/>
          <p:nvPr/>
        </p:nvSpPr>
        <p:spPr>
          <a:xfrm>
            <a:off x="8214040" y="2227318"/>
            <a:ext cx="1617784" cy="369332"/>
          </a:xfrm>
          <a:prstGeom prst="rect">
            <a:avLst/>
          </a:prstGeom>
          <a:noFill/>
        </p:spPr>
        <p:txBody>
          <a:bodyPr wrap="square" rtlCol="0">
            <a:spAutoFit/>
          </a:bodyPr>
          <a:lstStyle/>
          <a:p>
            <a:r>
              <a:rPr lang="en-US"/>
              <a:t>[4]</a:t>
            </a:r>
          </a:p>
        </p:txBody>
      </p:sp>
      <p:cxnSp>
        <p:nvCxnSpPr>
          <p:cNvPr id="11" name="Straight Arrow Connector 10">
            <a:extLst>
              <a:ext uri="{FF2B5EF4-FFF2-40B4-BE49-F238E27FC236}">
                <a16:creationId xmlns:a16="http://schemas.microsoft.com/office/drawing/2014/main" id="{7C238333-6967-B65D-19A7-482A1E803C40}"/>
              </a:ext>
            </a:extLst>
          </p:cNvPr>
          <p:cNvCxnSpPr>
            <a:cxnSpLocks/>
          </p:cNvCxnSpPr>
          <p:nvPr/>
        </p:nvCxnSpPr>
        <p:spPr>
          <a:xfrm flipH="1">
            <a:off x="1480821" y="3058244"/>
            <a:ext cx="6007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D8FD80-1B8C-9E27-AC19-9F68538A3D40}"/>
              </a:ext>
            </a:extLst>
          </p:cNvPr>
          <p:cNvCxnSpPr>
            <a:cxnSpLocks/>
          </p:cNvCxnSpPr>
          <p:nvPr/>
        </p:nvCxnSpPr>
        <p:spPr>
          <a:xfrm>
            <a:off x="7098887" y="4728897"/>
            <a:ext cx="0" cy="390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08624ED-2CAD-1627-E6BE-03D4D0E70299}"/>
              </a:ext>
            </a:extLst>
          </p:cNvPr>
          <p:cNvSpPr txBox="1"/>
          <p:nvPr/>
        </p:nvSpPr>
        <p:spPr>
          <a:xfrm>
            <a:off x="5780845" y="4344733"/>
            <a:ext cx="2650469" cy="400110"/>
          </a:xfrm>
          <a:prstGeom prst="rect">
            <a:avLst/>
          </a:prstGeom>
          <a:noFill/>
        </p:spPr>
        <p:txBody>
          <a:bodyPr wrap="square" rtlCol="0">
            <a:spAutoFit/>
          </a:bodyPr>
          <a:lstStyle/>
          <a:p>
            <a:pPr algn="ctr"/>
            <a:r>
              <a:rPr lang="en-US" sz="2000"/>
              <a:t>304 Stainless Steel Pipe</a:t>
            </a:r>
          </a:p>
        </p:txBody>
      </p:sp>
      <p:cxnSp>
        <p:nvCxnSpPr>
          <p:cNvPr id="24" name="Straight Arrow Connector 23">
            <a:extLst>
              <a:ext uri="{FF2B5EF4-FFF2-40B4-BE49-F238E27FC236}">
                <a16:creationId xmlns:a16="http://schemas.microsoft.com/office/drawing/2014/main" id="{E3576155-88E3-F506-BEB6-06DF925C8539}"/>
              </a:ext>
            </a:extLst>
          </p:cNvPr>
          <p:cNvCxnSpPr>
            <a:cxnSpLocks/>
          </p:cNvCxnSpPr>
          <p:nvPr/>
        </p:nvCxnSpPr>
        <p:spPr>
          <a:xfrm flipV="1">
            <a:off x="6885518" y="5279318"/>
            <a:ext cx="3883096" cy="13476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34CC0E-7D02-2DBD-A22A-5CF462D89A0B}"/>
              </a:ext>
            </a:extLst>
          </p:cNvPr>
          <p:cNvCxnSpPr>
            <a:cxnSpLocks/>
          </p:cNvCxnSpPr>
          <p:nvPr/>
        </p:nvCxnSpPr>
        <p:spPr>
          <a:xfrm flipH="1" flipV="1">
            <a:off x="838200" y="5617571"/>
            <a:ext cx="3958098" cy="1009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0AF912-9C41-51F8-5A39-F9C3E50C8A04}"/>
              </a:ext>
            </a:extLst>
          </p:cNvPr>
          <p:cNvSpPr txBox="1"/>
          <p:nvPr/>
        </p:nvSpPr>
        <p:spPr>
          <a:xfrm>
            <a:off x="4500021" y="6355574"/>
            <a:ext cx="2650469" cy="400110"/>
          </a:xfrm>
          <a:prstGeom prst="rect">
            <a:avLst/>
          </a:prstGeom>
          <a:noFill/>
        </p:spPr>
        <p:txBody>
          <a:bodyPr wrap="square" rtlCol="0">
            <a:spAutoFit/>
          </a:bodyPr>
          <a:lstStyle/>
          <a:p>
            <a:pPr algn="ctr"/>
            <a:r>
              <a:rPr lang="en-US" sz="2000"/>
              <a:t>PTFE Tubing</a:t>
            </a:r>
          </a:p>
        </p:txBody>
      </p:sp>
      <p:sp>
        <p:nvSpPr>
          <p:cNvPr id="35" name="TextBox 34">
            <a:extLst>
              <a:ext uri="{FF2B5EF4-FFF2-40B4-BE49-F238E27FC236}">
                <a16:creationId xmlns:a16="http://schemas.microsoft.com/office/drawing/2014/main" id="{AC99F7B1-E76E-19FA-B9CC-781B0D9F740F}"/>
              </a:ext>
            </a:extLst>
          </p:cNvPr>
          <p:cNvSpPr txBox="1"/>
          <p:nvPr/>
        </p:nvSpPr>
        <p:spPr>
          <a:xfrm>
            <a:off x="3927862" y="2192510"/>
            <a:ext cx="1617784" cy="369332"/>
          </a:xfrm>
          <a:prstGeom prst="rect">
            <a:avLst/>
          </a:prstGeom>
          <a:noFill/>
        </p:spPr>
        <p:txBody>
          <a:bodyPr wrap="square" rtlCol="0">
            <a:spAutoFit/>
          </a:bodyPr>
          <a:lstStyle/>
          <a:p>
            <a:r>
              <a:rPr lang="en-US"/>
              <a:t>[4]</a:t>
            </a:r>
          </a:p>
        </p:txBody>
      </p:sp>
    </p:spTree>
    <p:extLst>
      <p:ext uri="{BB962C8B-B14F-4D97-AF65-F5344CB8AC3E}">
        <p14:creationId xmlns:p14="http://schemas.microsoft.com/office/powerpoint/2010/main" val="355905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Lst>
  </p:timing>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2EC-CCAB-4E7D-0870-325770711885}"/>
              </a:ext>
            </a:extLst>
          </p:cNvPr>
          <p:cNvSpPr>
            <a:spLocks noGrp="1"/>
          </p:cNvSpPr>
          <p:nvPr>
            <p:ph type="title"/>
          </p:nvPr>
        </p:nvSpPr>
        <p:spPr/>
        <p:txBody>
          <a:bodyPr/>
          <a:lstStyle/>
          <a:p>
            <a:r>
              <a:rPr lang="en-US">
                <a:latin typeface="Cooper Black"/>
              </a:rPr>
              <a:t>Piping Verification</a:t>
            </a:r>
            <a:endParaRPr lang="en-US"/>
          </a:p>
        </p:txBody>
      </p:sp>
      <p:graphicFrame>
        <p:nvGraphicFramePr>
          <p:cNvPr id="63" name="Content Placeholder 3">
            <a:extLst>
              <a:ext uri="{FF2B5EF4-FFF2-40B4-BE49-F238E27FC236}">
                <a16:creationId xmlns:a16="http://schemas.microsoft.com/office/drawing/2014/main" id="{5FBA6674-D383-FEE8-5681-466C9FF4A520}"/>
              </a:ext>
            </a:extLst>
          </p:cNvPr>
          <p:cNvGraphicFramePr>
            <a:graphicFrameLocks/>
          </p:cNvGraphicFramePr>
          <p:nvPr>
            <p:extLst>
              <p:ext uri="{D42A27DB-BD31-4B8C-83A1-F6EECF244321}">
                <p14:modId xmlns:p14="http://schemas.microsoft.com/office/powerpoint/2010/main" val="3627875918"/>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413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Autofit/>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Extraction</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1058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Extraction Overview</a:t>
            </a:r>
            <a:endParaRPr lang="en-US"/>
          </a:p>
        </p:txBody>
      </p:sp>
      <p:sp>
        <p:nvSpPr>
          <p:cNvPr id="3" name="Content Placeholder 2">
            <a:extLst>
              <a:ext uri="{FF2B5EF4-FFF2-40B4-BE49-F238E27FC236}">
                <a16:creationId xmlns:a16="http://schemas.microsoft.com/office/drawing/2014/main" id="{236C1E55-718D-C6DE-C3AA-485AADAAABAA}"/>
              </a:ext>
            </a:extLst>
          </p:cNvPr>
          <p:cNvSpPr>
            <a:spLocks noGrp="1"/>
          </p:cNvSpPr>
          <p:nvPr>
            <p:ph idx="1"/>
          </p:nvPr>
        </p:nvSpPr>
        <p:spPr/>
        <p:txBody>
          <a:bodyPr/>
          <a:lstStyle/>
          <a:p>
            <a:endParaRPr lang="en-US"/>
          </a:p>
        </p:txBody>
      </p:sp>
      <p:graphicFrame>
        <p:nvGraphicFramePr>
          <p:cNvPr id="5" name="Content Placeholder 3">
            <a:extLst>
              <a:ext uri="{FF2B5EF4-FFF2-40B4-BE49-F238E27FC236}">
                <a16:creationId xmlns:a16="http://schemas.microsoft.com/office/drawing/2014/main" id="{250F7F66-3388-21A6-8F07-B0193249C7D6}"/>
              </a:ext>
            </a:extLst>
          </p:cNvPr>
          <p:cNvGraphicFramePr>
            <a:graphicFrameLocks/>
          </p:cNvGraphicFramePr>
          <p:nvPr>
            <p:extLst>
              <p:ext uri="{D42A27DB-BD31-4B8C-83A1-F6EECF244321}">
                <p14:modId xmlns:p14="http://schemas.microsoft.com/office/powerpoint/2010/main" val="1366134372"/>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0089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DEDB-C93D-2F0A-02D4-EF953DC21636}"/>
              </a:ext>
            </a:extLst>
          </p:cNvPr>
          <p:cNvSpPr>
            <a:spLocks noGrp="1"/>
          </p:cNvSpPr>
          <p:nvPr>
            <p:ph type="title"/>
          </p:nvPr>
        </p:nvSpPr>
        <p:spPr/>
        <p:txBody>
          <a:bodyPr/>
          <a:lstStyle/>
          <a:p>
            <a:r>
              <a:rPr lang="en-US"/>
              <a:t>Extraction System</a:t>
            </a:r>
          </a:p>
        </p:txBody>
      </p:sp>
      <p:sp>
        <p:nvSpPr>
          <p:cNvPr id="3" name="Content Placeholder 2">
            <a:extLst>
              <a:ext uri="{FF2B5EF4-FFF2-40B4-BE49-F238E27FC236}">
                <a16:creationId xmlns:a16="http://schemas.microsoft.com/office/drawing/2014/main" id="{B8B2BECF-FB52-45BC-D00C-B8B77380B2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082AC7-CC97-1182-8583-04A92CBC13F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6292" b="82135" l="12109" r="63792">
                        <a14:foregroundMark x1="12109" y1="49213" x2="12109" y2="49213"/>
                        <a14:foregroundMark x1="18842" y1="82135" x2="18842" y2="82135"/>
                        <a14:foregroundMark x1="58122" y1="29888" x2="58122" y2="29888"/>
                        <a14:foregroundMark x1="56822" y1="16404" x2="56822" y2="16404"/>
                        <a14:foregroundMark x1="60780" y1="38090" x2="60780" y2="38090"/>
                        <a14:foregroundMark x1="63792" y1="40112" x2="63792" y2="40112"/>
                      </a14:backgroundRemoval>
                    </a14:imgEffect>
                  </a14:imgLayer>
                </a14:imgProps>
              </a:ext>
              <a:ext uri="{28A0092B-C50C-407E-A947-70E740481C1C}">
                <a14:useLocalDpi xmlns:a14="http://schemas.microsoft.com/office/drawing/2010/main" val="0"/>
              </a:ext>
            </a:extLst>
          </a:blip>
          <a:srcRect l="9684" t="12290" r="33519" b="14714"/>
          <a:stretch/>
        </p:blipFill>
        <p:spPr>
          <a:xfrm>
            <a:off x="6663480" y="1773654"/>
            <a:ext cx="4207715" cy="2842905"/>
          </a:xfrm>
          <a:prstGeom prst="rect">
            <a:avLst/>
          </a:prstGeom>
        </p:spPr>
      </p:pic>
      <p:pic>
        <p:nvPicPr>
          <p:cNvPr id="5" name="Picture 4">
            <a:extLst>
              <a:ext uri="{FF2B5EF4-FFF2-40B4-BE49-F238E27FC236}">
                <a16:creationId xmlns:a16="http://schemas.microsoft.com/office/drawing/2014/main" id="{FA80D3C4-B627-8C60-0DDF-B315E839728E}"/>
              </a:ext>
            </a:extLst>
          </p:cNvPr>
          <p:cNvPicPr>
            <a:picLocks noChangeAspect="1"/>
          </p:cNvPicPr>
          <p:nvPr/>
        </p:nvPicPr>
        <p:blipFill rotWithShape="1">
          <a:blip r:embed="rId4">
            <a:extLst>
              <a:ext uri="{28A0092B-C50C-407E-A947-70E740481C1C}">
                <a14:useLocalDpi xmlns:a14="http://schemas.microsoft.com/office/drawing/2010/main" val="0"/>
              </a:ext>
            </a:extLst>
          </a:blip>
          <a:srcRect l="4806" t="33974" r="11238" b="42685"/>
          <a:stretch/>
        </p:blipFill>
        <p:spPr>
          <a:xfrm>
            <a:off x="635241" y="4699525"/>
            <a:ext cx="10235954" cy="1503087"/>
          </a:xfrm>
          <a:prstGeom prst="rect">
            <a:avLst/>
          </a:prstGeom>
        </p:spPr>
      </p:pic>
      <p:cxnSp>
        <p:nvCxnSpPr>
          <p:cNvPr id="6" name="Straight Connector 5">
            <a:extLst>
              <a:ext uri="{FF2B5EF4-FFF2-40B4-BE49-F238E27FC236}">
                <a16:creationId xmlns:a16="http://schemas.microsoft.com/office/drawing/2014/main" id="{8A7D178C-2D6A-F95A-2CD1-546DBAF17CB3}"/>
              </a:ext>
            </a:extLst>
          </p:cNvPr>
          <p:cNvCxnSpPr>
            <a:cxnSpLocks/>
          </p:cNvCxnSpPr>
          <p:nvPr/>
        </p:nvCxnSpPr>
        <p:spPr>
          <a:xfrm flipV="1">
            <a:off x="5424692" y="3009534"/>
            <a:ext cx="1385625" cy="257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88B9F7-DA85-F6C9-226F-10C6799A3482}"/>
              </a:ext>
            </a:extLst>
          </p:cNvPr>
          <p:cNvCxnSpPr>
            <a:cxnSpLocks/>
          </p:cNvCxnSpPr>
          <p:nvPr/>
        </p:nvCxnSpPr>
        <p:spPr>
          <a:xfrm flipV="1">
            <a:off x="5458351" y="4510292"/>
            <a:ext cx="1997094" cy="10826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5EE7A-FF31-E8A2-ECE7-27117DCC382E}"/>
              </a:ext>
            </a:extLst>
          </p:cNvPr>
          <p:cNvPicPr>
            <a:picLocks noChangeAspect="1"/>
          </p:cNvPicPr>
          <p:nvPr/>
        </p:nvPicPr>
        <p:blipFill rotWithShape="1">
          <a:blip r:embed="rId5"/>
          <a:srcRect r="50000"/>
          <a:stretch/>
        </p:blipFill>
        <p:spPr>
          <a:xfrm>
            <a:off x="1905460" y="2771029"/>
            <a:ext cx="1302090" cy="1315942"/>
          </a:xfrm>
          <a:prstGeom prst="rect">
            <a:avLst/>
          </a:prstGeom>
          <a:ln w="38100">
            <a:solidFill>
              <a:srgbClr val="C00000"/>
            </a:solidFill>
          </a:ln>
        </p:spPr>
      </p:pic>
      <p:sp>
        <p:nvSpPr>
          <p:cNvPr id="9" name="Rectangle 8">
            <a:extLst>
              <a:ext uri="{FF2B5EF4-FFF2-40B4-BE49-F238E27FC236}">
                <a16:creationId xmlns:a16="http://schemas.microsoft.com/office/drawing/2014/main" id="{FF9DAA48-E1A1-A79D-5484-D33D7D616F8D}"/>
              </a:ext>
            </a:extLst>
          </p:cNvPr>
          <p:cNvSpPr/>
          <p:nvPr/>
        </p:nvSpPr>
        <p:spPr>
          <a:xfrm>
            <a:off x="5010912" y="5495544"/>
            <a:ext cx="804672" cy="4114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A1AB87B-EE3E-807F-6BDE-0E51C3B2C7D4}"/>
              </a:ext>
            </a:extLst>
          </p:cNvPr>
          <p:cNvSpPr txBox="1"/>
          <p:nvPr/>
        </p:nvSpPr>
        <p:spPr>
          <a:xfrm>
            <a:off x="3917826" y="5190398"/>
            <a:ext cx="1506866" cy="369332"/>
          </a:xfrm>
          <a:prstGeom prst="rect">
            <a:avLst/>
          </a:prstGeom>
          <a:noFill/>
        </p:spPr>
        <p:txBody>
          <a:bodyPr wrap="square" rtlCol="0">
            <a:spAutoFit/>
          </a:bodyPr>
          <a:lstStyle/>
          <a:p>
            <a:r>
              <a:rPr lang="en-US"/>
              <a:t>Heating Zone</a:t>
            </a:r>
          </a:p>
        </p:txBody>
      </p:sp>
      <p:sp>
        <p:nvSpPr>
          <p:cNvPr id="11" name="TextBox 10">
            <a:extLst>
              <a:ext uri="{FF2B5EF4-FFF2-40B4-BE49-F238E27FC236}">
                <a16:creationId xmlns:a16="http://schemas.microsoft.com/office/drawing/2014/main" id="{E142A54D-8410-45AE-0A26-F7DA3E13FDB1}"/>
              </a:ext>
            </a:extLst>
          </p:cNvPr>
          <p:cNvSpPr txBox="1"/>
          <p:nvPr/>
        </p:nvSpPr>
        <p:spPr>
          <a:xfrm>
            <a:off x="1725168" y="4068518"/>
            <a:ext cx="1886712" cy="369332"/>
          </a:xfrm>
          <a:prstGeom prst="rect">
            <a:avLst/>
          </a:prstGeom>
          <a:noFill/>
        </p:spPr>
        <p:txBody>
          <a:bodyPr wrap="square" rtlCol="0">
            <a:spAutoFit/>
          </a:bodyPr>
          <a:lstStyle/>
          <a:p>
            <a:r>
              <a:rPr lang="en-US"/>
              <a:t>Heating Element</a:t>
            </a:r>
          </a:p>
        </p:txBody>
      </p:sp>
    </p:spTree>
    <p:extLst>
      <p:ext uri="{BB962C8B-B14F-4D97-AF65-F5344CB8AC3E}">
        <p14:creationId xmlns:p14="http://schemas.microsoft.com/office/powerpoint/2010/main" val="2894206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F672D6-AB55-2B33-49EF-E9DA8411AA22}"/>
              </a:ext>
            </a:extLst>
          </p:cNvPr>
          <p:cNvPicPr>
            <a:picLocks noChangeAspect="1"/>
          </p:cNvPicPr>
          <p:nvPr/>
        </p:nvPicPr>
        <p:blipFill rotWithShape="1">
          <a:blip r:embed="rId3">
            <a:extLst>
              <a:ext uri="{28A0092B-C50C-407E-A947-70E740481C1C}">
                <a14:useLocalDpi xmlns:a14="http://schemas.microsoft.com/office/drawing/2010/main" val="0"/>
              </a:ext>
            </a:extLst>
          </a:blip>
          <a:srcRect l="45541" t="11956" r="12200" b="46510"/>
          <a:stretch/>
        </p:blipFill>
        <p:spPr>
          <a:xfrm>
            <a:off x="1485796" y="1582340"/>
            <a:ext cx="2209800" cy="2171895"/>
          </a:xfrm>
          <a:prstGeom prst="rect">
            <a:avLst/>
          </a:prstGeom>
        </p:spPr>
      </p:pic>
      <p:sp>
        <p:nvSpPr>
          <p:cNvPr id="2" name="Title 1">
            <a:extLst>
              <a:ext uri="{FF2B5EF4-FFF2-40B4-BE49-F238E27FC236}">
                <a16:creationId xmlns:a16="http://schemas.microsoft.com/office/drawing/2014/main" id="{57C493D7-B8AA-3DA1-47CB-6F30680567E4}"/>
              </a:ext>
            </a:extLst>
          </p:cNvPr>
          <p:cNvSpPr>
            <a:spLocks noGrp="1"/>
          </p:cNvSpPr>
          <p:nvPr>
            <p:ph type="title"/>
          </p:nvPr>
        </p:nvSpPr>
        <p:spPr/>
        <p:txBody>
          <a:bodyPr/>
          <a:lstStyle/>
          <a:p>
            <a:r>
              <a:rPr lang="en-US"/>
              <a:t>Heating Element – Nichrome Wire</a:t>
            </a:r>
          </a:p>
        </p:txBody>
      </p:sp>
      <p:sp>
        <p:nvSpPr>
          <p:cNvPr id="3" name="TextBox 2">
            <a:extLst>
              <a:ext uri="{FF2B5EF4-FFF2-40B4-BE49-F238E27FC236}">
                <a16:creationId xmlns:a16="http://schemas.microsoft.com/office/drawing/2014/main" id="{9BD68C54-5483-284F-590B-C9FD98DDA9CD}"/>
              </a:ext>
            </a:extLst>
          </p:cNvPr>
          <p:cNvSpPr txBox="1"/>
          <p:nvPr/>
        </p:nvSpPr>
        <p:spPr>
          <a:xfrm>
            <a:off x="4488899" y="1514126"/>
            <a:ext cx="6135878" cy="1938992"/>
          </a:xfrm>
          <a:prstGeom prst="rect">
            <a:avLst/>
          </a:prstGeom>
          <a:noFill/>
        </p:spPr>
        <p:txBody>
          <a:bodyPr wrap="square" rtlCol="0">
            <a:spAutoFit/>
          </a:bodyPr>
          <a:lstStyle/>
          <a:p>
            <a:r>
              <a:rPr lang="en-US" sz="2400"/>
              <a:t>Target Temperature for H</a:t>
            </a:r>
            <a:r>
              <a:rPr lang="en-US" sz="2400" baseline="-25000"/>
              <a:t>2 </a:t>
            </a:r>
            <a:r>
              <a:rPr lang="en-US" sz="2400"/>
              <a:t>Release: 300°C</a:t>
            </a:r>
          </a:p>
          <a:p>
            <a:endParaRPr lang="en-US" sz="2400"/>
          </a:p>
          <a:p>
            <a:r>
              <a:rPr lang="en-US" sz="2400"/>
              <a:t>Wire Resistance:  2.1</a:t>
            </a:r>
            <a:r>
              <a:rPr lang="el-GR" sz="2400"/>
              <a:t>Ω</a:t>
            </a:r>
            <a:r>
              <a:rPr lang="en-US" sz="2400"/>
              <a:t>/ft.</a:t>
            </a:r>
          </a:p>
          <a:p>
            <a:endParaRPr lang="en-US" sz="2400"/>
          </a:p>
          <a:p>
            <a:r>
              <a:rPr lang="en-US" sz="2400"/>
              <a:t>2in. Heating zone = 10ft of wire</a:t>
            </a:r>
          </a:p>
        </p:txBody>
      </p:sp>
      <p:sp>
        <p:nvSpPr>
          <p:cNvPr id="4" name="TextBox 3">
            <a:extLst>
              <a:ext uri="{FF2B5EF4-FFF2-40B4-BE49-F238E27FC236}">
                <a16:creationId xmlns:a16="http://schemas.microsoft.com/office/drawing/2014/main" id="{79EE0A24-4C9D-0837-AB58-43806602336B}"/>
              </a:ext>
            </a:extLst>
          </p:cNvPr>
          <p:cNvSpPr txBox="1"/>
          <p:nvPr/>
        </p:nvSpPr>
        <p:spPr>
          <a:xfrm>
            <a:off x="4488899" y="3429000"/>
            <a:ext cx="8142836" cy="923330"/>
          </a:xfrm>
          <a:prstGeom prst="rect">
            <a:avLst/>
          </a:prstGeom>
          <a:noFill/>
        </p:spPr>
        <p:txBody>
          <a:bodyPr wrap="square" rtlCol="0">
            <a:spAutoFit/>
          </a:bodyPr>
          <a:lstStyle/>
          <a:p>
            <a:r>
              <a:rPr lang="en-US"/>
              <a:t>Heater control and Verification</a:t>
            </a:r>
            <a:br>
              <a:rPr lang="en-US"/>
            </a:br>
            <a:r>
              <a:rPr lang="en-US"/>
              <a:t>	- Power supply</a:t>
            </a:r>
          </a:p>
          <a:p>
            <a:r>
              <a:rPr lang="en-US"/>
              <a:t>	- Thermocouples</a:t>
            </a:r>
          </a:p>
        </p:txBody>
      </p:sp>
      <p:pic>
        <p:nvPicPr>
          <p:cNvPr id="5" name="Picture 4">
            <a:extLst>
              <a:ext uri="{FF2B5EF4-FFF2-40B4-BE49-F238E27FC236}">
                <a16:creationId xmlns:a16="http://schemas.microsoft.com/office/drawing/2014/main" id="{FC1E3C5E-EAF0-E435-E3FA-F5FD4ABD1A3F}"/>
              </a:ext>
            </a:extLst>
          </p:cNvPr>
          <p:cNvPicPr>
            <a:picLocks noChangeAspect="1"/>
          </p:cNvPicPr>
          <p:nvPr/>
        </p:nvPicPr>
        <p:blipFill>
          <a:blip r:embed="rId4"/>
          <a:stretch>
            <a:fillRect/>
          </a:stretch>
        </p:blipFill>
        <p:spPr>
          <a:xfrm>
            <a:off x="4626059" y="5099981"/>
            <a:ext cx="1908699" cy="1392624"/>
          </a:xfrm>
          <a:prstGeom prst="rect">
            <a:avLst/>
          </a:prstGeom>
        </p:spPr>
      </p:pic>
      <p:pic>
        <p:nvPicPr>
          <p:cNvPr id="6" name="Picture 2" descr="Thermocouple Wire Welded Junction">
            <a:extLst>
              <a:ext uri="{FF2B5EF4-FFF2-40B4-BE49-F238E27FC236}">
                <a16:creationId xmlns:a16="http://schemas.microsoft.com/office/drawing/2014/main" id="{AF8F9013-4D2D-30BB-8B52-C9286AFF15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7598" y="5041912"/>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050378-A8E3-128C-6856-7E67C8454E98}"/>
              </a:ext>
            </a:extLst>
          </p:cNvPr>
          <p:cNvPicPr>
            <a:picLocks noChangeAspect="1"/>
          </p:cNvPicPr>
          <p:nvPr/>
        </p:nvPicPr>
        <p:blipFill>
          <a:blip r:embed="rId6"/>
          <a:stretch>
            <a:fillRect/>
          </a:stretch>
        </p:blipFill>
        <p:spPr>
          <a:xfrm>
            <a:off x="7788353" y="3429000"/>
            <a:ext cx="2414924" cy="2367293"/>
          </a:xfrm>
          <a:prstGeom prst="rect">
            <a:avLst/>
          </a:prstGeom>
        </p:spPr>
      </p:pic>
    </p:spTree>
    <p:extLst>
      <p:ext uri="{BB962C8B-B14F-4D97-AF65-F5344CB8AC3E}">
        <p14:creationId xmlns:p14="http://schemas.microsoft.com/office/powerpoint/2010/main" val="3187113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FE48-FE02-7F7B-916C-B41FCE7F83C3}"/>
              </a:ext>
            </a:extLst>
          </p:cNvPr>
          <p:cNvSpPr>
            <a:spLocks noGrp="1"/>
          </p:cNvSpPr>
          <p:nvPr>
            <p:ph type="title"/>
          </p:nvPr>
        </p:nvSpPr>
        <p:spPr/>
        <p:txBody>
          <a:bodyPr>
            <a:normAutofit/>
          </a:bodyPr>
          <a:lstStyle/>
          <a:p>
            <a:r>
              <a:rPr lang="en-US" sz="4000"/>
              <a:t>Heat Transfer Rates</a:t>
            </a:r>
          </a:p>
        </p:txBody>
      </p:sp>
      <p:cxnSp>
        <p:nvCxnSpPr>
          <p:cNvPr id="24" name="Straight Connector 23">
            <a:extLst>
              <a:ext uri="{FF2B5EF4-FFF2-40B4-BE49-F238E27FC236}">
                <a16:creationId xmlns:a16="http://schemas.microsoft.com/office/drawing/2014/main" id="{66CF2B22-1862-DBCE-8CD6-5CB2F1F5C4CD}"/>
              </a:ext>
            </a:extLst>
          </p:cNvPr>
          <p:cNvCxnSpPr>
            <a:cxnSpLocks/>
          </p:cNvCxnSpPr>
          <p:nvPr/>
        </p:nvCxnSpPr>
        <p:spPr>
          <a:xfrm>
            <a:off x="481967" y="2857421"/>
            <a:ext cx="10426825" cy="0"/>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DE3E15-AE91-E044-BA4F-6F49D159ADA4}"/>
              </a:ext>
            </a:extLst>
          </p:cNvPr>
          <p:cNvCxnSpPr>
            <a:cxnSpLocks/>
          </p:cNvCxnSpPr>
          <p:nvPr/>
        </p:nvCxnSpPr>
        <p:spPr>
          <a:xfrm>
            <a:off x="488063" y="3734797"/>
            <a:ext cx="10426825" cy="0"/>
          </a:xfrm>
          <a:prstGeom prst="line">
            <a:avLst/>
          </a:prstGeom>
          <a:ln w="28575">
            <a:solidFill>
              <a:srgbClr val="1B3E8A"/>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5A8186-4A21-AA19-2853-FC0B4F734960}"/>
              </a:ext>
            </a:extLst>
          </p:cNvPr>
          <p:cNvSpPr txBox="1"/>
          <p:nvPr/>
        </p:nvSpPr>
        <p:spPr>
          <a:xfrm>
            <a:off x="557783" y="3112052"/>
            <a:ext cx="1704793" cy="369332"/>
          </a:xfrm>
          <a:prstGeom prst="rect">
            <a:avLst/>
          </a:prstGeom>
          <a:noFill/>
          <a:ln w="19050">
            <a:solidFill>
              <a:schemeClr val="tx1"/>
            </a:solidFill>
          </a:ln>
        </p:spPr>
        <p:txBody>
          <a:bodyPr wrap="square" rtlCol="0">
            <a:spAutoFit/>
          </a:bodyPr>
          <a:lstStyle/>
          <a:p>
            <a:pPr algn="ctr"/>
            <a:r>
              <a:rPr lang="en-US"/>
              <a:t>Constant Values</a:t>
            </a:r>
          </a:p>
        </p:txBody>
      </p:sp>
      <p:sp>
        <p:nvSpPr>
          <p:cNvPr id="28" name="TextBox 27">
            <a:extLst>
              <a:ext uri="{FF2B5EF4-FFF2-40B4-BE49-F238E27FC236}">
                <a16:creationId xmlns:a16="http://schemas.microsoft.com/office/drawing/2014/main" id="{2556E2FD-C9D8-E44A-110C-5D973F8EBC95}"/>
              </a:ext>
            </a:extLst>
          </p:cNvPr>
          <p:cNvSpPr txBox="1"/>
          <p:nvPr/>
        </p:nvSpPr>
        <p:spPr>
          <a:xfrm>
            <a:off x="856487" y="2062656"/>
            <a:ext cx="1107384" cy="369332"/>
          </a:xfrm>
          <a:prstGeom prst="rect">
            <a:avLst/>
          </a:prstGeom>
          <a:noFill/>
          <a:ln w="19050">
            <a:solidFill>
              <a:schemeClr val="tx1"/>
            </a:solidFill>
          </a:ln>
        </p:spPr>
        <p:txBody>
          <a:bodyPr wrap="square" rtlCol="0">
            <a:spAutoFit/>
          </a:bodyPr>
          <a:lstStyle/>
          <a:p>
            <a:pPr algn="ctr"/>
            <a:r>
              <a:rPr lang="en-US"/>
              <a:t>Equation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02E64A-107C-90D4-7A2C-2FA0CF5245DB}"/>
                  </a:ext>
                </a:extLst>
              </p:cNvPr>
              <p:cNvSpPr txBox="1"/>
              <p:nvPr/>
            </p:nvSpPr>
            <p:spPr>
              <a:xfrm>
                <a:off x="3817837" y="1957807"/>
                <a:ext cx="3585029" cy="4387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𝑄</m:t>
                          </m:r>
                        </m:e>
                      </m:acc>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h𝑝𝑘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e>
                      </m:ra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r>
                            <a:rPr lang="en-US" b="0" i="1" smtClean="0">
                              <a:latin typeface="Cambria Math" panose="02040503050406030204" pitchFamily="18" charset="0"/>
                            </a:rPr>
                            <m:t>𝑚𝐿</m:t>
                          </m:r>
                          <m:r>
                            <a:rPr lang="en-US" b="0" i="1" smtClean="0">
                              <a:latin typeface="Cambria Math" panose="02040503050406030204" pitchFamily="18" charset="0"/>
                            </a:rPr>
                            <m:t>)</m:t>
                          </m:r>
                        </m:e>
                      </m:func>
                    </m:oMath>
                  </m:oMathPara>
                </a14:m>
                <a:endParaRPr lang="en-US"/>
              </a:p>
            </p:txBody>
          </p:sp>
        </mc:Choice>
        <mc:Fallback xmlns="">
          <p:sp>
            <p:nvSpPr>
              <p:cNvPr id="15" name="TextBox 14">
                <a:extLst>
                  <a:ext uri="{FF2B5EF4-FFF2-40B4-BE49-F238E27FC236}">
                    <a16:creationId xmlns:a16="http://schemas.microsoft.com/office/drawing/2014/main" id="{A402E64A-107C-90D4-7A2C-2FA0CF5245DB}"/>
                  </a:ext>
                </a:extLst>
              </p:cNvPr>
              <p:cNvSpPr txBox="1">
                <a:spLocks noRot="1" noChangeAspect="1" noMove="1" noResize="1" noEditPoints="1" noAdjustHandles="1" noChangeArrowheads="1" noChangeShapeType="1" noTextEdit="1"/>
              </p:cNvSpPr>
              <p:nvPr/>
            </p:nvSpPr>
            <p:spPr>
              <a:xfrm>
                <a:off x="3817837" y="1957807"/>
                <a:ext cx="3585029" cy="438710"/>
              </a:xfrm>
              <a:prstGeom prst="rect">
                <a:avLst/>
              </a:prstGeom>
              <a:blipFill>
                <a:blip r:embed="rId3"/>
                <a:stretch>
                  <a:fillRect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C19352-258C-976C-84EA-3F6C15C64E63}"/>
                  </a:ext>
                </a:extLst>
              </p:cNvPr>
              <p:cNvSpPr txBox="1"/>
              <p:nvPr/>
            </p:nvSpPr>
            <p:spPr>
              <a:xfrm>
                <a:off x="7017096" y="3107320"/>
                <a:ext cx="13084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=0.06(</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a:p>
            </p:txBody>
          </p:sp>
        </mc:Choice>
        <mc:Fallback xmlns="">
          <p:sp>
            <p:nvSpPr>
              <p:cNvPr id="21" name="TextBox 20">
                <a:extLst>
                  <a:ext uri="{FF2B5EF4-FFF2-40B4-BE49-F238E27FC236}">
                    <a16:creationId xmlns:a16="http://schemas.microsoft.com/office/drawing/2014/main" id="{CCC19352-258C-976C-84EA-3F6C15C64E63}"/>
                  </a:ext>
                </a:extLst>
              </p:cNvPr>
              <p:cNvSpPr txBox="1">
                <a:spLocks noRot="1" noChangeAspect="1" noMove="1" noResize="1" noEditPoints="1" noAdjustHandles="1" noChangeArrowheads="1" noChangeShapeType="1" noTextEdit="1"/>
              </p:cNvSpPr>
              <p:nvPr/>
            </p:nvSpPr>
            <p:spPr>
              <a:xfrm>
                <a:off x="7017096" y="3107320"/>
                <a:ext cx="1308435" cy="276999"/>
              </a:xfrm>
              <a:prstGeom prst="rect">
                <a:avLst/>
              </a:prstGeom>
              <a:blipFill>
                <a:blip r:embed="rId4"/>
                <a:stretch>
                  <a:fillRect l="-4186" t="-4444" r="-604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D80378-FA50-DB84-9C27-881693717848}"/>
                  </a:ext>
                </a:extLst>
              </p:cNvPr>
              <p:cNvSpPr txBox="1"/>
              <p:nvPr/>
            </p:nvSpPr>
            <p:spPr>
              <a:xfrm>
                <a:off x="4629866" y="3114909"/>
                <a:ext cx="2056139"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=5.1⋅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22" name="TextBox 21">
                <a:extLst>
                  <a:ext uri="{FF2B5EF4-FFF2-40B4-BE49-F238E27FC236}">
                    <a16:creationId xmlns:a16="http://schemas.microsoft.com/office/drawing/2014/main" id="{FBD80378-FA50-DB84-9C27-881693717848}"/>
                  </a:ext>
                </a:extLst>
              </p:cNvPr>
              <p:cNvSpPr txBox="1">
                <a:spLocks noRot="1" noChangeAspect="1" noMove="1" noResize="1" noEditPoints="1" noAdjustHandles="1" noChangeArrowheads="1" noChangeShapeType="1" noTextEdit="1"/>
              </p:cNvSpPr>
              <p:nvPr/>
            </p:nvSpPr>
            <p:spPr>
              <a:xfrm>
                <a:off x="4629866" y="3114909"/>
                <a:ext cx="2056139" cy="280077"/>
              </a:xfrm>
              <a:prstGeom prst="rect">
                <a:avLst/>
              </a:prstGeom>
              <a:blipFill>
                <a:blip r:embed="rId5"/>
                <a:stretch>
                  <a:fillRect l="-2071" t="-4348" r="-355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396D53-EBE9-5748-BEE9-B5BFC621E613}"/>
                  </a:ext>
                </a:extLst>
              </p:cNvPr>
              <p:cNvSpPr txBox="1"/>
              <p:nvPr/>
            </p:nvSpPr>
            <p:spPr>
              <a:xfrm>
                <a:off x="2224995" y="3072496"/>
                <a:ext cx="23185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=20(</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𝑚𝐾</m:t>
                          </m:r>
                          <m:r>
                            <a:rPr lang="en-US" b="0" i="1" smtClean="0">
                              <a:latin typeface="Cambria Math" panose="02040503050406030204" pitchFamily="18" charset="0"/>
                            </a:rPr>
                            <m:t>)</m:t>
                          </m:r>
                        </m:den>
                      </m:f>
                    </m:oMath>
                  </m:oMathPara>
                </a14:m>
                <a:endParaRPr lang="en-US"/>
              </a:p>
            </p:txBody>
          </p:sp>
        </mc:Choice>
        <mc:Fallback xmlns="">
          <p:sp>
            <p:nvSpPr>
              <p:cNvPr id="25" name="TextBox 24">
                <a:extLst>
                  <a:ext uri="{FF2B5EF4-FFF2-40B4-BE49-F238E27FC236}">
                    <a16:creationId xmlns:a16="http://schemas.microsoft.com/office/drawing/2014/main" id="{A4396D53-EBE9-5748-BEE9-B5BFC621E613}"/>
                  </a:ext>
                </a:extLst>
              </p:cNvPr>
              <p:cNvSpPr txBox="1">
                <a:spLocks noRot="1" noChangeAspect="1" noMove="1" noResize="1" noEditPoints="1" noAdjustHandles="1" noChangeArrowheads="1" noChangeShapeType="1" noTextEdit="1"/>
              </p:cNvSpPr>
              <p:nvPr/>
            </p:nvSpPr>
            <p:spPr>
              <a:xfrm>
                <a:off x="2224995" y="3072496"/>
                <a:ext cx="2318585" cy="369332"/>
              </a:xfrm>
              <a:prstGeom prst="rect">
                <a:avLst/>
              </a:prstGeom>
              <a:blipFill>
                <a:blip r:embed="rId6"/>
                <a:stretch>
                  <a:fillRect t="-116393" b="-175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4FB5DAC-5B99-3584-95F6-ABB24C6B24CE}"/>
                  </a:ext>
                </a:extLst>
              </p:cNvPr>
              <p:cNvSpPr txBox="1"/>
              <p:nvPr/>
            </p:nvSpPr>
            <p:spPr>
              <a:xfrm>
                <a:off x="8411817" y="3041716"/>
                <a:ext cx="27492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=17</m:t>
                      </m:r>
                      <m:d>
                        <m:dPr>
                          <m:ctrlPr>
                            <a:rPr lang="en-US" b="0" i="1" smtClean="0">
                              <a:latin typeface="Cambria Math" panose="02040503050406030204" pitchFamily="18" charset="0"/>
                            </a:rPr>
                          </m:ctrlPr>
                        </m:dPr>
                        <m:e>
                          <m:r>
                            <a:rPr lang="en-US" b="0" i="1" smtClean="0">
                              <a:latin typeface="Cambria Math" panose="02040503050406030204" pitchFamily="18" charset="0"/>
                            </a:rPr>
                            <m:t>𝑖𝑛</m:t>
                          </m:r>
                        </m:e>
                      </m:d>
                      <m:r>
                        <a:rPr lang="en-US" b="0" i="1" smtClean="0">
                          <a:latin typeface="Cambria Math" panose="02040503050406030204" pitchFamily="18" charset="0"/>
                        </a:rPr>
                        <m:t>=0.43(</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a:p>
            </p:txBody>
          </p:sp>
        </mc:Choice>
        <mc:Fallback xmlns="">
          <p:sp>
            <p:nvSpPr>
              <p:cNvPr id="29" name="TextBox 28">
                <a:extLst>
                  <a:ext uri="{FF2B5EF4-FFF2-40B4-BE49-F238E27FC236}">
                    <a16:creationId xmlns:a16="http://schemas.microsoft.com/office/drawing/2014/main" id="{94FB5DAC-5B99-3584-95F6-ABB24C6B24CE}"/>
                  </a:ext>
                </a:extLst>
              </p:cNvPr>
              <p:cNvSpPr txBox="1">
                <a:spLocks noRot="1" noChangeAspect="1" noMove="1" noResize="1" noEditPoints="1" noAdjustHandles="1" noChangeArrowheads="1" noChangeShapeType="1" noTextEdit="1"/>
              </p:cNvSpPr>
              <p:nvPr/>
            </p:nvSpPr>
            <p:spPr>
              <a:xfrm>
                <a:off x="8411817" y="3041716"/>
                <a:ext cx="2749281"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201FFA6F-E276-0370-9BE2-F1713CC3BC5B}"/>
                  </a:ext>
                </a:extLst>
              </p:cNvPr>
              <p:cNvSpPr txBox="1">
                <a:spLocks/>
              </p:cNvSpPr>
              <p:nvPr/>
            </p:nvSpPr>
            <p:spPr>
              <a:xfrm>
                <a:off x="6255317" y="4604483"/>
                <a:ext cx="2972489" cy="1108416"/>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𝑏</m:t>
                        </m:r>
                      </m:sub>
                    </m:sSub>
                  </m:oMath>
                </a14:m>
                <a:r>
                  <a:rPr lang="en-US" sz="1800" u="sng"/>
                  <a:t> = 350°C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None/>
                </a:pPr>
                <a:endParaRPr lang="en-US" sz="1800" b="0"/>
              </a:p>
              <a:p>
                <a:pPr marL="0" indent="0">
                  <a:spcBef>
                    <a:spcPts val="300"/>
                  </a:spcBef>
                  <a:buNone/>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r>
                        <a:rPr lang="en-US" sz="1800" b="0" i="1" smtClean="0">
                          <a:latin typeface="Cambria Math" panose="02040503050406030204" pitchFamily="18" charset="0"/>
                        </a:rPr>
                        <m:t>=15.4(</m:t>
                      </m:r>
                      <m:r>
                        <a:rPr lang="en-US" sz="1800" b="0" i="1" smtClean="0">
                          <a:latin typeface="Cambria Math" panose="02040503050406030204" pitchFamily="18" charset="0"/>
                        </a:rPr>
                        <m:t>𝑊</m:t>
                      </m:r>
                      <m:r>
                        <a:rPr lang="en-US" sz="1800" b="0" i="1" smtClean="0">
                          <a:latin typeface="Cambria Math" panose="02040503050406030204" pitchFamily="18" charset="0"/>
                        </a:rPr>
                        <m:t>)</m:t>
                      </m:r>
                    </m:oMath>
                  </m:oMathPara>
                </a14:m>
                <a:endParaRPr lang="en-US" sz="1800" b="0"/>
              </a:p>
            </p:txBody>
          </p:sp>
        </mc:Choice>
        <mc:Fallback xmlns="">
          <p:sp>
            <p:nvSpPr>
              <p:cNvPr id="30" name="Content Placeholder 2">
                <a:extLst>
                  <a:ext uri="{FF2B5EF4-FFF2-40B4-BE49-F238E27FC236}">
                    <a16:creationId xmlns:a16="http://schemas.microsoft.com/office/drawing/2014/main" id="{201FFA6F-E276-0370-9BE2-F1713CC3BC5B}"/>
                  </a:ext>
                </a:extLst>
              </p:cNvPr>
              <p:cNvSpPr txBox="1">
                <a:spLocks noRot="1" noChangeAspect="1" noMove="1" noResize="1" noEditPoints="1" noAdjustHandles="1" noChangeArrowheads="1" noChangeShapeType="1" noTextEdit="1"/>
              </p:cNvSpPr>
              <p:nvPr/>
            </p:nvSpPr>
            <p:spPr>
              <a:xfrm>
                <a:off x="6255317" y="4604483"/>
                <a:ext cx="2972489" cy="1108416"/>
              </a:xfrm>
              <a:prstGeom prst="rect">
                <a:avLst/>
              </a:prstGeom>
              <a:blipFill>
                <a:blip r:embed="rId8"/>
                <a:stretch>
                  <a:fillRect t="-4324"/>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DA0812A3-7FF7-8924-A74A-44F87FBBBBB9}"/>
                  </a:ext>
                </a:extLst>
              </p:cNvPr>
              <p:cNvSpPr txBox="1">
                <a:spLocks/>
              </p:cNvSpPr>
              <p:nvPr/>
            </p:nvSpPr>
            <p:spPr>
              <a:xfrm>
                <a:off x="2131166" y="4593651"/>
                <a:ext cx="2972489" cy="1119248"/>
              </a:xfrm>
              <a:prstGeom prst="rect">
                <a:avLst/>
              </a:prstGeom>
              <a:noFill/>
              <a:ln w="19050"/>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14:m>
                  <m:oMath xmlns:m="http://schemas.openxmlformats.org/officeDocument/2006/math">
                    <m:sSub>
                      <m:sSubPr>
                        <m:ctrlPr>
                          <a:rPr lang="en-US" sz="1800" i="1" u="sng" smtClean="0">
                            <a:latin typeface="Cambria Math" panose="02040503050406030204" pitchFamily="18" charset="0"/>
                          </a:rPr>
                        </m:ctrlPr>
                      </m:sSubPr>
                      <m:e>
                        <m:r>
                          <a:rPr lang="en-US" sz="1800" b="0" i="1" u="sng" smtClean="0">
                            <a:latin typeface="Cambria Math" panose="02040503050406030204" pitchFamily="18" charset="0"/>
                          </a:rPr>
                          <m:t>𝑇</m:t>
                        </m:r>
                      </m:e>
                      <m:sub>
                        <m:r>
                          <a:rPr lang="en-US" sz="1800" b="0" i="1" u="sng" smtClean="0">
                            <a:latin typeface="Cambria Math" panose="02040503050406030204" pitchFamily="18" charset="0"/>
                          </a:rPr>
                          <m:t>𝑏</m:t>
                        </m:r>
                      </m:sub>
                    </m:sSub>
                  </m:oMath>
                </a14:m>
                <a:r>
                  <a:rPr lang="en-US" sz="1800" u="sng"/>
                  <a:t> = 300°C</a:t>
                </a:r>
                <a:endParaRPr lang="en-US" sz="200" b="0" u="sng"/>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lgn="ctr">
                  <a:spcBef>
                    <a:spcPts val="300"/>
                  </a:spcBef>
                  <a:buFont typeface="Arial" panose="020B0604020202020204" pitchFamily="34" charset="0"/>
                  <a:buNone/>
                </a:pPr>
                <a:endParaRPr lang="en-US" sz="200" b="0" i="1">
                  <a:latin typeface="Cambria Math" panose="02040503050406030204" pitchFamily="18" charset="0"/>
                </a:endParaRPr>
              </a:p>
              <a:p>
                <a:pPr marL="0" indent="0">
                  <a:spcBef>
                    <a:spcPts val="300"/>
                  </a:spcBef>
                  <a:buNone/>
                </a:pPr>
                <a:endParaRPr lang="en-US" sz="1800" b="0"/>
              </a:p>
              <a:p>
                <a:pPr marL="0" indent="0">
                  <a:spcBef>
                    <a:spcPts val="300"/>
                  </a:spcBef>
                  <a:buNone/>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r>
                        <a:rPr lang="en-US" sz="1800" b="0" i="1" smtClean="0">
                          <a:latin typeface="Cambria Math" panose="02040503050406030204" pitchFamily="18" charset="0"/>
                        </a:rPr>
                        <m:t>=12.9(</m:t>
                      </m:r>
                      <m:r>
                        <a:rPr lang="en-US" sz="1800" b="0" i="1" smtClean="0">
                          <a:latin typeface="Cambria Math" panose="02040503050406030204" pitchFamily="18" charset="0"/>
                        </a:rPr>
                        <m:t>𝑊</m:t>
                      </m:r>
                      <m:r>
                        <a:rPr lang="en-US" sz="1800" b="0" i="1" smtClean="0">
                          <a:latin typeface="Cambria Math" panose="02040503050406030204" pitchFamily="18" charset="0"/>
                        </a:rPr>
                        <m:t>)</m:t>
                      </m:r>
                    </m:oMath>
                  </m:oMathPara>
                </a14:m>
                <a:endParaRPr lang="en-US" sz="1800" b="0"/>
              </a:p>
            </p:txBody>
          </p:sp>
        </mc:Choice>
        <mc:Fallback xmlns="">
          <p:sp>
            <p:nvSpPr>
              <p:cNvPr id="31" name="Content Placeholder 2">
                <a:extLst>
                  <a:ext uri="{FF2B5EF4-FFF2-40B4-BE49-F238E27FC236}">
                    <a16:creationId xmlns:a16="http://schemas.microsoft.com/office/drawing/2014/main" id="{DA0812A3-7FF7-8924-A74A-44F87FBBBBB9}"/>
                  </a:ext>
                </a:extLst>
              </p:cNvPr>
              <p:cNvSpPr txBox="1">
                <a:spLocks noRot="1" noChangeAspect="1" noMove="1" noResize="1" noEditPoints="1" noAdjustHandles="1" noChangeArrowheads="1" noChangeShapeType="1" noTextEdit="1"/>
              </p:cNvSpPr>
              <p:nvPr/>
            </p:nvSpPr>
            <p:spPr>
              <a:xfrm>
                <a:off x="2131166" y="4593651"/>
                <a:ext cx="2972489" cy="1119248"/>
              </a:xfrm>
              <a:prstGeom prst="rect">
                <a:avLst/>
              </a:prstGeom>
              <a:blipFill>
                <a:blip r:embed="rId9"/>
                <a:stretch>
                  <a:fillRect t="-4839"/>
                </a:stretch>
              </a:blipFill>
              <a:ln w="19050"/>
            </p:spPr>
            <p:txBody>
              <a:bodyPr/>
              <a:lstStyle/>
              <a:p>
                <a:r>
                  <a:rPr lang="en-US">
                    <a:noFill/>
                  </a:rPr>
                  <a:t> </a:t>
                </a:r>
              </a:p>
            </p:txBody>
          </p:sp>
        </mc:Fallback>
      </mc:AlternateContent>
      <p:sp>
        <p:nvSpPr>
          <p:cNvPr id="3" name="TextBox 2">
            <a:extLst>
              <a:ext uri="{FF2B5EF4-FFF2-40B4-BE49-F238E27FC236}">
                <a16:creationId xmlns:a16="http://schemas.microsoft.com/office/drawing/2014/main" id="{3377B1C6-7D53-690E-F66B-3700F4120EF5}"/>
              </a:ext>
            </a:extLst>
          </p:cNvPr>
          <p:cNvSpPr txBox="1"/>
          <p:nvPr/>
        </p:nvSpPr>
        <p:spPr>
          <a:xfrm>
            <a:off x="7944374" y="2016530"/>
            <a:ext cx="629175" cy="369332"/>
          </a:xfrm>
          <a:prstGeom prst="rect">
            <a:avLst/>
          </a:prstGeom>
          <a:noFill/>
        </p:spPr>
        <p:txBody>
          <a:bodyPr wrap="square" rtlCol="0">
            <a:spAutoFit/>
          </a:bodyPr>
          <a:lstStyle/>
          <a:p>
            <a:r>
              <a:rPr lang="en-US"/>
              <a:t>[8]</a:t>
            </a:r>
          </a:p>
        </p:txBody>
      </p:sp>
    </p:spTree>
    <p:extLst>
      <p:ext uri="{BB962C8B-B14F-4D97-AF65-F5344CB8AC3E}">
        <p14:creationId xmlns:p14="http://schemas.microsoft.com/office/powerpoint/2010/main" val="151597249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9565ED-D0E7-53B9-42DE-F7D45F78751C}"/>
              </a:ext>
            </a:extLst>
          </p:cNvPr>
          <p:cNvSpPr>
            <a:spLocks noGrp="1"/>
          </p:cNvSpPr>
          <p:nvPr>
            <p:ph type="title"/>
          </p:nvPr>
        </p:nvSpPr>
        <p:spPr/>
        <p:txBody>
          <a:bodyPr/>
          <a:lstStyle/>
          <a:p>
            <a:r>
              <a:rPr lang="en-US">
                <a:latin typeface="Cooper Black"/>
              </a:rPr>
              <a:t>Generate and Store Hydrogen</a:t>
            </a:r>
            <a:endParaRPr lang="en-US"/>
          </a:p>
        </p:txBody>
      </p:sp>
      <p:graphicFrame>
        <p:nvGraphicFramePr>
          <p:cNvPr id="4" name="Content Placeholder 3">
            <a:extLst>
              <a:ext uri="{FF2B5EF4-FFF2-40B4-BE49-F238E27FC236}">
                <a16:creationId xmlns:a16="http://schemas.microsoft.com/office/drawing/2014/main" id="{7549B269-821C-EE1F-AD75-0D9C2766C1A6}"/>
              </a:ext>
            </a:extLst>
          </p:cNvPr>
          <p:cNvGraphicFramePr>
            <a:graphicFrameLocks noGrp="1"/>
          </p:cNvGraphicFramePr>
          <p:nvPr>
            <p:ph idx="1"/>
            <p:extLst>
              <p:ext uri="{D42A27DB-BD31-4B8C-83A1-F6EECF244321}">
                <p14:modId xmlns:p14="http://schemas.microsoft.com/office/powerpoint/2010/main" val="935466178"/>
              </p:ext>
            </p:extLst>
          </p:nvPr>
        </p:nvGraphicFramePr>
        <p:xfrm>
          <a:off x="-2015836" y="1834340"/>
          <a:ext cx="10156767" cy="4348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5B436B53-0719-051F-3230-93B90EF00286}"/>
              </a:ext>
            </a:extLst>
          </p:cNvPr>
          <p:cNvPicPr>
            <a:picLocks noChangeAspect="1"/>
          </p:cNvPicPr>
          <p:nvPr/>
        </p:nvPicPr>
        <p:blipFill>
          <a:blip r:embed="rId9"/>
          <a:stretch>
            <a:fillRect/>
          </a:stretch>
        </p:blipFill>
        <p:spPr>
          <a:xfrm>
            <a:off x="5479852" y="1426106"/>
            <a:ext cx="5322158" cy="4277937"/>
          </a:xfrm>
          <a:prstGeom prst="rect">
            <a:avLst/>
          </a:prstGeom>
        </p:spPr>
      </p:pic>
      <p:sp>
        <p:nvSpPr>
          <p:cNvPr id="7" name="TextBox 6">
            <a:extLst>
              <a:ext uri="{FF2B5EF4-FFF2-40B4-BE49-F238E27FC236}">
                <a16:creationId xmlns:a16="http://schemas.microsoft.com/office/drawing/2014/main" id="{2134C414-7C67-8E71-F729-2D5972ABBD07}"/>
              </a:ext>
            </a:extLst>
          </p:cNvPr>
          <p:cNvSpPr txBox="1"/>
          <p:nvPr/>
        </p:nvSpPr>
        <p:spPr>
          <a:xfrm>
            <a:off x="5747657" y="5704043"/>
            <a:ext cx="3879101" cy="369332"/>
          </a:xfrm>
          <a:prstGeom prst="rect">
            <a:avLst/>
          </a:prstGeom>
          <a:noFill/>
        </p:spPr>
        <p:txBody>
          <a:bodyPr wrap="square" rtlCol="0">
            <a:spAutoFit/>
          </a:bodyPr>
          <a:lstStyle/>
          <a:p>
            <a:r>
              <a:rPr lang="en-US"/>
              <a:t>Embry-Riddle’s Fuel Cell</a:t>
            </a:r>
          </a:p>
        </p:txBody>
      </p:sp>
    </p:spTree>
    <p:extLst>
      <p:ext uri="{BB962C8B-B14F-4D97-AF65-F5344CB8AC3E}">
        <p14:creationId xmlns:p14="http://schemas.microsoft.com/office/powerpoint/2010/main" val="1532259804"/>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CCE8-DD93-DC85-7E77-96482EADFD82}"/>
              </a:ext>
            </a:extLst>
          </p:cNvPr>
          <p:cNvSpPr>
            <a:spLocks noGrp="1"/>
          </p:cNvSpPr>
          <p:nvPr>
            <p:ph type="title"/>
          </p:nvPr>
        </p:nvSpPr>
        <p:spPr/>
        <p:txBody>
          <a:bodyPr/>
          <a:lstStyle/>
          <a:p>
            <a:r>
              <a:rPr lang="en-US"/>
              <a:t>Heat Loss &amp; Required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03AC62-66D3-898D-F294-23B6A7994D05}"/>
                  </a:ext>
                </a:extLst>
              </p:cNvPr>
              <p:cNvSpPr>
                <a:spLocks noGrp="1"/>
              </p:cNvSpPr>
              <p:nvPr>
                <p:ph idx="1"/>
              </p:nvPr>
            </p:nvSpPr>
            <p:spPr>
              <a:xfrm>
                <a:off x="838200" y="1825625"/>
                <a:ext cx="7721338" cy="1835492"/>
              </a:xfrm>
            </p:spPr>
            <p:txBody>
              <a:bodyPr>
                <a:normAutofit/>
              </a:bodyPr>
              <a:lstStyle/>
              <a:p>
                <a:pPr marL="0" indent="0">
                  <a:buNone/>
                </a:pPr>
                <a:r>
                  <a:rPr lang="en-US">
                    <a:solidFill>
                      <a:schemeClr val="tx1"/>
                    </a:solidFill>
                  </a:rPr>
                  <a:t>Power Required (</a:t>
                </a:r>
                <a14:m>
                  <m:oMath xmlns:m="http://schemas.openxmlformats.org/officeDocument/2006/math">
                    <m:r>
                      <a:rPr lang="en-US" b="0" i="1" smtClean="0">
                        <a:solidFill>
                          <a:schemeClr val="tx1"/>
                        </a:solidFill>
                        <a:latin typeface="Cambria Math" panose="02040503050406030204" pitchFamily="18" charset="0"/>
                      </a:rPr>
                      <m:t>𝑃</m:t>
                    </m:r>
                  </m:oMath>
                </a14:m>
                <a:r>
                  <a:rPr lang="en-US">
                    <a:solidFill>
                      <a:schemeClr val="tx1"/>
                    </a:solidFill>
                  </a:rPr>
                  <a:t>), 10ft. of wire @ 300°C: 12.9W</a:t>
                </a:r>
              </a:p>
              <a:p>
                <a:pPr marL="0" indent="0">
                  <a:buNone/>
                </a:pPr>
                <a:r>
                  <a:rPr lang="en-US">
                    <a:solidFill>
                      <a:schemeClr val="tx1"/>
                    </a:solidFill>
                  </a:rPr>
                  <a:t>					        350°C: 15.42W</a:t>
                </a:r>
              </a:p>
              <a:p>
                <a:pPr marL="0" indent="0">
                  <a:spcBef>
                    <a:spcPts val="0"/>
                  </a:spcBef>
                  <a:buNone/>
                </a:pPr>
                <a:r>
                  <a:rPr lang="en-US">
                    <a:solidFill>
                      <a:schemeClr val="tx1"/>
                    </a:solidFill>
                  </a:rPr>
                  <a:t>Heater Resistance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𝑅</m:t>
                    </m:r>
                  </m:oMath>
                </a14:m>
                <a:r>
                  <a:rPr lang="en-US">
                    <a:solidFill>
                      <a:schemeClr val="tx1"/>
                    </a:solidFill>
                  </a:rPr>
                  <a:t>):</a:t>
                </a:r>
                <a14:m>
                  <m:oMath xmlns:m="http://schemas.openxmlformats.org/officeDocument/2006/math">
                    <m:r>
                      <a:rPr lang="en-US">
                        <a:solidFill>
                          <a:schemeClr val="tx1"/>
                        </a:solidFill>
                        <a:latin typeface="Cambria Math" panose="02040503050406030204" pitchFamily="18" charset="0"/>
                      </a:rPr>
                      <m:t> 2.1</m:t>
                    </m:r>
                    <m:f>
                      <m:fPr>
                        <m:ctrlPr>
                          <a:rPr lang="en-US" i="1">
                            <a:solidFill>
                              <a:schemeClr val="tx1"/>
                            </a:solidFill>
                            <a:latin typeface="Cambria Math" panose="02040503050406030204" pitchFamily="18" charset="0"/>
                          </a:rPr>
                        </m:ctrlPr>
                      </m:fPr>
                      <m:num>
                        <m:r>
                          <a:rPr lang="el-GR" i="1">
                            <a:solidFill>
                              <a:schemeClr val="tx1"/>
                            </a:solidFill>
                            <a:latin typeface="Cambria Math" panose="02040503050406030204" pitchFamily="18" charset="0"/>
                          </a:rPr>
                          <m:t>Ω</m:t>
                        </m:r>
                      </m:num>
                      <m:den>
                        <m:r>
                          <a:rPr lang="en-US" i="1">
                            <a:solidFill>
                              <a:schemeClr val="tx1"/>
                            </a:solidFill>
                            <a:latin typeface="Cambria Math" panose="02040503050406030204" pitchFamily="18" charset="0"/>
                          </a:rPr>
                          <m:t>𝑓𝑡</m:t>
                        </m:r>
                        <m:r>
                          <a:rPr lang="en-US" i="1">
                            <a:solidFill>
                              <a:schemeClr val="tx1"/>
                            </a:solidFill>
                            <a:latin typeface="Cambria Math" panose="02040503050406030204" pitchFamily="18" charset="0"/>
                          </a:rPr>
                          <m:t>.</m:t>
                        </m:r>
                      </m:den>
                    </m:f>
                    <m:r>
                      <a:rPr lang="en-US" i="1">
                        <a:solidFill>
                          <a:schemeClr val="tx1"/>
                        </a:solidFill>
                        <a:latin typeface="Cambria Math" panose="02040503050406030204" pitchFamily="18" charset="0"/>
                        <a:ea typeface="Cambria Math" panose="02040503050406030204" pitchFamily="18" charset="0"/>
                      </a:rPr>
                      <m:t>∙10</m:t>
                    </m:r>
                    <m:r>
                      <a:rPr lang="en-US" i="1">
                        <a:solidFill>
                          <a:schemeClr val="tx1"/>
                        </a:solidFill>
                        <a:latin typeface="Cambria Math" panose="02040503050406030204" pitchFamily="18" charset="0"/>
                        <a:ea typeface="Cambria Math" panose="02040503050406030204" pitchFamily="18" charset="0"/>
                      </a:rPr>
                      <m:t>𝑓𝑡</m:t>
                    </m:r>
                    <m:r>
                      <a:rPr lang="en-US" i="1">
                        <a:solidFill>
                          <a:schemeClr val="tx1"/>
                        </a:solidFill>
                        <a:latin typeface="Cambria Math" panose="02040503050406030204" pitchFamily="18" charset="0"/>
                        <a:ea typeface="Cambria Math" panose="02040503050406030204" pitchFamily="18" charset="0"/>
                      </a:rPr>
                      <m:t>. =21Ω</m:t>
                    </m:r>
                  </m:oMath>
                </a14:m>
                <a:endParaRPr lang="en-US">
                  <a:solidFill>
                    <a:schemeClr val="tx1"/>
                  </a:solidFill>
                </a:endParaRPr>
              </a:p>
            </p:txBody>
          </p:sp>
        </mc:Choice>
        <mc:Fallback xmlns="">
          <p:sp>
            <p:nvSpPr>
              <p:cNvPr id="3" name="Content Placeholder 2">
                <a:extLst>
                  <a:ext uri="{FF2B5EF4-FFF2-40B4-BE49-F238E27FC236}">
                    <a16:creationId xmlns:a16="http://schemas.microsoft.com/office/drawing/2014/main" id="{FF03AC62-66D3-898D-F294-23B6A7994D05}"/>
                  </a:ext>
                </a:extLst>
              </p:cNvPr>
              <p:cNvSpPr>
                <a:spLocks noGrp="1" noRot="1" noChangeAspect="1" noMove="1" noResize="1" noEditPoints="1" noAdjustHandles="1" noChangeArrowheads="1" noChangeShapeType="1" noTextEdit="1"/>
              </p:cNvSpPr>
              <p:nvPr>
                <p:ph idx="1"/>
              </p:nvPr>
            </p:nvSpPr>
            <p:spPr>
              <a:xfrm>
                <a:off x="838200" y="1825625"/>
                <a:ext cx="7721338" cy="1835492"/>
              </a:xfrm>
              <a:blipFill>
                <a:blip r:embed="rId4"/>
                <a:stretch>
                  <a:fillRect l="-1659" t="-529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6D5399C-DF75-7EFD-F8F0-F270141A4B30}"/>
              </a:ext>
            </a:extLst>
          </p:cNvPr>
          <p:cNvSpPr txBox="1"/>
          <p:nvPr/>
        </p:nvSpPr>
        <p:spPr>
          <a:xfrm>
            <a:off x="1623178" y="4578531"/>
            <a:ext cx="8639175" cy="2492990"/>
          </a:xfrm>
          <a:prstGeom prst="rect">
            <a:avLst/>
          </a:prstGeom>
          <a:noFill/>
        </p:spPr>
        <p:txBody>
          <a:bodyPr wrap="square" lIns="91440" tIns="45720" rIns="91440" bIns="45720" anchor="t">
            <a:spAutoFit/>
          </a:bodyPr>
          <a:lstStyle/>
          <a:p>
            <a:r>
              <a:rPr lang="en-US" sz="2400"/>
              <a:t>300°C Minimum</a:t>
            </a:r>
          </a:p>
          <a:p>
            <a:r>
              <a:rPr lang="en-US" sz="2400"/>
              <a:t>	Voltage: </a:t>
            </a:r>
            <a:r>
              <a:rPr lang="en-US" sz="2400" b="1"/>
              <a:t>16.464V</a:t>
            </a:r>
            <a:r>
              <a:rPr lang="en-US" sz="2400"/>
              <a:t>	   Amperage: </a:t>
            </a:r>
            <a:r>
              <a:rPr lang="en-US" sz="2400" b="1"/>
              <a:t>0.784A</a:t>
            </a:r>
            <a:endParaRPr lang="en-US" sz="2400" b="1">
              <a:cs typeface="Calibri"/>
            </a:endParaRPr>
          </a:p>
          <a:p>
            <a:pPr>
              <a:lnSpc>
                <a:spcPct val="150000"/>
              </a:lnSpc>
            </a:pPr>
            <a:r>
              <a:rPr lang="en-US" sz="2400"/>
              <a:t>350°C Maximum</a:t>
            </a:r>
            <a:endParaRPr lang="en-US" sz="2400">
              <a:cs typeface="Calibri"/>
            </a:endParaRPr>
          </a:p>
          <a:p>
            <a:r>
              <a:rPr lang="en-US" sz="2400"/>
              <a:t>	Voltage: </a:t>
            </a:r>
            <a:r>
              <a:rPr lang="en-US" sz="2400" b="1"/>
              <a:t>17.995V</a:t>
            </a:r>
            <a:r>
              <a:rPr lang="en-US" sz="2400"/>
              <a:t>	   Amperage: </a:t>
            </a:r>
            <a:r>
              <a:rPr lang="en-US" sz="2400" b="1"/>
              <a:t>0.857A</a:t>
            </a:r>
            <a:endParaRPr lang="en-US" sz="2400" b="1">
              <a:cs typeface="Calibri"/>
            </a:endParaRPr>
          </a:p>
          <a:p>
            <a:pPr algn="ctr"/>
            <a:endParaRPr lang="en-US" sz="2400"/>
          </a:p>
          <a:p>
            <a:pPr algn="ctr"/>
            <a:endParaRPr lang="en-US" sz="240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FEA80A-2A3E-395E-4316-6B78F4846DD9}"/>
                  </a:ext>
                </a:extLst>
              </p:cNvPr>
              <p:cNvSpPr txBox="1"/>
              <p:nvPr/>
            </p:nvSpPr>
            <p:spPr>
              <a:xfrm>
                <a:off x="3901911" y="3661117"/>
                <a:ext cx="1388713"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𝑉</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𝑃</m:t>
                              </m:r>
                            </m:num>
                            <m:den>
                              <m:r>
                                <a:rPr lang="en-US" sz="2400" i="1">
                                  <a:latin typeface="Cambria Math" panose="02040503050406030204" pitchFamily="18" charset="0"/>
                                </a:rPr>
                                <m:t>𝑅</m:t>
                              </m:r>
                            </m:den>
                          </m:f>
                          <m:r>
                            <a:rPr lang="en-US" sz="2400" i="1">
                              <a:latin typeface="Cambria Math" panose="02040503050406030204" pitchFamily="18" charset="0"/>
                            </a:rPr>
                            <m:t>)</m:t>
                          </m:r>
                        </m:e>
                        <m:sup>
                          <m:r>
                            <a:rPr lang="en-US" sz="2400" i="1">
                              <a:latin typeface="Cambria Math" panose="02040503050406030204" pitchFamily="18" charset="0"/>
                            </a:rPr>
                            <m:t>.5</m:t>
                          </m:r>
                        </m:sup>
                      </m:sSup>
                      <m:r>
                        <a:rPr lang="en-US" sz="2400" i="1">
                          <a:latin typeface="Cambria Math" panose="02040503050406030204" pitchFamily="18" charset="0"/>
                        </a:rPr>
                        <m:t> </m:t>
                      </m:r>
                    </m:oMath>
                  </m:oMathPara>
                </a14:m>
                <a:endParaRPr lang="en-US" sz="2400"/>
              </a:p>
            </p:txBody>
          </p:sp>
        </mc:Choice>
        <mc:Fallback xmlns="">
          <p:sp>
            <p:nvSpPr>
              <p:cNvPr id="6" name="TextBox 5">
                <a:extLst>
                  <a:ext uri="{FF2B5EF4-FFF2-40B4-BE49-F238E27FC236}">
                    <a16:creationId xmlns:a16="http://schemas.microsoft.com/office/drawing/2014/main" id="{03FEA80A-2A3E-395E-4316-6B78F4846DD9}"/>
                  </a:ext>
                </a:extLst>
              </p:cNvPr>
              <p:cNvSpPr txBox="1">
                <a:spLocks noRot="1" noChangeAspect="1" noMove="1" noResize="1" noEditPoints="1" noAdjustHandles="1" noChangeArrowheads="1" noChangeShapeType="1" noTextEdit="1"/>
              </p:cNvSpPr>
              <p:nvPr/>
            </p:nvSpPr>
            <p:spPr>
              <a:xfrm>
                <a:off x="3901911" y="3661117"/>
                <a:ext cx="1388713" cy="6890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2009E9-C51B-26BD-D668-33A3D058CED1}"/>
                  </a:ext>
                </a:extLst>
              </p:cNvPr>
              <p:cNvSpPr txBox="1"/>
              <p:nvPr/>
            </p:nvSpPr>
            <p:spPr>
              <a:xfrm>
                <a:off x="5807696" y="3867377"/>
                <a:ext cx="1735027"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b="0" i="1" smtClean="0">
                              <a:latin typeface="Cambria Math" panose="02040503050406030204" pitchFamily="18" charset="0"/>
                            </a:rPr>
                            <m:t>𝑃</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i="1">
                              <a:latin typeface="Cambria Math" panose="02040503050406030204" pitchFamily="18" charset="0"/>
                            </a:rPr>
                            <m:t>)</m:t>
                          </m:r>
                        </m:e>
                        <m:sup>
                          <m:r>
                            <a:rPr lang="en-US" sz="2400" i="1">
                              <a:latin typeface="Cambria Math" panose="02040503050406030204" pitchFamily="18" charset="0"/>
                            </a:rPr>
                            <m:t>.5</m:t>
                          </m:r>
                        </m:sup>
                      </m:sSup>
                      <m:r>
                        <a:rPr lang="en-US" sz="2400" i="1">
                          <a:latin typeface="Cambria Math" panose="02040503050406030204" pitchFamily="18" charset="0"/>
                        </a:rPr>
                        <m:t> </m:t>
                      </m:r>
                    </m:oMath>
                  </m:oMathPara>
                </a14:m>
                <a:endParaRPr lang="en-US" sz="2400"/>
              </a:p>
            </p:txBody>
          </p:sp>
        </mc:Choice>
        <mc:Fallback xmlns="">
          <p:sp>
            <p:nvSpPr>
              <p:cNvPr id="7" name="TextBox 6">
                <a:extLst>
                  <a:ext uri="{FF2B5EF4-FFF2-40B4-BE49-F238E27FC236}">
                    <a16:creationId xmlns:a16="http://schemas.microsoft.com/office/drawing/2014/main" id="{062009E9-C51B-26BD-D668-33A3D058CED1}"/>
                  </a:ext>
                </a:extLst>
              </p:cNvPr>
              <p:cNvSpPr txBox="1">
                <a:spLocks noRot="1" noChangeAspect="1" noMove="1" noResize="1" noEditPoints="1" noAdjustHandles="1" noChangeArrowheads="1" noChangeShapeType="1" noTextEdit="1"/>
              </p:cNvSpPr>
              <p:nvPr/>
            </p:nvSpPr>
            <p:spPr>
              <a:xfrm>
                <a:off x="5807696" y="3867377"/>
                <a:ext cx="1735027" cy="373500"/>
              </a:xfrm>
              <a:prstGeom prst="rect">
                <a:avLst/>
              </a:prstGeom>
              <a:blipFill>
                <a:blip r:embed="rId6"/>
                <a:stretch>
                  <a:fillRect l="-3873" b="-33871"/>
                </a:stretch>
              </a:blipFill>
            </p:spPr>
            <p:txBody>
              <a:bodyPr/>
              <a:lstStyle/>
              <a:p>
                <a:r>
                  <a:rPr lang="en-US">
                    <a:noFill/>
                  </a:rPr>
                  <a:t> </a:t>
                </a:r>
              </a:p>
            </p:txBody>
          </p:sp>
        </mc:Fallback>
      </mc:AlternateContent>
    </p:spTree>
    <p:extLst>
      <p:ext uri="{BB962C8B-B14F-4D97-AF65-F5344CB8AC3E}">
        <p14:creationId xmlns:p14="http://schemas.microsoft.com/office/powerpoint/2010/main" val="3077907630"/>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84FA-B4CB-8112-7A19-7E25EC5DCC15}"/>
              </a:ext>
            </a:extLst>
          </p:cNvPr>
          <p:cNvSpPr>
            <a:spLocks noGrp="1"/>
          </p:cNvSpPr>
          <p:nvPr>
            <p:ph type="title"/>
          </p:nvPr>
        </p:nvSpPr>
        <p:spPr/>
        <p:txBody>
          <a:bodyPr/>
          <a:lstStyle/>
          <a:p>
            <a:r>
              <a:rPr lang="en-US"/>
              <a:t>Thermal Insulation </a:t>
            </a:r>
          </a:p>
        </p:txBody>
      </p:sp>
      <p:pic>
        <p:nvPicPr>
          <p:cNvPr id="5" name="Content Placeholder 4" descr="A picture containing diagram&#10;&#10;Description automatically generated">
            <a:extLst>
              <a:ext uri="{FF2B5EF4-FFF2-40B4-BE49-F238E27FC236}">
                <a16:creationId xmlns:a16="http://schemas.microsoft.com/office/drawing/2014/main" id="{E46243FD-2BAF-202B-EC67-7FEBE194A4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3250286"/>
            <a:ext cx="9609676" cy="3528833"/>
          </a:xfrm>
        </p:spPr>
      </p:pic>
      <p:sp>
        <p:nvSpPr>
          <p:cNvPr id="6" name="Rectangle 5">
            <a:extLst>
              <a:ext uri="{FF2B5EF4-FFF2-40B4-BE49-F238E27FC236}">
                <a16:creationId xmlns:a16="http://schemas.microsoft.com/office/drawing/2014/main" id="{A6307C3B-624B-B7F9-82A8-7BFF785F208A}"/>
              </a:ext>
            </a:extLst>
          </p:cNvPr>
          <p:cNvSpPr/>
          <p:nvPr/>
        </p:nvSpPr>
        <p:spPr>
          <a:xfrm>
            <a:off x="3934089" y="4509746"/>
            <a:ext cx="1289605" cy="85111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eramic Fiber with Aluminum Silicate Fiber Fire proof and Thermal Insulation  Cloth Heat proof Ceramic Fiber Fire proof Cloth wit|Tool Parts| - AliExpress">
            <a:extLst>
              <a:ext uri="{FF2B5EF4-FFF2-40B4-BE49-F238E27FC236}">
                <a16:creationId xmlns:a16="http://schemas.microsoft.com/office/drawing/2014/main" id="{8C9C965B-CEA6-E70E-3464-38CC03443E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6192" y="1800416"/>
            <a:ext cx="2112264" cy="2112264"/>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BEA1E9-C710-45AF-395C-416A4A4506AB}"/>
              </a:ext>
            </a:extLst>
          </p:cNvPr>
          <p:cNvSpPr txBox="1"/>
          <p:nvPr/>
        </p:nvSpPr>
        <p:spPr>
          <a:xfrm>
            <a:off x="3742182" y="5360865"/>
            <a:ext cx="6094476" cy="369332"/>
          </a:xfrm>
          <a:prstGeom prst="rect">
            <a:avLst/>
          </a:prstGeom>
          <a:noFill/>
        </p:spPr>
        <p:txBody>
          <a:bodyPr wrap="square">
            <a:spAutoFit/>
          </a:bodyPr>
          <a:lstStyle/>
          <a:p>
            <a:r>
              <a:rPr lang="en-US"/>
              <a:t>Insulation Wrap</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808D57-78DB-4E00-F846-8DBF718110D3}"/>
                  </a:ext>
                </a:extLst>
              </p:cNvPr>
              <p:cNvSpPr txBox="1"/>
              <p:nvPr/>
            </p:nvSpPr>
            <p:spPr>
              <a:xfrm>
                <a:off x="3648456" y="1785083"/>
                <a:ext cx="6094476" cy="1039644"/>
              </a:xfrm>
              <a:prstGeom prst="rect">
                <a:avLst/>
              </a:prstGeom>
              <a:noFill/>
            </p:spPr>
            <p:txBody>
              <a:bodyPr wrap="square">
                <a:spAutoFit/>
              </a:bodyPr>
              <a:lstStyle/>
              <a:p>
                <a:r>
                  <a:rPr lang="en-US" b="0" i="0">
                    <a:solidFill>
                      <a:srgbClr val="202124"/>
                    </a:solidFill>
                    <a:effectLst/>
                    <a:latin typeface="Roboto" panose="02000000000000000000" pitchFamily="2" charset="0"/>
                  </a:rPr>
                  <a:t>Aluminum Silicate Fiber</a:t>
                </a:r>
              </a:p>
              <a:p>
                <a:r>
                  <a:rPr lang="en-US"/>
                  <a:t>Thermal Conductivity: .085</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m:t>
                        </m:r>
                      </m:num>
                      <m:den>
                        <m:r>
                          <a:rPr lang="en-US" b="0" i="1" smtClean="0">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𝐾</m:t>
                        </m:r>
                      </m:den>
                    </m:f>
                    <m:r>
                      <a:rPr lang="en-US" b="0" i="1" smtClean="0">
                        <a:latin typeface="Cambria Math" panose="02040503050406030204" pitchFamily="18" charset="0"/>
                      </a:rPr>
                      <m:t> @ 400°</m:t>
                    </m:r>
                  </m:oMath>
                </a14:m>
                <a:r>
                  <a:rPr lang="en-US" b="0"/>
                  <a:t>C	[7]</a:t>
                </a:r>
              </a:p>
              <a:p>
                <a:endParaRPr lang="en-US"/>
              </a:p>
            </p:txBody>
          </p:sp>
        </mc:Choice>
        <mc:Fallback xmlns="">
          <p:sp>
            <p:nvSpPr>
              <p:cNvPr id="10" name="TextBox 9">
                <a:extLst>
                  <a:ext uri="{FF2B5EF4-FFF2-40B4-BE49-F238E27FC236}">
                    <a16:creationId xmlns:a16="http://schemas.microsoft.com/office/drawing/2014/main" id="{FA808D57-78DB-4E00-F846-8DBF718110D3}"/>
                  </a:ext>
                </a:extLst>
              </p:cNvPr>
              <p:cNvSpPr txBox="1">
                <a:spLocks noRot="1" noChangeAspect="1" noMove="1" noResize="1" noEditPoints="1" noAdjustHandles="1" noChangeArrowheads="1" noChangeShapeType="1" noTextEdit="1"/>
              </p:cNvSpPr>
              <p:nvPr/>
            </p:nvSpPr>
            <p:spPr>
              <a:xfrm>
                <a:off x="3648456" y="1785083"/>
                <a:ext cx="6094476" cy="1039644"/>
              </a:xfrm>
              <a:prstGeom prst="rect">
                <a:avLst/>
              </a:prstGeom>
              <a:blipFill>
                <a:blip r:embed="rId6"/>
                <a:stretch>
                  <a:fillRect l="-901" t="-3529"/>
                </a:stretch>
              </a:blipFill>
            </p:spPr>
            <p:txBody>
              <a:bodyPr/>
              <a:lstStyle/>
              <a:p>
                <a:r>
                  <a:rPr lang="en-US">
                    <a:noFill/>
                  </a:rPr>
                  <a:t> </a:t>
                </a:r>
              </a:p>
            </p:txBody>
          </p:sp>
        </mc:Fallback>
      </mc:AlternateContent>
    </p:spTree>
    <p:extLst>
      <p:ext uri="{BB962C8B-B14F-4D97-AF65-F5344CB8AC3E}">
        <p14:creationId xmlns:p14="http://schemas.microsoft.com/office/powerpoint/2010/main" val="1142033624"/>
      </p:ext>
    </p:extLst>
  </p:cSld>
  <p:clrMapOvr>
    <a:masterClrMapping/>
  </p:clrMapOvr>
  <p:extLst>
    <p:ext uri="{6950BFC3-D8DA-4A85-94F7-54DA5524770B}">
      <p188:commentRel xmlns:p188="http://schemas.microsoft.com/office/powerpoint/2018/8/main" r:id="rId3"/>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2EC-CCAB-4E7D-0870-325770711885}"/>
              </a:ext>
            </a:extLst>
          </p:cNvPr>
          <p:cNvSpPr>
            <a:spLocks noGrp="1"/>
          </p:cNvSpPr>
          <p:nvPr>
            <p:ph type="title"/>
          </p:nvPr>
        </p:nvSpPr>
        <p:spPr/>
        <p:txBody>
          <a:bodyPr/>
          <a:lstStyle/>
          <a:p>
            <a:r>
              <a:rPr lang="en-US">
                <a:latin typeface="Cooper Black"/>
              </a:rPr>
              <a:t>Extraction Verification</a:t>
            </a:r>
            <a:endParaRPr lang="en-US"/>
          </a:p>
        </p:txBody>
      </p:sp>
      <p:graphicFrame>
        <p:nvGraphicFramePr>
          <p:cNvPr id="63" name="Content Placeholder 3">
            <a:extLst>
              <a:ext uri="{FF2B5EF4-FFF2-40B4-BE49-F238E27FC236}">
                <a16:creationId xmlns:a16="http://schemas.microsoft.com/office/drawing/2014/main" id="{5FBA6674-D383-FEE8-5681-466C9FF4A520}"/>
              </a:ext>
            </a:extLst>
          </p:cNvPr>
          <p:cNvGraphicFramePr>
            <a:graphicFrameLocks/>
          </p:cNvGraphicFramePr>
          <p:nvPr>
            <p:extLst>
              <p:ext uri="{D42A27DB-BD31-4B8C-83A1-F6EECF244321}">
                <p14:modId xmlns:p14="http://schemas.microsoft.com/office/powerpoint/2010/main" val="574960118"/>
              </p:ext>
            </p:extLst>
          </p:nvPr>
        </p:nvGraphicFramePr>
        <p:xfrm>
          <a:off x="838200" y="2002535"/>
          <a:ext cx="9959502" cy="1426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185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64609" y="4267832"/>
            <a:ext cx="5163563" cy="1297115"/>
          </a:xfrm>
        </p:spPr>
        <p:txBody>
          <a:bodyPr anchor="t">
            <a:noAutofit/>
          </a:bodyPr>
          <a:lstStyle/>
          <a:p>
            <a:pPr algn="l"/>
            <a:r>
              <a:rPr lang="en-US" sz="4400">
                <a:solidFill>
                  <a:srgbClr val="1B3E8A"/>
                </a:solidFill>
                <a:latin typeface="Cooper Black"/>
              </a:rPr>
              <a:t>Instrumentation</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429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Instrumentation Overview</a:t>
            </a:r>
            <a:endParaRPr lang="en-US"/>
          </a:p>
        </p:txBody>
      </p:sp>
      <p:graphicFrame>
        <p:nvGraphicFramePr>
          <p:cNvPr id="4" name="Content Placeholder 3">
            <a:extLst>
              <a:ext uri="{FF2B5EF4-FFF2-40B4-BE49-F238E27FC236}">
                <a16:creationId xmlns:a16="http://schemas.microsoft.com/office/drawing/2014/main" id="{0A7CE571-D15F-E757-7900-73AE88534ED8}"/>
              </a:ext>
            </a:extLst>
          </p:cNvPr>
          <p:cNvGraphicFramePr>
            <a:graphicFrameLocks noGrp="1"/>
          </p:cNvGraphicFramePr>
          <p:nvPr>
            <p:ph idx="1"/>
            <p:extLst>
              <p:ext uri="{D42A27DB-BD31-4B8C-83A1-F6EECF244321}">
                <p14:modId xmlns:p14="http://schemas.microsoft.com/office/powerpoint/2010/main" val="3596757010"/>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74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E42D901-1391-5992-90B8-636E98563464}"/>
              </a:ext>
            </a:extLst>
          </p:cNvPr>
          <p:cNvPicPr>
            <a:picLocks noChangeAspect="1"/>
          </p:cNvPicPr>
          <p:nvPr/>
        </p:nvPicPr>
        <p:blipFill rotWithShape="1">
          <a:blip r:embed="rId2"/>
          <a:srcRect l="7910" t="22221" r="5915" b="33959"/>
          <a:stretch/>
        </p:blipFill>
        <p:spPr>
          <a:xfrm>
            <a:off x="3871189" y="4730583"/>
            <a:ext cx="7409469" cy="1996647"/>
          </a:xfrm>
          <a:prstGeom prst="rect">
            <a:avLst/>
          </a:prstGeom>
        </p:spPr>
      </p:pic>
      <p:sp>
        <p:nvSpPr>
          <p:cNvPr id="6" name="TextBox 5">
            <a:extLst>
              <a:ext uri="{FF2B5EF4-FFF2-40B4-BE49-F238E27FC236}">
                <a16:creationId xmlns:a16="http://schemas.microsoft.com/office/drawing/2014/main" id="{DA89AEEA-50C1-0E8D-8700-2281332C973C}"/>
              </a:ext>
            </a:extLst>
          </p:cNvPr>
          <p:cNvSpPr txBox="1"/>
          <p:nvPr/>
        </p:nvSpPr>
        <p:spPr>
          <a:xfrm>
            <a:off x="6471820" y="587286"/>
            <a:ext cx="2871115" cy="2898483"/>
          </a:xfrm>
          <a:prstGeom prst="rect">
            <a:avLst/>
          </a:prstGeom>
          <a:solidFill>
            <a:schemeClr val="bg1"/>
          </a:solidFill>
          <a:ln w="28575">
            <a:solidFill>
              <a:srgbClr val="1B3E8A"/>
            </a:solidFill>
          </a:ln>
        </p:spPr>
        <p:txBody>
          <a:bodyPr wrap="square" rtlCol="0">
            <a:spAutoFit/>
          </a:bodyPr>
          <a:lstStyle/>
          <a:p>
            <a:pPr algn="ctr"/>
            <a:endParaRPr lang="en-US"/>
          </a:p>
        </p:txBody>
      </p:sp>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latin typeface="Cooper Black"/>
              </a:rPr>
              <a:t>Pressure Gauges</a:t>
            </a:r>
            <a:endParaRPr lang="en-US"/>
          </a:p>
        </p:txBody>
      </p:sp>
      <p:pic>
        <p:nvPicPr>
          <p:cNvPr id="7" name="Picture 6">
            <a:extLst>
              <a:ext uri="{FF2B5EF4-FFF2-40B4-BE49-F238E27FC236}">
                <a16:creationId xmlns:a16="http://schemas.microsoft.com/office/drawing/2014/main" id="{F11FA19F-4C11-8895-7A17-7FAAA4017239}"/>
              </a:ext>
            </a:extLst>
          </p:cNvPr>
          <p:cNvPicPr>
            <a:picLocks noChangeAspect="1"/>
          </p:cNvPicPr>
          <p:nvPr/>
        </p:nvPicPr>
        <p:blipFill rotWithShape="1">
          <a:blip r:embed="rId3"/>
          <a:srcRect l="12185" t="3724" r="7629" b="3287"/>
          <a:stretch/>
        </p:blipFill>
        <p:spPr>
          <a:xfrm>
            <a:off x="6667130" y="665825"/>
            <a:ext cx="2530136" cy="2723712"/>
          </a:xfrm>
          <a:prstGeom prst="rect">
            <a:avLst/>
          </a:prstGeom>
        </p:spPr>
      </p:pic>
      <p:cxnSp>
        <p:nvCxnSpPr>
          <p:cNvPr id="14" name="Straight Connector 13">
            <a:extLst>
              <a:ext uri="{FF2B5EF4-FFF2-40B4-BE49-F238E27FC236}">
                <a16:creationId xmlns:a16="http://schemas.microsoft.com/office/drawing/2014/main" id="{729186A3-5040-8691-08C2-458199B26D3E}"/>
              </a:ext>
            </a:extLst>
          </p:cNvPr>
          <p:cNvCxnSpPr>
            <a:cxnSpLocks/>
          </p:cNvCxnSpPr>
          <p:nvPr/>
        </p:nvCxnSpPr>
        <p:spPr>
          <a:xfrm>
            <a:off x="9342935" y="3485769"/>
            <a:ext cx="1075388" cy="1562201"/>
          </a:xfrm>
          <a:prstGeom prst="line">
            <a:avLst/>
          </a:prstGeom>
          <a:ln w="381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798E3A-077C-FF2F-352C-1C615BAF52A6}"/>
              </a:ext>
            </a:extLst>
          </p:cNvPr>
          <p:cNvCxnSpPr>
            <a:cxnSpLocks/>
          </p:cNvCxnSpPr>
          <p:nvPr/>
        </p:nvCxnSpPr>
        <p:spPr>
          <a:xfrm>
            <a:off x="9342935" y="587286"/>
            <a:ext cx="1075388" cy="4460684"/>
          </a:xfrm>
          <a:prstGeom prst="line">
            <a:avLst/>
          </a:prstGeom>
          <a:ln w="381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14DB822-5FCE-A112-8A5C-6A9E75062763}"/>
              </a:ext>
            </a:extLst>
          </p:cNvPr>
          <p:cNvCxnSpPr>
            <a:cxnSpLocks/>
          </p:cNvCxnSpPr>
          <p:nvPr/>
        </p:nvCxnSpPr>
        <p:spPr>
          <a:xfrm flipV="1">
            <a:off x="5007872" y="3473986"/>
            <a:ext cx="1475731" cy="1807928"/>
          </a:xfrm>
          <a:prstGeom prst="line">
            <a:avLst/>
          </a:prstGeom>
          <a:ln w="38100">
            <a:solidFill>
              <a:srgbClr val="1B3E8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9A5266-6D01-36D2-D16D-D39250703760}"/>
              </a:ext>
            </a:extLst>
          </p:cNvPr>
          <p:cNvCxnSpPr>
            <a:cxnSpLocks/>
          </p:cNvCxnSpPr>
          <p:nvPr/>
        </p:nvCxnSpPr>
        <p:spPr>
          <a:xfrm flipV="1">
            <a:off x="5000017" y="3485769"/>
            <a:ext cx="4342918" cy="1784362"/>
          </a:xfrm>
          <a:prstGeom prst="line">
            <a:avLst/>
          </a:prstGeom>
          <a:ln w="38100">
            <a:solidFill>
              <a:srgbClr val="1B3E8A"/>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DB1A50-B351-6BDE-F616-4D4426011724}"/>
              </a:ext>
            </a:extLst>
          </p:cNvPr>
          <p:cNvSpPr txBox="1"/>
          <p:nvPr/>
        </p:nvSpPr>
        <p:spPr>
          <a:xfrm>
            <a:off x="50854" y="4859536"/>
            <a:ext cx="3756225" cy="1225141"/>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1.1.2</a:t>
            </a:r>
          </a:p>
          <a:p>
            <a:pPr algn="ctr"/>
            <a:r>
              <a:rPr lang="en-US"/>
              <a:t>“The system must be able to determine the rate of hydrogen gas produced.”</a:t>
            </a:r>
          </a:p>
        </p:txBody>
      </p:sp>
      <p:graphicFrame>
        <p:nvGraphicFramePr>
          <p:cNvPr id="8" name="Content Placeholder 2">
            <a:extLst>
              <a:ext uri="{FF2B5EF4-FFF2-40B4-BE49-F238E27FC236}">
                <a16:creationId xmlns:a16="http://schemas.microsoft.com/office/drawing/2014/main" id="{51CD6C32-1DFE-2122-9B4A-8279300D7E5F}"/>
              </a:ext>
            </a:extLst>
          </p:cNvPr>
          <p:cNvGraphicFramePr>
            <a:graphicFrameLocks noGrp="1"/>
          </p:cNvGraphicFramePr>
          <p:nvPr>
            <p:extLst>
              <p:ext uri="{D42A27DB-BD31-4B8C-83A1-F6EECF244321}">
                <p14:modId xmlns:p14="http://schemas.microsoft.com/office/powerpoint/2010/main" val="3339249614"/>
              </p:ext>
            </p:extLst>
          </p:nvPr>
        </p:nvGraphicFramePr>
        <p:xfrm>
          <a:off x="254508" y="1471785"/>
          <a:ext cx="5581387" cy="2993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8782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latin typeface="Cooper Black"/>
              </a:rPr>
              <a:t>Thermocouples</a:t>
            </a:r>
            <a:endParaRPr lang="en-US"/>
          </a:p>
        </p:txBody>
      </p:sp>
      <p:pic>
        <p:nvPicPr>
          <p:cNvPr id="10" name="Picture 9">
            <a:extLst>
              <a:ext uri="{FF2B5EF4-FFF2-40B4-BE49-F238E27FC236}">
                <a16:creationId xmlns:a16="http://schemas.microsoft.com/office/drawing/2014/main" id="{20790D50-BA3D-1787-4604-B748923CF462}"/>
              </a:ext>
            </a:extLst>
          </p:cNvPr>
          <p:cNvPicPr>
            <a:picLocks noChangeAspect="1"/>
          </p:cNvPicPr>
          <p:nvPr/>
        </p:nvPicPr>
        <p:blipFill>
          <a:blip r:embed="rId2"/>
          <a:stretch>
            <a:fillRect/>
          </a:stretch>
        </p:blipFill>
        <p:spPr>
          <a:xfrm>
            <a:off x="4918393" y="2919588"/>
            <a:ext cx="4287308" cy="1437269"/>
          </a:xfrm>
          <a:prstGeom prst="rect">
            <a:avLst/>
          </a:prstGeom>
        </p:spPr>
      </p:pic>
      <p:pic>
        <p:nvPicPr>
          <p:cNvPr id="1026" name="Picture 2" descr="Thermocouple Wire Welded Junction">
            <a:extLst>
              <a:ext uri="{FF2B5EF4-FFF2-40B4-BE49-F238E27FC236}">
                <a16:creationId xmlns:a16="http://schemas.microsoft.com/office/drawing/2014/main" id="{A0F58FD1-0AED-021C-AB65-D99F42428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5059" y="4276744"/>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2">
            <a:extLst>
              <a:ext uri="{FF2B5EF4-FFF2-40B4-BE49-F238E27FC236}">
                <a16:creationId xmlns:a16="http://schemas.microsoft.com/office/drawing/2014/main" id="{4E5C2DD3-CEA7-CC96-6880-52740D7AC1C4}"/>
              </a:ext>
            </a:extLst>
          </p:cNvPr>
          <p:cNvPicPr>
            <a:picLocks noChangeAspect="1"/>
          </p:cNvPicPr>
          <p:nvPr/>
        </p:nvPicPr>
        <p:blipFill rotWithShape="1">
          <a:blip r:embed="rId4"/>
          <a:srcRect l="7910" t="22221" r="5915" b="33959"/>
          <a:stretch/>
        </p:blipFill>
        <p:spPr>
          <a:xfrm>
            <a:off x="725863" y="4788946"/>
            <a:ext cx="6838462" cy="1842776"/>
          </a:xfrm>
          <a:prstGeom prst="rect">
            <a:avLst/>
          </a:prstGeom>
        </p:spPr>
      </p:pic>
      <p:cxnSp>
        <p:nvCxnSpPr>
          <p:cNvPr id="6" name="Straight Connector 5">
            <a:extLst>
              <a:ext uri="{FF2B5EF4-FFF2-40B4-BE49-F238E27FC236}">
                <a16:creationId xmlns:a16="http://schemas.microsoft.com/office/drawing/2014/main" id="{1710365E-C409-52E9-5105-BBA86C961CA6}"/>
              </a:ext>
            </a:extLst>
          </p:cNvPr>
          <p:cNvCxnSpPr>
            <a:cxnSpLocks/>
          </p:cNvCxnSpPr>
          <p:nvPr/>
        </p:nvCxnSpPr>
        <p:spPr>
          <a:xfrm flipV="1">
            <a:off x="4651375" y="5653088"/>
            <a:ext cx="518319" cy="30162"/>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DCF75946-51EE-7D1A-CFD6-978F59E39E16}"/>
              </a:ext>
            </a:extLst>
          </p:cNvPr>
          <p:cNvCxnSpPr>
            <a:cxnSpLocks/>
          </p:cNvCxnSpPr>
          <p:nvPr/>
        </p:nvCxnSpPr>
        <p:spPr>
          <a:xfrm>
            <a:off x="1327150" y="5843588"/>
            <a:ext cx="223044" cy="0"/>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E377F98-F64B-3B67-AD6A-4EB69FAD05EF}"/>
              </a:ext>
            </a:extLst>
          </p:cNvPr>
          <p:cNvCxnSpPr>
            <a:cxnSpLocks/>
          </p:cNvCxnSpPr>
          <p:nvPr/>
        </p:nvCxnSpPr>
        <p:spPr>
          <a:xfrm>
            <a:off x="1208320" y="5519728"/>
            <a:ext cx="148595" cy="358733"/>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5986C7FA-0BAC-E903-4E70-2F6D6EA99F3C}"/>
              </a:ext>
            </a:extLst>
          </p:cNvPr>
          <p:cNvPicPr>
            <a:picLocks noChangeAspect="1"/>
          </p:cNvPicPr>
          <p:nvPr/>
        </p:nvPicPr>
        <p:blipFill>
          <a:blip r:embed="rId5"/>
          <a:stretch>
            <a:fillRect/>
          </a:stretch>
        </p:blipFill>
        <p:spPr>
          <a:xfrm>
            <a:off x="8041766" y="586968"/>
            <a:ext cx="2414924" cy="2367293"/>
          </a:xfrm>
          <a:prstGeom prst="rect">
            <a:avLst/>
          </a:prstGeom>
        </p:spPr>
      </p:pic>
      <p:graphicFrame>
        <p:nvGraphicFramePr>
          <p:cNvPr id="5" name="Diagram 6">
            <a:extLst>
              <a:ext uri="{FF2B5EF4-FFF2-40B4-BE49-F238E27FC236}">
                <a16:creationId xmlns:a16="http://schemas.microsoft.com/office/drawing/2014/main" id="{E3AC9F57-E402-AB00-B863-74C6C8B93889}"/>
              </a:ext>
            </a:extLst>
          </p:cNvPr>
          <p:cNvGraphicFramePr/>
          <p:nvPr>
            <p:extLst>
              <p:ext uri="{D42A27DB-BD31-4B8C-83A1-F6EECF244321}">
                <p14:modId xmlns:p14="http://schemas.microsoft.com/office/powerpoint/2010/main" val="1377000809"/>
              </p:ext>
            </p:extLst>
          </p:nvPr>
        </p:nvGraphicFramePr>
        <p:xfrm>
          <a:off x="611481" y="1270941"/>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659442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latin typeface="Cooper Black"/>
              </a:rPr>
              <a:t>Thermocouples</a:t>
            </a:r>
            <a:endParaRPr lang="en-US"/>
          </a:p>
        </p:txBody>
      </p:sp>
      <p:pic>
        <p:nvPicPr>
          <p:cNvPr id="9" name="Picture 4" descr="A picture containing diagram&#10;&#10;Description automatically generated">
            <a:extLst>
              <a:ext uri="{FF2B5EF4-FFF2-40B4-BE49-F238E27FC236}">
                <a16:creationId xmlns:a16="http://schemas.microsoft.com/office/drawing/2014/main" id="{DA694618-9604-414D-919D-8B7AE2933041}"/>
              </a:ext>
            </a:extLst>
          </p:cNvPr>
          <p:cNvPicPr>
            <a:picLocks noChangeAspect="1"/>
          </p:cNvPicPr>
          <p:nvPr/>
        </p:nvPicPr>
        <p:blipFill>
          <a:blip r:embed="rId3"/>
          <a:stretch>
            <a:fillRect/>
          </a:stretch>
        </p:blipFill>
        <p:spPr>
          <a:xfrm>
            <a:off x="2405495" y="1690688"/>
            <a:ext cx="6464185" cy="4985315"/>
          </a:xfrm>
          <a:prstGeom prst="rect">
            <a:avLst/>
          </a:prstGeom>
        </p:spPr>
      </p:pic>
      <p:cxnSp>
        <p:nvCxnSpPr>
          <p:cNvPr id="15" name="Straight Connector 14">
            <a:extLst>
              <a:ext uri="{FF2B5EF4-FFF2-40B4-BE49-F238E27FC236}">
                <a16:creationId xmlns:a16="http://schemas.microsoft.com/office/drawing/2014/main" id="{F1DEF55F-53EF-7F0D-BCBF-0007F2CF4A40}"/>
              </a:ext>
            </a:extLst>
          </p:cNvPr>
          <p:cNvCxnSpPr>
            <a:cxnSpLocks/>
          </p:cNvCxnSpPr>
          <p:nvPr/>
        </p:nvCxnSpPr>
        <p:spPr>
          <a:xfrm>
            <a:off x="6776720" y="1198880"/>
            <a:ext cx="0" cy="197104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A8EE71D7-88A5-A214-E218-09CDA4378D54}"/>
              </a:ext>
            </a:extLst>
          </p:cNvPr>
          <p:cNvCxnSpPr>
            <a:cxnSpLocks/>
          </p:cNvCxnSpPr>
          <p:nvPr/>
        </p:nvCxnSpPr>
        <p:spPr>
          <a:xfrm flipH="1">
            <a:off x="6776720" y="3159760"/>
            <a:ext cx="128016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19BF96AC-7E22-C6AB-E37B-271E43105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761460" y="2781147"/>
            <a:ext cx="928353" cy="696265"/>
          </a:xfrm>
          <a:prstGeom prst="rect">
            <a:avLst/>
          </a:prstGeom>
        </p:spPr>
      </p:pic>
      <p:cxnSp>
        <p:nvCxnSpPr>
          <p:cNvPr id="4" name="Straight Arrow Connector 3">
            <a:extLst>
              <a:ext uri="{FF2B5EF4-FFF2-40B4-BE49-F238E27FC236}">
                <a16:creationId xmlns:a16="http://schemas.microsoft.com/office/drawing/2014/main" id="{3CEEB5D6-99B3-C78D-F8E9-063127479794}"/>
              </a:ext>
            </a:extLst>
          </p:cNvPr>
          <p:cNvCxnSpPr>
            <a:cxnSpLocks/>
          </p:cNvCxnSpPr>
          <p:nvPr/>
        </p:nvCxnSpPr>
        <p:spPr>
          <a:xfrm flipV="1">
            <a:off x="1655976" y="3460298"/>
            <a:ext cx="1244731" cy="663158"/>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E8340B-6710-9110-76AF-96FDBA3C4161}"/>
              </a:ext>
            </a:extLst>
          </p:cNvPr>
          <p:cNvSpPr txBox="1"/>
          <p:nvPr/>
        </p:nvSpPr>
        <p:spPr>
          <a:xfrm>
            <a:off x="453876" y="4082999"/>
            <a:ext cx="17087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Electrolyzer</a:t>
            </a:r>
            <a:endParaRPr lang="en-US"/>
          </a:p>
        </p:txBody>
      </p:sp>
      <p:cxnSp>
        <p:nvCxnSpPr>
          <p:cNvPr id="7" name="Straight Arrow Connector 6">
            <a:extLst>
              <a:ext uri="{FF2B5EF4-FFF2-40B4-BE49-F238E27FC236}">
                <a16:creationId xmlns:a16="http://schemas.microsoft.com/office/drawing/2014/main" id="{B3D295AE-673D-4D28-4CA4-43E9D64191DD}"/>
              </a:ext>
            </a:extLst>
          </p:cNvPr>
          <p:cNvCxnSpPr>
            <a:cxnSpLocks/>
          </p:cNvCxnSpPr>
          <p:nvPr/>
        </p:nvCxnSpPr>
        <p:spPr>
          <a:xfrm flipH="1">
            <a:off x="8488706" y="2559993"/>
            <a:ext cx="888796" cy="52400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DF341B-A22B-4CBA-E332-4EF8D2499DFE}"/>
              </a:ext>
            </a:extLst>
          </p:cNvPr>
          <p:cNvSpPr txBox="1"/>
          <p:nvPr/>
        </p:nvSpPr>
        <p:spPr>
          <a:xfrm>
            <a:off x="9160248" y="2182947"/>
            <a:ext cx="18498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Thermocouple wire</a:t>
            </a:r>
            <a:endParaRPr lang="en-US"/>
          </a:p>
        </p:txBody>
      </p:sp>
      <p:cxnSp>
        <p:nvCxnSpPr>
          <p:cNvPr id="10" name="Straight Arrow Connector 9">
            <a:extLst>
              <a:ext uri="{FF2B5EF4-FFF2-40B4-BE49-F238E27FC236}">
                <a16:creationId xmlns:a16="http://schemas.microsoft.com/office/drawing/2014/main" id="{F3579D2C-EAA7-ACD8-604C-F06215F43097}"/>
              </a:ext>
            </a:extLst>
          </p:cNvPr>
          <p:cNvCxnSpPr>
            <a:cxnSpLocks/>
          </p:cNvCxnSpPr>
          <p:nvPr/>
        </p:nvCxnSpPr>
        <p:spPr>
          <a:xfrm flipH="1" flipV="1">
            <a:off x="6851817" y="1230743"/>
            <a:ext cx="1020499" cy="237991"/>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4D7707-B936-1208-EBFA-0DB902F5CF0D}"/>
              </a:ext>
            </a:extLst>
          </p:cNvPr>
          <p:cNvSpPr txBox="1"/>
          <p:nvPr/>
        </p:nvSpPr>
        <p:spPr>
          <a:xfrm>
            <a:off x="7833804" y="1345687"/>
            <a:ext cx="24330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To thermocouple reader</a:t>
            </a:r>
            <a:endParaRPr lang="en-US"/>
          </a:p>
        </p:txBody>
      </p:sp>
    </p:spTree>
    <p:extLst>
      <p:ext uri="{BB962C8B-B14F-4D97-AF65-F5344CB8AC3E}">
        <p14:creationId xmlns:p14="http://schemas.microsoft.com/office/powerpoint/2010/main" val="3443425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E376-93C4-F09C-9EE8-DBDB337834B1}"/>
              </a:ext>
            </a:extLst>
          </p:cNvPr>
          <p:cNvSpPr>
            <a:spLocks noGrp="1"/>
          </p:cNvSpPr>
          <p:nvPr>
            <p:ph type="title"/>
          </p:nvPr>
        </p:nvSpPr>
        <p:spPr/>
        <p:txBody>
          <a:bodyPr/>
          <a:lstStyle/>
          <a:p>
            <a:r>
              <a:rPr lang="en-US"/>
              <a:t>Governing Equations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0BF7E20-B4C3-BBF7-9B9C-F7E45AE6469C}"/>
                  </a:ext>
                </a:extLst>
              </p:cNvPr>
              <p:cNvSpPr>
                <a:spLocks noGrp="1"/>
              </p:cNvSpPr>
              <p:nvPr>
                <p:ph idx="1"/>
              </p:nvPr>
            </p:nvSpPr>
            <p:spPr>
              <a:xfrm>
                <a:off x="435005" y="1825625"/>
                <a:ext cx="10515599" cy="4351338"/>
              </a:xfrm>
            </p:spPr>
            <p:txBody>
              <a:bodyPr>
                <a:normAutofit/>
              </a:bodyPr>
              <a:lstStyle/>
              <a:p>
                <a:pPr marL="0" indent="0">
                  <a:buNone/>
                </a:pPr>
                <a14:m>
                  <m:oMath xmlns:m="http://schemas.openxmlformats.org/officeDocument/2006/math">
                    <m:r>
                      <a:rPr lang="en-US" sz="2400" b="0" i="1" smtClean="0">
                        <a:effectLst/>
                        <a:latin typeface="Cambria Math" panose="02040503050406030204" pitchFamily="18" charset="0"/>
                      </a:rPr>
                      <m:t>𝑃𝑉</m:t>
                    </m:r>
                    <m:r>
                      <a:rPr lang="en-US" sz="2400" b="0" i="1" smtClean="0">
                        <a:effectLst/>
                        <a:latin typeface="Cambria Math" panose="02040503050406030204" pitchFamily="18" charset="0"/>
                      </a:rPr>
                      <m:t>=</m:t>
                    </m:r>
                    <m:r>
                      <a:rPr lang="en-US" sz="2400" b="0" i="1" smtClean="0">
                        <a:effectLst/>
                        <a:latin typeface="Cambria Math" panose="02040503050406030204" pitchFamily="18" charset="0"/>
                      </a:rPr>
                      <m:t>𝑚𝑅𝑇</m:t>
                    </m:r>
                  </m:oMath>
                </a14:m>
                <a:r>
                  <a:rPr lang="en-US" sz="2400">
                    <a:latin typeface="Times New Roman" panose="02020603050405020304" pitchFamily="18" charset="0"/>
                  </a:rPr>
                  <a:t>  		</a:t>
                </a:r>
                <a:r>
                  <a:rPr lang="en-US">
                    <a:latin typeface="Times New Roman" panose="02020603050405020304" pitchFamily="18" charset="0"/>
                  </a:rPr>
                  <a:t>Where:</a:t>
                </a:r>
              </a:p>
              <a:p>
                <a:pPr marL="91440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𝑃</m:t>
                    </m:r>
                  </m:oMath>
                </a14:m>
                <a:r>
                  <a:rPr lang="en-US" sz="2400">
                    <a:latin typeface="Times New Roman" panose="02020603050405020304" pitchFamily="18" charset="0"/>
                    <a:ea typeface="Times New Roman" panose="02020603050405020304" pitchFamily="18" charset="0"/>
                  </a:rPr>
                  <a:t> = Absolute pressure of the gas (KPa)</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𝑉</m:t>
                    </m:r>
                  </m:oMath>
                </a14:m>
                <a:r>
                  <a:rPr lang="en-US" sz="2400">
                    <a:latin typeface="Times New Roman" panose="02020603050405020304" pitchFamily="18" charset="0"/>
                    <a:ea typeface="Times New Roman" panose="02020603050405020304" pitchFamily="18" charset="0"/>
                  </a:rPr>
                  <a:t> = Volume of the gas (L)</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b="0" i="1" smtClean="0">
                        <a:latin typeface="Cambria Math" panose="02040503050406030204" pitchFamily="18" charset="0"/>
                        <a:ea typeface="Times New Roman" panose="02020603050405020304" pitchFamily="18" charset="0"/>
                      </a:rPr>
                      <m:t>𝑚</m:t>
                    </m:r>
                  </m:oMath>
                </a14:m>
                <a:r>
                  <a:rPr lang="en-US" sz="2400">
                    <a:latin typeface="Times New Roman" panose="02020603050405020304" pitchFamily="18" charset="0"/>
                    <a:ea typeface="Times New Roman" panose="02020603050405020304" pitchFamily="18" charset="0"/>
                  </a:rPr>
                  <a:t> = Mass of the gas (g)</a:t>
                </a:r>
              </a:p>
              <a:p>
                <a:pPr marL="0" indent="0">
                  <a:spcBef>
                    <a:spcPts val="0"/>
                  </a:spcBef>
                  <a:buNone/>
                </a:pPr>
                <a:r>
                  <a:rPr lang="en-US" sz="240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𝑅</m:t>
                    </m:r>
                  </m:oMath>
                </a14:m>
                <a:r>
                  <a:rPr lang="en-US" sz="2400">
                    <a:latin typeface="Times New Roman" panose="02020603050405020304" pitchFamily="18" charset="0"/>
                    <a:ea typeface="Times New Roman" panose="02020603050405020304" pitchFamily="18" charset="0"/>
                  </a:rPr>
                  <a:t> = Ideal gas constant (KJ/Kg*K) </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𝑇</m:t>
                    </m:r>
                  </m:oMath>
                </a14:m>
                <a:r>
                  <a:rPr lang="en-US" sz="2400">
                    <a:latin typeface="Times New Roman" panose="02020603050405020304" pitchFamily="18" charset="0"/>
                    <a:ea typeface="Times New Roman" panose="02020603050405020304" pitchFamily="18" charset="0"/>
                  </a:rPr>
                  <a:t> = Absolute temperature of the gas (K)</a:t>
                </a:r>
                <a:endParaRPr lang="en-US" sz="2400">
                  <a:latin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indent="0">
                  <a:buNone/>
                </a:pPr>
                <a:endParaRPr lang="en-US" sz="2200"/>
              </a:p>
            </p:txBody>
          </p:sp>
        </mc:Choice>
        <mc:Fallback xmlns="">
          <p:sp>
            <p:nvSpPr>
              <p:cNvPr id="7" name="Content Placeholder 2">
                <a:extLst>
                  <a:ext uri="{FF2B5EF4-FFF2-40B4-BE49-F238E27FC236}">
                    <a16:creationId xmlns:a16="http://schemas.microsoft.com/office/drawing/2014/main" id="{70BF7E20-B4C3-BBF7-9B9C-F7E45AE6469C}"/>
                  </a:ext>
                </a:extLst>
              </p:cNvPr>
              <p:cNvSpPr>
                <a:spLocks noGrp="1" noRot="1" noChangeAspect="1" noMove="1" noResize="1" noEditPoints="1" noAdjustHandles="1" noChangeArrowheads="1" noChangeShapeType="1" noTextEdit="1"/>
              </p:cNvSpPr>
              <p:nvPr>
                <p:ph idx="1"/>
              </p:nvPr>
            </p:nvSpPr>
            <p:spPr>
              <a:xfrm>
                <a:off x="435005" y="1825625"/>
                <a:ext cx="10515599" cy="4351338"/>
              </a:xfrm>
              <a:blipFill>
                <a:blip r:embed="rId2"/>
                <a:stretch>
                  <a:fillRect t="-2381"/>
                </a:stretch>
              </a:blipFill>
            </p:spPr>
            <p:txBody>
              <a:bodyPr/>
              <a:lstStyle/>
              <a:p>
                <a:r>
                  <a:rPr lang="en-US">
                    <a:noFill/>
                  </a:rPr>
                  <a:t> </a:t>
                </a:r>
              </a:p>
            </p:txBody>
          </p:sp>
        </mc:Fallback>
      </mc:AlternateContent>
      <p:pic>
        <p:nvPicPr>
          <p:cNvPr id="1027" name="Picture 3">
            <a:extLst>
              <a:ext uri="{FF2B5EF4-FFF2-40B4-BE49-F238E27FC236}">
                <a16:creationId xmlns:a16="http://schemas.microsoft.com/office/drawing/2014/main" id="{39AE73B4-297E-300E-3639-D22E92242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172" y="4036979"/>
            <a:ext cx="7254490" cy="27166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363D68-D074-4D58-AC6A-226598840A87}"/>
              </a:ext>
            </a:extLst>
          </p:cNvPr>
          <p:cNvSpPr txBox="1"/>
          <p:nvPr/>
        </p:nvSpPr>
        <p:spPr>
          <a:xfrm>
            <a:off x="206059" y="2676901"/>
            <a:ext cx="3756225" cy="1225141"/>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1.1.2</a:t>
            </a:r>
          </a:p>
          <a:p>
            <a:pPr algn="ctr"/>
            <a:r>
              <a:rPr lang="en-US"/>
              <a:t>“The system must be able to determine the rate of hydrogen gas produced.”</a:t>
            </a:r>
          </a:p>
        </p:txBody>
      </p:sp>
    </p:spTree>
    <p:extLst>
      <p:ext uri="{BB962C8B-B14F-4D97-AF65-F5344CB8AC3E}">
        <p14:creationId xmlns:p14="http://schemas.microsoft.com/office/powerpoint/2010/main" val="1472755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latin typeface="Cooper Black"/>
              </a:rPr>
              <a:t>Mass Measurement</a:t>
            </a:r>
            <a:endParaRPr lang="en-US"/>
          </a:p>
        </p:txBody>
      </p:sp>
      <p:pic>
        <p:nvPicPr>
          <p:cNvPr id="5" name="Content Placeholder 4">
            <a:extLst>
              <a:ext uri="{FF2B5EF4-FFF2-40B4-BE49-F238E27FC236}">
                <a16:creationId xmlns:a16="http://schemas.microsoft.com/office/drawing/2014/main" id="{2922C195-DEAF-F1FA-3D2B-D7CF0BC98A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3416" y="1395188"/>
            <a:ext cx="2881914" cy="3919403"/>
          </a:xfrm>
        </p:spPr>
      </p:pic>
      <p:graphicFrame>
        <p:nvGraphicFramePr>
          <p:cNvPr id="7" name="Content Placeholder 2">
            <a:extLst>
              <a:ext uri="{FF2B5EF4-FFF2-40B4-BE49-F238E27FC236}">
                <a16:creationId xmlns:a16="http://schemas.microsoft.com/office/drawing/2014/main" id="{74433317-0975-7CCC-5887-63A7DE68F946}"/>
              </a:ext>
            </a:extLst>
          </p:cNvPr>
          <p:cNvGraphicFramePr>
            <a:graphicFrameLocks/>
          </p:cNvGraphicFramePr>
          <p:nvPr>
            <p:extLst>
              <p:ext uri="{D42A27DB-BD31-4B8C-83A1-F6EECF244321}">
                <p14:modId xmlns:p14="http://schemas.microsoft.com/office/powerpoint/2010/main" val="3128226133"/>
              </p:ext>
            </p:extLst>
          </p:nvPr>
        </p:nvGraphicFramePr>
        <p:xfrm>
          <a:off x="838200" y="2251795"/>
          <a:ext cx="4998128" cy="3062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86ADB83-B09C-34FB-0CEA-3D1FDBF68BA9}"/>
              </a:ext>
            </a:extLst>
          </p:cNvPr>
          <p:cNvSpPr txBox="1"/>
          <p:nvPr/>
        </p:nvSpPr>
        <p:spPr>
          <a:xfrm>
            <a:off x="1464075" y="5301298"/>
            <a:ext cx="3746377" cy="942117"/>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1.2.1</a:t>
            </a:r>
          </a:p>
          <a:p>
            <a:pPr algn="ctr">
              <a:lnSpc>
                <a:spcPct val="107000"/>
              </a:lnSpc>
              <a:spcAft>
                <a:spcPts val="800"/>
              </a:spcAft>
            </a:pPr>
            <a:r>
              <a:rPr lang="en-US" sz="1800">
                <a:effectLst/>
                <a:ea typeface="Calibri" panose="020F0502020204030204" pitchFamily="34" charset="0"/>
                <a:cs typeface="Times New Roman" panose="02020603050405020304" pitchFamily="18" charset="0"/>
              </a:rPr>
              <a:t>“The system must measure the amount of hydrogen stored.”</a:t>
            </a:r>
            <a:endParaRPr lang="en-US" sz="180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64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B46-18A3-8F48-0B0E-735E765D9875}"/>
              </a:ext>
            </a:extLst>
          </p:cNvPr>
          <p:cNvSpPr>
            <a:spLocks noGrp="1"/>
          </p:cNvSpPr>
          <p:nvPr>
            <p:ph type="title"/>
          </p:nvPr>
        </p:nvSpPr>
        <p:spPr/>
        <p:txBody>
          <a:bodyPr/>
          <a:lstStyle/>
          <a:p>
            <a:r>
              <a:rPr lang="en-US">
                <a:latin typeface="Cooper Black"/>
              </a:rPr>
              <a:t>Hydrogen Storage Applications</a:t>
            </a:r>
            <a:endParaRPr lang="en-US"/>
          </a:p>
        </p:txBody>
      </p:sp>
      <p:pic>
        <p:nvPicPr>
          <p:cNvPr id="5" name="Picture 4">
            <a:extLst>
              <a:ext uri="{FF2B5EF4-FFF2-40B4-BE49-F238E27FC236}">
                <a16:creationId xmlns:a16="http://schemas.microsoft.com/office/drawing/2014/main" id="{537638D9-73CA-C0A5-7D96-BB77D8C7A437}"/>
              </a:ext>
            </a:extLst>
          </p:cNvPr>
          <p:cNvPicPr>
            <a:picLocks noChangeAspect="1"/>
          </p:cNvPicPr>
          <p:nvPr/>
        </p:nvPicPr>
        <p:blipFill>
          <a:blip r:embed="rId2"/>
          <a:stretch>
            <a:fillRect/>
          </a:stretch>
        </p:blipFill>
        <p:spPr>
          <a:xfrm>
            <a:off x="420562" y="2114905"/>
            <a:ext cx="3350961" cy="1841519"/>
          </a:xfrm>
          <a:prstGeom prst="rect">
            <a:avLst/>
          </a:prstGeom>
        </p:spPr>
      </p:pic>
      <p:sp>
        <p:nvSpPr>
          <p:cNvPr id="7" name="TextBox 6">
            <a:extLst>
              <a:ext uri="{FF2B5EF4-FFF2-40B4-BE49-F238E27FC236}">
                <a16:creationId xmlns:a16="http://schemas.microsoft.com/office/drawing/2014/main" id="{6EBC1E16-F513-E2EE-90BB-2557565C53D8}"/>
              </a:ext>
            </a:extLst>
          </p:cNvPr>
          <p:cNvSpPr txBox="1"/>
          <p:nvPr/>
        </p:nvSpPr>
        <p:spPr>
          <a:xfrm>
            <a:off x="-43535" y="1690688"/>
            <a:ext cx="4279153" cy="369332"/>
          </a:xfrm>
          <a:prstGeom prst="rect">
            <a:avLst/>
          </a:prstGeom>
          <a:noFill/>
        </p:spPr>
        <p:txBody>
          <a:bodyPr wrap="square" rtlCol="0">
            <a:spAutoFit/>
          </a:bodyPr>
          <a:lstStyle/>
          <a:p>
            <a:pPr algn="ctr"/>
            <a:r>
              <a:rPr lang="en-US"/>
              <a:t>Personal Vehicles (Toyota </a:t>
            </a:r>
            <a:r>
              <a:rPr lang="en-US" err="1"/>
              <a:t>Mirai</a:t>
            </a:r>
            <a:r>
              <a:rPr lang="en-US"/>
              <a:t>)</a:t>
            </a:r>
          </a:p>
        </p:txBody>
      </p:sp>
      <p:pic>
        <p:nvPicPr>
          <p:cNvPr id="9" name="Picture 8">
            <a:extLst>
              <a:ext uri="{FF2B5EF4-FFF2-40B4-BE49-F238E27FC236}">
                <a16:creationId xmlns:a16="http://schemas.microsoft.com/office/drawing/2014/main" id="{D65A5343-51E5-0589-7807-D8D45B0A4D96}"/>
              </a:ext>
            </a:extLst>
          </p:cNvPr>
          <p:cNvPicPr>
            <a:picLocks noChangeAspect="1"/>
          </p:cNvPicPr>
          <p:nvPr/>
        </p:nvPicPr>
        <p:blipFill>
          <a:blip r:embed="rId3"/>
          <a:stretch>
            <a:fillRect/>
          </a:stretch>
        </p:blipFill>
        <p:spPr>
          <a:xfrm>
            <a:off x="3991991" y="2135032"/>
            <a:ext cx="3649634" cy="1841520"/>
          </a:xfrm>
          <a:prstGeom prst="rect">
            <a:avLst/>
          </a:prstGeom>
        </p:spPr>
      </p:pic>
      <p:sp>
        <p:nvSpPr>
          <p:cNvPr id="10" name="TextBox 9">
            <a:extLst>
              <a:ext uri="{FF2B5EF4-FFF2-40B4-BE49-F238E27FC236}">
                <a16:creationId xmlns:a16="http://schemas.microsoft.com/office/drawing/2014/main" id="{6C3E3CB1-D60B-5876-71A5-B37F48A80D66}"/>
              </a:ext>
            </a:extLst>
          </p:cNvPr>
          <p:cNvSpPr txBox="1"/>
          <p:nvPr/>
        </p:nvSpPr>
        <p:spPr>
          <a:xfrm>
            <a:off x="3557701" y="1681923"/>
            <a:ext cx="4279153" cy="369332"/>
          </a:xfrm>
          <a:prstGeom prst="rect">
            <a:avLst/>
          </a:prstGeom>
          <a:noFill/>
        </p:spPr>
        <p:txBody>
          <a:bodyPr wrap="square" rtlCol="0">
            <a:spAutoFit/>
          </a:bodyPr>
          <a:lstStyle/>
          <a:p>
            <a:pPr algn="ctr"/>
            <a:r>
              <a:rPr lang="en-US"/>
              <a:t>Commercial Vehicles (Toyota)</a:t>
            </a:r>
          </a:p>
        </p:txBody>
      </p:sp>
      <p:pic>
        <p:nvPicPr>
          <p:cNvPr id="12" name="Picture 11">
            <a:extLst>
              <a:ext uri="{FF2B5EF4-FFF2-40B4-BE49-F238E27FC236}">
                <a16:creationId xmlns:a16="http://schemas.microsoft.com/office/drawing/2014/main" id="{0FF4CA64-B6A4-B685-45A9-75DBB0CE64A3}"/>
              </a:ext>
            </a:extLst>
          </p:cNvPr>
          <p:cNvPicPr>
            <a:picLocks noChangeAspect="1"/>
          </p:cNvPicPr>
          <p:nvPr/>
        </p:nvPicPr>
        <p:blipFill>
          <a:blip r:embed="rId4"/>
          <a:stretch>
            <a:fillRect/>
          </a:stretch>
        </p:blipFill>
        <p:spPr>
          <a:xfrm>
            <a:off x="7909974" y="2120881"/>
            <a:ext cx="3353832" cy="1835543"/>
          </a:xfrm>
          <a:prstGeom prst="rect">
            <a:avLst/>
          </a:prstGeom>
        </p:spPr>
      </p:pic>
      <p:sp>
        <p:nvSpPr>
          <p:cNvPr id="13" name="TextBox 12">
            <a:extLst>
              <a:ext uri="{FF2B5EF4-FFF2-40B4-BE49-F238E27FC236}">
                <a16:creationId xmlns:a16="http://schemas.microsoft.com/office/drawing/2014/main" id="{72213B0B-21B4-F06B-314C-42DFDC006ED8}"/>
              </a:ext>
            </a:extLst>
          </p:cNvPr>
          <p:cNvSpPr txBox="1"/>
          <p:nvPr/>
        </p:nvSpPr>
        <p:spPr>
          <a:xfrm>
            <a:off x="7342802" y="1667069"/>
            <a:ext cx="4279153" cy="369332"/>
          </a:xfrm>
          <a:prstGeom prst="rect">
            <a:avLst/>
          </a:prstGeom>
          <a:noFill/>
        </p:spPr>
        <p:txBody>
          <a:bodyPr wrap="square" rtlCol="0">
            <a:spAutoFit/>
          </a:bodyPr>
          <a:lstStyle/>
          <a:p>
            <a:pPr algn="ctr"/>
            <a:r>
              <a:rPr lang="en-US"/>
              <a:t>Aircraft (Airbus)</a:t>
            </a:r>
          </a:p>
        </p:txBody>
      </p:sp>
      <p:sp>
        <p:nvSpPr>
          <p:cNvPr id="14" name="TextBox 13">
            <a:extLst>
              <a:ext uri="{FF2B5EF4-FFF2-40B4-BE49-F238E27FC236}">
                <a16:creationId xmlns:a16="http://schemas.microsoft.com/office/drawing/2014/main" id="{0458B772-50D8-4BF9-D949-3DA88891CDCD}"/>
              </a:ext>
            </a:extLst>
          </p:cNvPr>
          <p:cNvSpPr txBox="1"/>
          <p:nvPr/>
        </p:nvSpPr>
        <p:spPr>
          <a:xfrm>
            <a:off x="838200" y="4918636"/>
            <a:ext cx="9592235" cy="1200329"/>
          </a:xfrm>
          <a:prstGeom prst="rect">
            <a:avLst/>
          </a:prstGeom>
          <a:noFill/>
        </p:spPr>
        <p:txBody>
          <a:bodyPr wrap="square" rtlCol="0">
            <a:spAutoFit/>
          </a:bodyPr>
          <a:lstStyle/>
          <a:p>
            <a:pPr algn="ctr"/>
            <a:r>
              <a:rPr lang="en-US" sz="3600"/>
              <a:t>Storing hydrogen at high pressures and cryogenic temperatures is dangerous and heavy</a:t>
            </a:r>
          </a:p>
        </p:txBody>
      </p:sp>
      <p:sp>
        <p:nvSpPr>
          <p:cNvPr id="15" name="Rectangle 14">
            <a:extLst>
              <a:ext uri="{FF2B5EF4-FFF2-40B4-BE49-F238E27FC236}">
                <a16:creationId xmlns:a16="http://schemas.microsoft.com/office/drawing/2014/main" id="{FB6849F8-7B80-5757-EE5B-0B9C2A375889}"/>
              </a:ext>
            </a:extLst>
          </p:cNvPr>
          <p:cNvSpPr/>
          <p:nvPr/>
        </p:nvSpPr>
        <p:spPr>
          <a:xfrm>
            <a:off x="838200" y="4619812"/>
            <a:ext cx="9592235" cy="183554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98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2AAE-95E9-0A76-DE6A-8669E1D60CDA}"/>
              </a:ext>
            </a:extLst>
          </p:cNvPr>
          <p:cNvSpPr>
            <a:spLocks noGrp="1"/>
          </p:cNvSpPr>
          <p:nvPr>
            <p:ph type="title"/>
          </p:nvPr>
        </p:nvSpPr>
        <p:spPr/>
        <p:txBody>
          <a:bodyPr/>
          <a:lstStyle/>
          <a:p>
            <a:r>
              <a:rPr lang="en-US">
                <a:latin typeface="Cooper Black"/>
              </a:rPr>
              <a:t>Instrumentation Verification</a:t>
            </a:r>
            <a:endParaRPr lang="en-US"/>
          </a:p>
        </p:txBody>
      </p:sp>
      <p:graphicFrame>
        <p:nvGraphicFramePr>
          <p:cNvPr id="4" name="Content Placeholder 3">
            <a:extLst>
              <a:ext uri="{FF2B5EF4-FFF2-40B4-BE49-F238E27FC236}">
                <a16:creationId xmlns:a16="http://schemas.microsoft.com/office/drawing/2014/main" id="{0A7CE571-D15F-E757-7900-73AE88534ED8}"/>
              </a:ext>
            </a:extLst>
          </p:cNvPr>
          <p:cNvGraphicFramePr>
            <a:graphicFrameLocks noGrp="1"/>
          </p:cNvGraphicFramePr>
          <p:nvPr>
            <p:ph idx="1"/>
            <p:extLst>
              <p:ext uri="{D42A27DB-BD31-4B8C-83A1-F6EECF244321}">
                <p14:modId xmlns:p14="http://schemas.microsoft.com/office/powerpoint/2010/main" val="3452992172"/>
              </p:ext>
            </p:extLst>
          </p:nvPr>
        </p:nvGraphicFramePr>
        <p:xfrm>
          <a:off x="838200" y="1825625"/>
          <a:ext cx="99595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4928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590662" y="4267832"/>
            <a:ext cx="4937510" cy="1297115"/>
          </a:xfrm>
        </p:spPr>
        <p:txBody>
          <a:bodyPr anchor="t">
            <a:noAutofit/>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Interfaces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00778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Interfaces - Valves</a:t>
            </a:r>
          </a:p>
        </p:txBody>
      </p:sp>
      <p:pic>
        <p:nvPicPr>
          <p:cNvPr id="13" name="Picture 12">
            <a:extLst>
              <a:ext uri="{FF2B5EF4-FFF2-40B4-BE49-F238E27FC236}">
                <a16:creationId xmlns:a16="http://schemas.microsoft.com/office/drawing/2014/main" id="{6F3C21C7-AFCA-640A-EB38-A378B1E97A80}"/>
              </a:ext>
            </a:extLst>
          </p:cNvPr>
          <p:cNvPicPr>
            <a:picLocks noChangeAspect="1"/>
          </p:cNvPicPr>
          <p:nvPr/>
        </p:nvPicPr>
        <p:blipFill>
          <a:blip r:embed="rId3"/>
          <a:stretch>
            <a:fillRect/>
          </a:stretch>
        </p:blipFill>
        <p:spPr>
          <a:xfrm>
            <a:off x="4759899" y="1532948"/>
            <a:ext cx="6421607" cy="4959927"/>
          </a:xfrm>
          <a:prstGeom prst="rect">
            <a:avLst/>
          </a:prstGeom>
        </p:spPr>
      </p:pic>
      <p:pic>
        <p:nvPicPr>
          <p:cNvPr id="14" name="Picture 13">
            <a:extLst>
              <a:ext uri="{FF2B5EF4-FFF2-40B4-BE49-F238E27FC236}">
                <a16:creationId xmlns:a16="http://schemas.microsoft.com/office/drawing/2014/main" id="{1A3F442B-F635-E5F5-B92B-EEB052264AF4}"/>
              </a:ext>
            </a:extLst>
          </p:cNvPr>
          <p:cNvPicPr>
            <a:picLocks noChangeAspect="1"/>
          </p:cNvPicPr>
          <p:nvPr/>
        </p:nvPicPr>
        <p:blipFill>
          <a:blip r:embed="rId4"/>
          <a:stretch>
            <a:fillRect/>
          </a:stretch>
        </p:blipFill>
        <p:spPr>
          <a:xfrm>
            <a:off x="110838" y="4123112"/>
            <a:ext cx="4785763" cy="2535315"/>
          </a:xfrm>
          <a:prstGeom prst="rect">
            <a:avLst/>
          </a:prstGeom>
        </p:spPr>
      </p:pic>
      <p:cxnSp>
        <p:nvCxnSpPr>
          <p:cNvPr id="4" name="Straight Connector 3">
            <a:extLst>
              <a:ext uri="{FF2B5EF4-FFF2-40B4-BE49-F238E27FC236}">
                <a16:creationId xmlns:a16="http://schemas.microsoft.com/office/drawing/2014/main" id="{B36BEBD0-F5F2-8F7E-6455-5BC0AA755353}"/>
              </a:ext>
            </a:extLst>
          </p:cNvPr>
          <p:cNvCxnSpPr>
            <a:cxnSpLocks/>
          </p:cNvCxnSpPr>
          <p:nvPr/>
        </p:nvCxnSpPr>
        <p:spPr>
          <a:xfrm flipV="1">
            <a:off x="3814763" y="3789218"/>
            <a:ext cx="1081838" cy="129475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6F8B3C-D532-DB15-3363-53BDEA83D544}"/>
              </a:ext>
            </a:extLst>
          </p:cNvPr>
          <p:cNvCxnSpPr>
            <a:cxnSpLocks/>
          </p:cNvCxnSpPr>
          <p:nvPr/>
        </p:nvCxnSpPr>
        <p:spPr>
          <a:xfrm flipV="1">
            <a:off x="3814763" y="4329545"/>
            <a:ext cx="1081838" cy="754424"/>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580567-0F5A-1173-91C7-C90AB5EFF1AF}"/>
              </a:ext>
            </a:extLst>
          </p:cNvPr>
          <p:cNvCxnSpPr>
            <a:cxnSpLocks/>
          </p:cNvCxnSpPr>
          <p:nvPr/>
        </p:nvCxnSpPr>
        <p:spPr>
          <a:xfrm flipV="1">
            <a:off x="1466850" y="3206151"/>
            <a:ext cx="3429751" cy="2018312"/>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A18257-6F73-22B6-3866-B5032D858C5C}"/>
              </a:ext>
            </a:extLst>
          </p:cNvPr>
          <p:cNvCxnSpPr>
            <a:cxnSpLocks/>
          </p:cNvCxnSpPr>
          <p:nvPr/>
        </p:nvCxnSpPr>
        <p:spPr>
          <a:xfrm flipV="1">
            <a:off x="1466850" y="1710906"/>
            <a:ext cx="3429751" cy="3513557"/>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277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Interfaces – Tee Fittings</a:t>
            </a:r>
          </a:p>
        </p:txBody>
      </p:sp>
      <p:pic>
        <p:nvPicPr>
          <p:cNvPr id="3" name="Picture 2">
            <a:extLst>
              <a:ext uri="{FF2B5EF4-FFF2-40B4-BE49-F238E27FC236}">
                <a16:creationId xmlns:a16="http://schemas.microsoft.com/office/drawing/2014/main" id="{D9B704EA-FF0B-468E-43DD-C2FFC281B2AF}"/>
              </a:ext>
            </a:extLst>
          </p:cNvPr>
          <p:cNvPicPr>
            <a:picLocks noChangeAspect="1"/>
          </p:cNvPicPr>
          <p:nvPr/>
        </p:nvPicPr>
        <p:blipFill>
          <a:blip r:embed="rId3"/>
          <a:stretch>
            <a:fillRect/>
          </a:stretch>
        </p:blipFill>
        <p:spPr>
          <a:xfrm>
            <a:off x="5170516" y="1380014"/>
            <a:ext cx="5857624" cy="4524317"/>
          </a:xfrm>
          <a:prstGeom prst="rect">
            <a:avLst/>
          </a:prstGeom>
        </p:spPr>
      </p:pic>
      <p:pic>
        <p:nvPicPr>
          <p:cNvPr id="4" name="Picture 3">
            <a:extLst>
              <a:ext uri="{FF2B5EF4-FFF2-40B4-BE49-F238E27FC236}">
                <a16:creationId xmlns:a16="http://schemas.microsoft.com/office/drawing/2014/main" id="{1A52DC32-789F-709C-F2AC-75DF0EDF54D2}"/>
              </a:ext>
            </a:extLst>
          </p:cNvPr>
          <p:cNvPicPr>
            <a:picLocks noChangeAspect="1"/>
          </p:cNvPicPr>
          <p:nvPr/>
        </p:nvPicPr>
        <p:blipFill>
          <a:blip r:embed="rId4"/>
          <a:stretch>
            <a:fillRect/>
          </a:stretch>
        </p:blipFill>
        <p:spPr>
          <a:xfrm>
            <a:off x="317061" y="3956719"/>
            <a:ext cx="4785775" cy="2536156"/>
          </a:xfrm>
          <a:prstGeom prst="rect">
            <a:avLst/>
          </a:prstGeom>
        </p:spPr>
      </p:pic>
      <p:cxnSp>
        <p:nvCxnSpPr>
          <p:cNvPr id="5" name="Straight Connector 4">
            <a:extLst>
              <a:ext uri="{FF2B5EF4-FFF2-40B4-BE49-F238E27FC236}">
                <a16:creationId xmlns:a16="http://schemas.microsoft.com/office/drawing/2014/main" id="{440BBD83-0317-604C-9743-4D442960A49A}"/>
              </a:ext>
            </a:extLst>
          </p:cNvPr>
          <p:cNvCxnSpPr>
            <a:cxnSpLocks/>
          </p:cNvCxnSpPr>
          <p:nvPr/>
        </p:nvCxnSpPr>
        <p:spPr>
          <a:xfrm flipV="1">
            <a:off x="4362450" y="3429000"/>
            <a:ext cx="909205" cy="146923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109396-FC29-07DC-FB49-AE3A3FC85612}"/>
              </a:ext>
            </a:extLst>
          </p:cNvPr>
          <p:cNvCxnSpPr>
            <a:cxnSpLocks/>
          </p:cNvCxnSpPr>
          <p:nvPr/>
        </p:nvCxnSpPr>
        <p:spPr>
          <a:xfrm flipV="1">
            <a:off x="4362450" y="4211782"/>
            <a:ext cx="957695" cy="686449"/>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25BA6B-6B41-379D-5BD8-AB5EB4DD1541}"/>
              </a:ext>
            </a:extLst>
          </p:cNvPr>
          <p:cNvCxnSpPr>
            <a:cxnSpLocks/>
          </p:cNvCxnSpPr>
          <p:nvPr/>
        </p:nvCxnSpPr>
        <p:spPr>
          <a:xfrm flipV="1">
            <a:off x="1338263" y="2999509"/>
            <a:ext cx="3968028" cy="210351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B7C29F-703B-61D7-EBE7-433C2962C661}"/>
              </a:ext>
            </a:extLst>
          </p:cNvPr>
          <p:cNvCxnSpPr>
            <a:cxnSpLocks/>
          </p:cNvCxnSpPr>
          <p:nvPr/>
        </p:nvCxnSpPr>
        <p:spPr>
          <a:xfrm flipV="1">
            <a:off x="1338263" y="1537855"/>
            <a:ext cx="3981882" cy="3565164"/>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239FAAA-AF9F-C641-5B69-10F0F2D0420E}"/>
              </a:ext>
            </a:extLst>
          </p:cNvPr>
          <p:cNvPicPr>
            <a:picLocks noChangeAspect="1"/>
          </p:cNvPicPr>
          <p:nvPr/>
        </p:nvPicPr>
        <p:blipFill>
          <a:blip r:embed="rId5"/>
          <a:stretch>
            <a:fillRect/>
          </a:stretch>
        </p:blipFill>
        <p:spPr>
          <a:xfrm>
            <a:off x="7035672" y="1552498"/>
            <a:ext cx="2031894" cy="1049991"/>
          </a:xfrm>
          <a:prstGeom prst="rect">
            <a:avLst/>
          </a:prstGeom>
        </p:spPr>
      </p:pic>
    </p:spTree>
    <p:extLst>
      <p:ext uri="{BB962C8B-B14F-4D97-AF65-F5344CB8AC3E}">
        <p14:creationId xmlns:p14="http://schemas.microsoft.com/office/powerpoint/2010/main" val="2673294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Interfaces – Electrolyzer Fitting</a:t>
            </a:r>
          </a:p>
        </p:txBody>
      </p:sp>
      <p:pic>
        <p:nvPicPr>
          <p:cNvPr id="4" name="Picture 3">
            <a:extLst>
              <a:ext uri="{FF2B5EF4-FFF2-40B4-BE49-F238E27FC236}">
                <a16:creationId xmlns:a16="http://schemas.microsoft.com/office/drawing/2014/main" id="{A004C746-45FD-2BD1-8046-0EAF90677A67}"/>
              </a:ext>
            </a:extLst>
          </p:cNvPr>
          <p:cNvPicPr>
            <a:picLocks noChangeAspect="1"/>
          </p:cNvPicPr>
          <p:nvPr/>
        </p:nvPicPr>
        <p:blipFill>
          <a:blip r:embed="rId3"/>
          <a:stretch>
            <a:fillRect/>
          </a:stretch>
        </p:blipFill>
        <p:spPr>
          <a:xfrm>
            <a:off x="5557921" y="1501832"/>
            <a:ext cx="5743571" cy="4436225"/>
          </a:xfrm>
          <a:prstGeom prst="rect">
            <a:avLst/>
          </a:prstGeom>
        </p:spPr>
      </p:pic>
      <p:pic>
        <p:nvPicPr>
          <p:cNvPr id="5" name="Picture 4">
            <a:extLst>
              <a:ext uri="{FF2B5EF4-FFF2-40B4-BE49-F238E27FC236}">
                <a16:creationId xmlns:a16="http://schemas.microsoft.com/office/drawing/2014/main" id="{40C265B4-1F0E-8CA1-EDE0-493D11891E40}"/>
              </a:ext>
            </a:extLst>
          </p:cNvPr>
          <p:cNvPicPr>
            <a:picLocks noChangeAspect="1"/>
          </p:cNvPicPr>
          <p:nvPr/>
        </p:nvPicPr>
        <p:blipFill>
          <a:blip r:embed="rId4"/>
          <a:stretch>
            <a:fillRect/>
          </a:stretch>
        </p:blipFill>
        <p:spPr>
          <a:xfrm>
            <a:off x="389313" y="3713017"/>
            <a:ext cx="5247371" cy="2779857"/>
          </a:xfrm>
          <a:prstGeom prst="rect">
            <a:avLst/>
          </a:prstGeom>
        </p:spPr>
      </p:pic>
      <p:cxnSp>
        <p:nvCxnSpPr>
          <p:cNvPr id="3" name="Straight Connector 2">
            <a:extLst>
              <a:ext uri="{FF2B5EF4-FFF2-40B4-BE49-F238E27FC236}">
                <a16:creationId xmlns:a16="http://schemas.microsoft.com/office/drawing/2014/main" id="{B95D24E9-51B0-62FA-0BD3-FDE895A51EE3}"/>
              </a:ext>
            </a:extLst>
          </p:cNvPr>
          <p:cNvCxnSpPr>
            <a:cxnSpLocks/>
          </p:cNvCxnSpPr>
          <p:nvPr/>
        </p:nvCxnSpPr>
        <p:spPr>
          <a:xfrm flipV="1">
            <a:off x="2670105" y="3144983"/>
            <a:ext cx="3058750" cy="1549688"/>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1C8963-5829-C4E8-5B8E-F8A32460A6D3}"/>
              </a:ext>
            </a:extLst>
          </p:cNvPr>
          <p:cNvCxnSpPr>
            <a:cxnSpLocks/>
          </p:cNvCxnSpPr>
          <p:nvPr/>
        </p:nvCxnSpPr>
        <p:spPr>
          <a:xfrm flipV="1">
            <a:off x="2672791" y="1690688"/>
            <a:ext cx="3014500" cy="3005931"/>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85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B00A-96DC-ED4D-7E32-3813F3AFB0F7}"/>
              </a:ext>
            </a:extLst>
          </p:cNvPr>
          <p:cNvSpPr>
            <a:spLocks noGrp="1"/>
          </p:cNvSpPr>
          <p:nvPr>
            <p:ph type="title"/>
          </p:nvPr>
        </p:nvSpPr>
        <p:spPr/>
        <p:txBody>
          <a:bodyPr/>
          <a:lstStyle/>
          <a:p>
            <a:r>
              <a:rPr lang="en-US"/>
              <a:t>Fuel Cell Integration</a:t>
            </a:r>
          </a:p>
        </p:txBody>
      </p:sp>
      <p:pic>
        <p:nvPicPr>
          <p:cNvPr id="5" name="Content Placeholder 4">
            <a:extLst>
              <a:ext uri="{FF2B5EF4-FFF2-40B4-BE49-F238E27FC236}">
                <a16:creationId xmlns:a16="http://schemas.microsoft.com/office/drawing/2014/main" id="{B4727EE4-4EE4-D8C7-A27C-4140AFB020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2018" y="1831426"/>
            <a:ext cx="8238207" cy="4351338"/>
          </a:xfrm>
        </p:spPr>
      </p:pic>
      <p:sp>
        <p:nvSpPr>
          <p:cNvPr id="4" name="TextBox 3">
            <a:extLst>
              <a:ext uri="{FF2B5EF4-FFF2-40B4-BE49-F238E27FC236}">
                <a16:creationId xmlns:a16="http://schemas.microsoft.com/office/drawing/2014/main" id="{CC4B43F5-0F63-50E2-D444-424D9F986082}"/>
              </a:ext>
            </a:extLst>
          </p:cNvPr>
          <p:cNvSpPr txBox="1"/>
          <p:nvPr/>
        </p:nvSpPr>
        <p:spPr>
          <a:xfrm>
            <a:off x="294062" y="1927576"/>
            <a:ext cx="3756225"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1.4</a:t>
            </a:r>
          </a:p>
          <a:p>
            <a:pPr algn="ctr"/>
            <a:r>
              <a:rPr lang="en-US"/>
              <a:t>“The system must interface with the Embry-Riddle fuel cell.”</a:t>
            </a:r>
          </a:p>
        </p:txBody>
      </p:sp>
      <p:sp>
        <p:nvSpPr>
          <p:cNvPr id="8" name="TextBox 7">
            <a:extLst>
              <a:ext uri="{FF2B5EF4-FFF2-40B4-BE49-F238E27FC236}">
                <a16:creationId xmlns:a16="http://schemas.microsoft.com/office/drawing/2014/main" id="{52E9BE16-B5CB-D410-E6DF-7D3C9C957B60}"/>
              </a:ext>
            </a:extLst>
          </p:cNvPr>
          <p:cNvSpPr txBox="1"/>
          <p:nvPr/>
        </p:nvSpPr>
        <p:spPr>
          <a:xfrm>
            <a:off x="294061" y="2985843"/>
            <a:ext cx="3756225"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1.4.1</a:t>
            </a:r>
          </a:p>
          <a:p>
            <a:pPr algn="ctr"/>
            <a:r>
              <a:rPr lang="en-US"/>
              <a:t>“The system output must be a ¼” PTFE tube.”</a:t>
            </a:r>
          </a:p>
        </p:txBody>
      </p:sp>
      <p:cxnSp>
        <p:nvCxnSpPr>
          <p:cNvPr id="10" name="Straight Arrow Connector 9">
            <a:extLst>
              <a:ext uri="{FF2B5EF4-FFF2-40B4-BE49-F238E27FC236}">
                <a16:creationId xmlns:a16="http://schemas.microsoft.com/office/drawing/2014/main" id="{BCEA0666-1C10-115D-A2F7-7ACB4F86D2CF}"/>
              </a:ext>
            </a:extLst>
          </p:cNvPr>
          <p:cNvCxnSpPr/>
          <p:nvPr/>
        </p:nvCxnSpPr>
        <p:spPr>
          <a:xfrm flipH="1">
            <a:off x="6799096" y="4184922"/>
            <a:ext cx="802204" cy="6619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D2D040-3234-3016-9765-1220CC9F4518}"/>
              </a:ext>
            </a:extLst>
          </p:cNvPr>
          <p:cNvSpPr txBox="1"/>
          <p:nvPr/>
        </p:nvSpPr>
        <p:spPr>
          <a:xfrm>
            <a:off x="7040320" y="3859518"/>
            <a:ext cx="1548309" cy="369332"/>
          </a:xfrm>
          <a:prstGeom prst="rect">
            <a:avLst/>
          </a:prstGeom>
          <a:noFill/>
        </p:spPr>
        <p:txBody>
          <a:bodyPr wrap="square" rtlCol="0">
            <a:spAutoFit/>
          </a:bodyPr>
          <a:lstStyle/>
          <a:p>
            <a:pPr algn="ctr"/>
            <a:r>
              <a:rPr lang="en-US"/>
              <a:t>¼” PTFE</a:t>
            </a:r>
          </a:p>
        </p:txBody>
      </p:sp>
    </p:spTree>
    <p:extLst>
      <p:ext uri="{BB962C8B-B14F-4D97-AF65-F5344CB8AC3E}">
        <p14:creationId xmlns:p14="http://schemas.microsoft.com/office/powerpoint/2010/main" val="3717863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t>Detecting Leaks</a:t>
            </a:r>
          </a:p>
        </p:txBody>
      </p:sp>
      <p:pic>
        <p:nvPicPr>
          <p:cNvPr id="5" name="Content Placeholder 4">
            <a:extLst>
              <a:ext uri="{FF2B5EF4-FFF2-40B4-BE49-F238E27FC236}">
                <a16:creationId xmlns:a16="http://schemas.microsoft.com/office/drawing/2014/main" id="{46C766FB-DC5C-6AC4-0B37-C4154874C51F}"/>
              </a:ext>
            </a:extLst>
          </p:cNvPr>
          <p:cNvPicPr>
            <a:picLocks noGrp="1" noChangeAspect="1"/>
          </p:cNvPicPr>
          <p:nvPr>
            <p:ph idx="1"/>
          </p:nvPr>
        </p:nvPicPr>
        <p:blipFill>
          <a:blip r:embed="rId3"/>
          <a:stretch>
            <a:fillRect/>
          </a:stretch>
        </p:blipFill>
        <p:spPr>
          <a:xfrm>
            <a:off x="3686193" y="1354736"/>
            <a:ext cx="6670314" cy="4351338"/>
          </a:xfrm>
          <a:prstGeom prst="rect">
            <a:avLst/>
          </a:prstGeom>
        </p:spPr>
      </p:pic>
      <p:sp>
        <p:nvSpPr>
          <p:cNvPr id="6" name="TextBox 5">
            <a:extLst>
              <a:ext uri="{FF2B5EF4-FFF2-40B4-BE49-F238E27FC236}">
                <a16:creationId xmlns:a16="http://schemas.microsoft.com/office/drawing/2014/main" id="{2BD143EF-8C4E-DC12-F885-986347493EF9}"/>
              </a:ext>
            </a:extLst>
          </p:cNvPr>
          <p:cNvSpPr txBox="1"/>
          <p:nvPr/>
        </p:nvSpPr>
        <p:spPr>
          <a:xfrm>
            <a:off x="323051" y="2064244"/>
            <a:ext cx="2589888" cy="1754326"/>
          </a:xfrm>
          <a:prstGeom prst="rect">
            <a:avLst/>
          </a:prstGeom>
          <a:noFill/>
        </p:spPr>
        <p:txBody>
          <a:bodyPr wrap="square" rtlCol="0">
            <a:spAutoFit/>
          </a:bodyPr>
          <a:lstStyle/>
          <a:p>
            <a:r>
              <a:rPr lang="en-US"/>
              <a:t>ERH2 will follow ASHRAE Bubble Method under Chapter 29.9 Leak Detection in the 2017 edition ASHRAE Handbook.  </a:t>
            </a:r>
          </a:p>
        </p:txBody>
      </p:sp>
      <p:sp>
        <p:nvSpPr>
          <p:cNvPr id="7" name="TextBox 6">
            <a:extLst>
              <a:ext uri="{FF2B5EF4-FFF2-40B4-BE49-F238E27FC236}">
                <a16:creationId xmlns:a16="http://schemas.microsoft.com/office/drawing/2014/main" id="{6641BC5D-4B52-2FD1-2B40-5B7A5C5D3318}"/>
              </a:ext>
            </a:extLst>
          </p:cNvPr>
          <p:cNvSpPr txBox="1"/>
          <p:nvPr/>
        </p:nvSpPr>
        <p:spPr>
          <a:xfrm>
            <a:off x="7614458" y="5760543"/>
            <a:ext cx="459971"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3425573322"/>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000">
                <a:solidFill>
                  <a:srgbClr val="1B3E8A"/>
                </a:solidFill>
                <a:latin typeface="Cooper Black"/>
              </a:rPr>
              <a:t>Drawings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1330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t>Drawing Tree</a:t>
            </a:r>
          </a:p>
        </p:txBody>
      </p:sp>
      <p:sp>
        <p:nvSpPr>
          <p:cNvPr id="10" name="Rectangle: Rounded Corners 9">
            <a:extLst>
              <a:ext uri="{FF2B5EF4-FFF2-40B4-BE49-F238E27FC236}">
                <a16:creationId xmlns:a16="http://schemas.microsoft.com/office/drawing/2014/main" id="{9E6E33D4-0DDB-4E50-9180-8B186E31288D}"/>
              </a:ext>
            </a:extLst>
          </p:cNvPr>
          <p:cNvSpPr/>
          <p:nvPr/>
        </p:nvSpPr>
        <p:spPr>
          <a:xfrm>
            <a:off x="4044677" y="1658899"/>
            <a:ext cx="2804908" cy="52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ME440-S23-01-ERH2-1</a:t>
            </a:r>
          </a:p>
          <a:p>
            <a:pPr algn="ctr"/>
            <a:r>
              <a:rPr lang="en-US"/>
              <a:t>ERH2 System Assy.</a:t>
            </a:r>
          </a:p>
        </p:txBody>
      </p:sp>
      <p:sp>
        <p:nvSpPr>
          <p:cNvPr id="11" name="Rectangle: Rounded Corners 10">
            <a:extLst>
              <a:ext uri="{FF2B5EF4-FFF2-40B4-BE49-F238E27FC236}">
                <a16:creationId xmlns:a16="http://schemas.microsoft.com/office/drawing/2014/main" id="{021CD892-CBB7-4A26-71FC-8E3AB35E8087}"/>
              </a:ext>
            </a:extLst>
          </p:cNvPr>
          <p:cNvSpPr/>
          <p:nvPr/>
        </p:nvSpPr>
        <p:spPr>
          <a:xfrm>
            <a:off x="838200" y="2805172"/>
            <a:ext cx="2804908" cy="52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ME440-S23-01-ERH2-2 Electrolyzer</a:t>
            </a:r>
          </a:p>
        </p:txBody>
      </p:sp>
      <p:sp>
        <p:nvSpPr>
          <p:cNvPr id="13" name="Rectangle: Rounded Corners 12">
            <a:extLst>
              <a:ext uri="{FF2B5EF4-FFF2-40B4-BE49-F238E27FC236}">
                <a16:creationId xmlns:a16="http://schemas.microsoft.com/office/drawing/2014/main" id="{A461270F-739E-53FA-F4DE-4A0AAB3AEAE3}"/>
              </a:ext>
            </a:extLst>
          </p:cNvPr>
          <p:cNvSpPr/>
          <p:nvPr/>
        </p:nvSpPr>
        <p:spPr>
          <a:xfrm>
            <a:off x="7146440" y="2808910"/>
            <a:ext cx="2804908" cy="521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ME440-S23-01-ERH2-3 Storage Capsule</a:t>
            </a:r>
          </a:p>
        </p:txBody>
      </p:sp>
      <p:cxnSp>
        <p:nvCxnSpPr>
          <p:cNvPr id="14" name="Connector: Elbow 13">
            <a:extLst>
              <a:ext uri="{FF2B5EF4-FFF2-40B4-BE49-F238E27FC236}">
                <a16:creationId xmlns:a16="http://schemas.microsoft.com/office/drawing/2014/main" id="{35E6BD7D-D1F1-CD1D-82ED-8ABB5BCB6BF2}"/>
              </a:ext>
            </a:extLst>
          </p:cNvPr>
          <p:cNvCxnSpPr>
            <a:stCxn id="10" idx="2"/>
            <a:endCxn id="11" idx="0"/>
          </p:cNvCxnSpPr>
          <p:nvPr/>
        </p:nvCxnSpPr>
        <p:spPr>
          <a:xfrm rot="5400000">
            <a:off x="3531613" y="889654"/>
            <a:ext cx="624560" cy="3206477"/>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01BCB3D-C016-F1EF-5188-8605EEE13746}"/>
              </a:ext>
            </a:extLst>
          </p:cNvPr>
          <p:cNvCxnSpPr>
            <a:cxnSpLocks/>
          </p:cNvCxnSpPr>
          <p:nvPr/>
        </p:nvCxnSpPr>
        <p:spPr>
          <a:xfrm rot="16200000" flipH="1">
            <a:off x="6683863" y="934472"/>
            <a:ext cx="628298" cy="3101763"/>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54F7A9F-8450-9F05-A99A-8ED27BAC58BA}"/>
              </a:ext>
            </a:extLst>
          </p:cNvPr>
          <p:cNvSpPr txBox="1"/>
          <p:nvPr/>
        </p:nvSpPr>
        <p:spPr>
          <a:xfrm>
            <a:off x="1039733" y="3295097"/>
            <a:ext cx="3004944" cy="2308324"/>
          </a:xfrm>
          <a:prstGeom prst="rect">
            <a:avLst/>
          </a:prstGeom>
          <a:noFill/>
        </p:spPr>
        <p:txBody>
          <a:bodyPr wrap="square" rtlCol="0">
            <a:spAutoFit/>
          </a:bodyPr>
          <a:lstStyle/>
          <a:p>
            <a:r>
              <a:rPr lang="en-US"/>
              <a:t>-200 Electrolyzer</a:t>
            </a:r>
          </a:p>
          <a:p>
            <a:r>
              <a:rPr lang="en-US"/>
              <a:t>-201 Walls</a:t>
            </a:r>
          </a:p>
          <a:p>
            <a:r>
              <a:rPr lang="en-US"/>
              <a:t>-202 Space</a:t>
            </a:r>
          </a:p>
          <a:p>
            <a:r>
              <a:rPr lang="en-US"/>
              <a:t>-203 Stalactite</a:t>
            </a:r>
          </a:p>
          <a:p>
            <a:r>
              <a:rPr lang="en-US"/>
              <a:t>-204 Copper Bus</a:t>
            </a:r>
          </a:p>
          <a:p>
            <a:r>
              <a:rPr lang="en-US"/>
              <a:t>-205 Mesh</a:t>
            </a:r>
          </a:p>
          <a:p>
            <a:r>
              <a:rPr lang="en-US"/>
              <a:t>-206 Rubber Gasket</a:t>
            </a:r>
          </a:p>
          <a:p>
            <a:pPr marL="285750" indent="-285750">
              <a:buFontTx/>
              <a:buChar char="-"/>
            </a:pPr>
            <a:endParaRPr lang="en-US"/>
          </a:p>
        </p:txBody>
      </p:sp>
      <p:sp>
        <p:nvSpPr>
          <p:cNvPr id="21" name="TextBox 20">
            <a:extLst>
              <a:ext uri="{FF2B5EF4-FFF2-40B4-BE49-F238E27FC236}">
                <a16:creationId xmlns:a16="http://schemas.microsoft.com/office/drawing/2014/main" id="{06594FE6-5D2D-0A9A-D648-E2AEE5DFE2C3}"/>
              </a:ext>
            </a:extLst>
          </p:cNvPr>
          <p:cNvSpPr txBox="1"/>
          <p:nvPr/>
        </p:nvSpPr>
        <p:spPr>
          <a:xfrm>
            <a:off x="7468160" y="3358757"/>
            <a:ext cx="2401842" cy="923330"/>
          </a:xfrm>
          <a:prstGeom prst="rect">
            <a:avLst/>
          </a:prstGeom>
          <a:noFill/>
        </p:spPr>
        <p:txBody>
          <a:bodyPr wrap="square" lIns="91440" tIns="45720" rIns="91440" bIns="45720" rtlCol="0" anchor="t">
            <a:spAutoFit/>
          </a:bodyPr>
          <a:lstStyle/>
          <a:p>
            <a:r>
              <a:rPr lang="en-US"/>
              <a:t>-300 Storage Capsule</a:t>
            </a:r>
          </a:p>
          <a:p>
            <a:r>
              <a:rPr lang="en-US"/>
              <a:t>-301 Capsule Body</a:t>
            </a:r>
            <a:endParaRPr lang="en-US">
              <a:cs typeface="Calibri"/>
            </a:endParaRPr>
          </a:p>
          <a:p>
            <a:r>
              <a:rPr lang="en-US"/>
              <a:t>-302 Cap</a:t>
            </a:r>
            <a:endParaRPr lang="en-US">
              <a:cs typeface="Calibri"/>
            </a:endParaRPr>
          </a:p>
        </p:txBody>
      </p:sp>
      <p:pic>
        <p:nvPicPr>
          <p:cNvPr id="23" name="Graphic 22" descr="Checkbox Checked with solid fill">
            <a:extLst>
              <a:ext uri="{FF2B5EF4-FFF2-40B4-BE49-F238E27FC236}">
                <a16:creationId xmlns:a16="http://schemas.microsoft.com/office/drawing/2014/main" id="{767E7E41-4014-B43C-837C-523D5AF155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3390" y="1593989"/>
            <a:ext cx="683321" cy="683321"/>
          </a:xfrm>
          <a:prstGeom prst="rect">
            <a:avLst/>
          </a:prstGeom>
        </p:spPr>
      </p:pic>
      <p:pic>
        <p:nvPicPr>
          <p:cNvPr id="24" name="Graphic 23" descr="Checkbox Checked with solid fill">
            <a:extLst>
              <a:ext uri="{FF2B5EF4-FFF2-40B4-BE49-F238E27FC236}">
                <a16:creationId xmlns:a16="http://schemas.microsoft.com/office/drawing/2014/main" id="{4845B417-B95C-7538-E33B-06AF9B40E1D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8117" y="2724367"/>
            <a:ext cx="683321" cy="683321"/>
          </a:xfrm>
          <a:prstGeom prst="rect">
            <a:avLst/>
          </a:prstGeom>
        </p:spPr>
      </p:pic>
      <p:pic>
        <p:nvPicPr>
          <p:cNvPr id="27" name="Graphic 26" descr="Checkbox Checked with solid fill">
            <a:extLst>
              <a:ext uri="{FF2B5EF4-FFF2-40B4-BE49-F238E27FC236}">
                <a16:creationId xmlns:a16="http://schemas.microsoft.com/office/drawing/2014/main" id="{8589B8EB-CB12-62E9-25B2-5E90268089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1346" y="2745742"/>
            <a:ext cx="683321" cy="683321"/>
          </a:xfrm>
          <a:prstGeom prst="rect">
            <a:avLst/>
          </a:prstGeom>
        </p:spPr>
      </p:pic>
      <p:pic>
        <p:nvPicPr>
          <p:cNvPr id="3" name="Graphic 2" descr="Checkbox Checked with solid fill">
            <a:extLst>
              <a:ext uri="{FF2B5EF4-FFF2-40B4-BE49-F238E27FC236}">
                <a16:creationId xmlns:a16="http://schemas.microsoft.com/office/drawing/2014/main" id="{CACD65D5-1C61-317B-6DB6-C4D0DF12375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460" y="5184538"/>
            <a:ext cx="683321" cy="683321"/>
          </a:xfrm>
          <a:prstGeom prst="rect">
            <a:avLst/>
          </a:prstGeom>
        </p:spPr>
      </p:pic>
      <p:sp>
        <p:nvSpPr>
          <p:cNvPr id="4" name="TextBox 3">
            <a:extLst>
              <a:ext uri="{FF2B5EF4-FFF2-40B4-BE49-F238E27FC236}">
                <a16:creationId xmlns:a16="http://schemas.microsoft.com/office/drawing/2014/main" id="{EBC57527-3D0B-162F-F75C-A29BDE4DF630}"/>
              </a:ext>
            </a:extLst>
          </p:cNvPr>
          <p:cNvSpPr txBox="1"/>
          <p:nvPr/>
        </p:nvSpPr>
        <p:spPr>
          <a:xfrm>
            <a:off x="4991247" y="5330725"/>
            <a:ext cx="3004944" cy="646331"/>
          </a:xfrm>
          <a:prstGeom prst="rect">
            <a:avLst/>
          </a:prstGeom>
          <a:noFill/>
        </p:spPr>
        <p:txBody>
          <a:bodyPr wrap="square" lIns="91440" tIns="45720" rIns="91440" bIns="45720" rtlCol="0" anchor="t">
            <a:spAutoFit/>
          </a:bodyPr>
          <a:lstStyle/>
          <a:p>
            <a:pPr marL="285750" indent="-285750">
              <a:buFont typeface="Calibri"/>
              <a:buChar char="-"/>
            </a:pPr>
            <a:r>
              <a:rPr lang="en-US">
                <a:cs typeface="Calibri"/>
              </a:rPr>
              <a:t>In Review</a:t>
            </a:r>
          </a:p>
          <a:p>
            <a:pPr marL="285750" indent="-285750">
              <a:buFontTx/>
              <a:buChar char="-"/>
            </a:pPr>
            <a:endParaRPr lang="en-US"/>
          </a:p>
        </p:txBody>
      </p:sp>
    </p:spTree>
    <p:extLst>
      <p:ext uri="{BB962C8B-B14F-4D97-AF65-F5344CB8AC3E}">
        <p14:creationId xmlns:p14="http://schemas.microsoft.com/office/powerpoint/2010/main" val="3011441992"/>
      </p:ext>
    </p:extLst>
  </p:cSld>
  <p:clrMapOvr>
    <a:masterClrMapping/>
  </p:clrMapOvr>
  <p:extLst>
    <p:ext uri="{6950BFC3-D8DA-4A85-94F7-54DA5524770B}">
      <p188:commentRel xmlns:p188="http://schemas.microsoft.com/office/powerpoint/2018/8/main" r:id="rId2"/>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47F88-0813-24BF-0C6D-49D0DB84FE1F}"/>
              </a:ext>
            </a:extLst>
          </p:cNvPr>
          <p:cNvSpPr>
            <a:spLocks noGrp="1"/>
          </p:cNvSpPr>
          <p:nvPr>
            <p:ph type="title"/>
          </p:nvPr>
        </p:nvSpPr>
        <p:spPr/>
        <p:txBody>
          <a:bodyPr/>
          <a:lstStyle/>
          <a:p>
            <a:r>
              <a:rPr lang="en-US">
                <a:latin typeface="Cooper Black"/>
              </a:rPr>
              <a:t>ERH2 Assembly</a:t>
            </a:r>
            <a:endParaRPr lang="en-US"/>
          </a:p>
        </p:txBody>
      </p:sp>
      <p:pic>
        <p:nvPicPr>
          <p:cNvPr id="4" name="Picture 4" descr="Diagram&#10;&#10;Description automatically generated">
            <a:extLst>
              <a:ext uri="{FF2B5EF4-FFF2-40B4-BE49-F238E27FC236}">
                <a16:creationId xmlns:a16="http://schemas.microsoft.com/office/drawing/2014/main" id="{B7EA5894-50CB-9EE6-0DB0-93C11BA47AC6}"/>
              </a:ext>
            </a:extLst>
          </p:cNvPr>
          <p:cNvPicPr>
            <a:picLocks noChangeAspect="1"/>
          </p:cNvPicPr>
          <p:nvPr/>
        </p:nvPicPr>
        <p:blipFill>
          <a:blip r:embed="rId2"/>
          <a:stretch>
            <a:fillRect/>
          </a:stretch>
        </p:blipFill>
        <p:spPr>
          <a:xfrm>
            <a:off x="1675057" y="1412122"/>
            <a:ext cx="8014889" cy="5199541"/>
          </a:xfrm>
          <a:prstGeom prst="rect">
            <a:avLst/>
          </a:prstGeom>
        </p:spPr>
      </p:pic>
    </p:spTree>
    <p:extLst>
      <p:ext uri="{BB962C8B-B14F-4D97-AF65-F5344CB8AC3E}">
        <p14:creationId xmlns:p14="http://schemas.microsoft.com/office/powerpoint/2010/main" val="393460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FFBD-C825-790B-0822-BBBE9472A5F5}"/>
              </a:ext>
            </a:extLst>
          </p:cNvPr>
          <p:cNvSpPr>
            <a:spLocks noGrp="1"/>
          </p:cNvSpPr>
          <p:nvPr>
            <p:ph type="title"/>
          </p:nvPr>
        </p:nvSpPr>
        <p:spPr/>
        <p:txBody>
          <a:bodyPr/>
          <a:lstStyle/>
          <a:p>
            <a:r>
              <a:rPr lang="en-US"/>
              <a:t>System Requirements</a:t>
            </a:r>
          </a:p>
        </p:txBody>
      </p:sp>
      <p:graphicFrame>
        <p:nvGraphicFramePr>
          <p:cNvPr id="4" name="Diagram 3">
            <a:extLst>
              <a:ext uri="{FF2B5EF4-FFF2-40B4-BE49-F238E27FC236}">
                <a16:creationId xmlns:a16="http://schemas.microsoft.com/office/drawing/2014/main" id="{91D6C46A-48DF-A9AB-ED96-FF6542F8387F}"/>
              </a:ext>
            </a:extLst>
          </p:cNvPr>
          <p:cNvGraphicFramePr/>
          <p:nvPr>
            <p:extLst>
              <p:ext uri="{D42A27DB-BD31-4B8C-83A1-F6EECF244321}">
                <p14:modId xmlns:p14="http://schemas.microsoft.com/office/powerpoint/2010/main" val="259543750"/>
              </p:ext>
            </p:extLst>
          </p:nvPr>
        </p:nvGraphicFramePr>
        <p:xfrm>
          <a:off x="612560" y="1384917"/>
          <a:ext cx="10369118" cy="5326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7392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DCD0-179B-951D-6202-0ABA52132397}"/>
              </a:ext>
            </a:extLst>
          </p:cNvPr>
          <p:cNvSpPr>
            <a:spLocks noGrp="1"/>
          </p:cNvSpPr>
          <p:nvPr>
            <p:ph type="title"/>
          </p:nvPr>
        </p:nvSpPr>
        <p:spPr/>
        <p:txBody>
          <a:bodyPr/>
          <a:lstStyle/>
          <a:p>
            <a:r>
              <a:rPr lang="en-US">
                <a:latin typeface="Cooper Black"/>
              </a:rPr>
              <a:t>Electrolyzer Assembly</a:t>
            </a:r>
            <a:endParaRPr lang="en-US"/>
          </a:p>
        </p:txBody>
      </p:sp>
      <p:pic>
        <p:nvPicPr>
          <p:cNvPr id="5" name="Picture 5" descr="Diagram, schematic&#10;&#10;Description automatically generated">
            <a:extLst>
              <a:ext uri="{FF2B5EF4-FFF2-40B4-BE49-F238E27FC236}">
                <a16:creationId xmlns:a16="http://schemas.microsoft.com/office/drawing/2014/main" id="{DD22647D-9723-C813-3B9A-795ACAFD2587}"/>
              </a:ext>
            </a:extLst>
          </p:cNvPr>
          <p:cNvPicPr>
            <a:picLocks noChangeAspect="1"/>
          </p:cNvPicPr>
          <p:nvPr/>
        </p:nvPicPr>
        <p:blipFill>
          <a:blip r:embed="rId2"/>
          <a:stretch>
            <a:fillRect/>
          </a:stretch>
        </p:blipFill>
        <p:spPr>
          <a:xfrm>
            <a:off x="1636816" y="1404258"/>
            <a:ext cx="8324602" cy="5365667"/>
          </a:xfrm>
          <a:prstGeom prst="rect">
            <a:avLst/>
          </a:prstGeom>
        </p:spPr>
      </p:pic>
    </p:spTree>
    <p:extLst>
      <p:ext uri="{BB962C8B-B14F-4D97-AF65-F5344CB8AC3E}">
        <p14:creationId xmlns:p14="http://schemas.microsoft.com/office/powerpoint/2010/main" val="673127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0743-642F-C24C-03AF-E0D4CCA38EF1}"/>
              </a:ext>
            </a:extLst>
          </p:cNvPr>
          <p:cNvSpPr>
            <a:spLocks noGrp="1"/>
          </p:cNvSpPr>
          <p:nvPr>
            <p:ph type="title"/>
          </p:nvPr>
        </p:nvSpPr>
        <p:spPr/>
        <p:txBody>
          <a:bodyPr/>
          <a:lstStyle/>
          <a:p>
            <a:r>
              <a:rPr lang="en-US">
                <a:latin typeface="Cooper Black"/>
              </a:rPr>
              <a:t>Storage Capsule Assembly</a:t>
            </a:r>
            <a:endParaRPr lang="en-US"/>
          </a:p>
        </p:txBody>
      </p:sp>
      <p:pic>
        <p:nvPicPr>
          <p:cNvPr id="4" name="Picture 4" descr="Diagram, engineering drawing&#10;&#10;Description automatically generated">
            <a:extLst>
              <a:ext uri="{FF2B5EF4-FFF2-40B4-BE49-F238E27FC236}">
                <a16:creationId xmlns:a16="http://schemas.microsoft.com/office/drawing/2014/main" id="{7F0B15E9-3A63-726F-431D-76460AE4FC64}"/>
              </a:ext>
            </a:extLst>
          </p:cNvPr>
          <p:cNvPicPr>
            <a:picLocks noChangeAspect="1"/>
          </p:cNvPicPr>
          <p:nvPr/>
        </p:nvPicPr>
        <p:blipFill>
          <a:blip r:embed="rId2"/>
          <a:stretch>
            <a:fillRect/>
          </a:stretch>
        </p:blipFill>
        <p:spPr>
          <a:xfrm>
            <a:off x="1696071" y="1512618"/>
            <a:ext cx="8027718" cy="5176435"/>
          </a:xfrm>
          <a:prstGeom prst="rect">
            <a:avLst/>
          </a:prstGeom>
        </p:spPr>
      </p:pic>
    </p:spTree>
    <p:extLst>
      <p:ext uri="{BB962C8B-B14F-4D97-AF65-F5344CB8AC3E}">
        <p14:creationId xmlns:p14="http://schemas.microsoft.com/office/powerpoint/2010/main" val="2138642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0FB1-E400-C32F-628F-3C6628224FEC}"/>
              </a:ext>
            </a:extLst>
          </p:cNvPr>
          <p:cNvSpPr>
            <a:spLocks noGrp="1"/>
          </p:cNvSpPr>
          <p:nvPr>
            <p:ph type="title"/>
          </p:nvPr>
        </p:nvSpPr>
        <p:spPr/>
        <p:txBody>
          <a:bodyPr/>
          <a:lstStyle/>
          <a:p>
            <a:r>
              <a:rPr lang="en-US">
                <a:latin typeface="Cooper Black"/>
              </a:rPr>
              <a:t>Test Matrix</a:t>
            </a:r>
            <a:endParaRPr lang="en-US"/>
          </a:p>
        </p:txBody>
      </p:sp>
      <p:graphicFrame>
        <p:nvGraphicFramePr>
          <p:cNvPr id="4" name="Table 4">
            <a:extLst>
              <a:ext uri="{FF2B5EF4-FFF2-40B4-BE49-F238E27FC236}">
                <a16:creationId xmlns:a16="http://schemas.microsoft.com/office/drawing/2014/main" id="{E2188EEF-8568-8D2C-59D3-107F9577EB1A}"/>
              </a:ext>
            </a:extLst>
          </p:cNvPr>
          <p:cNvGraphicFramePr>
            <a:graphicFrameLocks noGrp="1"/>
          </p:cNvGraphicFramePr>
          <p:nvPr>
            <p:ph idx="1"/>
            <p:extLst>
              <p:ext uri="{D42A27DB-BD31-4B8C-83A1-F6EECF244321}">
                <p14:modId xmlns:p14="http://schemas.microsoft.com/office/powerpoint/2010/main" val="3549565608"/>
              </p:ext>
            </p:extLst>
          </p:nvPr>
        </p:nvGraphicFramePr>
        <p:xfrm>
          <a:off x="348129" y="1452281"/>
          <a:ext cx="10709821" cy="4931050"/>
        </p:xfrm>
        <a:graphic>
          <a:graphicData uri="http://schemas.openxmlformats.org/drawingml/2006/table">
            <a:tbl>
              <a:tblPr firstRow="1" bandRow="1">
                <a:tableStyleId>{5C22544A-7EE6-4342-B048-85BDC9FD1C3A}</a:tableStyleId>
              </a:tblPr>
              <a:tblGrid>
                <a:gridCol w="1992085">
                  <a:extLst>
                    <a:ext uri="{9D8B030D-6E8A-4147-A177-3AD203B41FA5}">
                      <a16:colId xmlns:a16="http://schemas.microsoft.com/office/drawing/2014/main" val="1623495954"/>
                    </a:ext>
                  </a:extLst>
                </a:gridCol>
                <a:gridCol w="4136571">
                  <a:extLst>
                    <a:ext uri="{9D8B030D-6E8A-4147-A177-3AD203B41FA5}">
                      <a16:colId xmlns:a16="http://schemas.microsoft.com/office/drawing/2014/main" val="3475582896"/>
                    </a:ext>
                  </a:extLst>
                </a:gridCol>
                <a:gridCol w="4581165">
                  <a:extLst>
                    <a:ext uri="{9D8B030D-6E8A-4147-A177-3AD203B41FA5}">
                      <a16:colId xmlns:a16="http://schemas.microsoft.com/office/drawing/2014/main" val="2598430911"/>
                    </a:ext>
                  </a:extLst>
                </a:gridCol>
              </a:tblGrid>
              <a:tr h="384772">
                <a:tc>
                  <a:txBody>
                    <a:bodyPr/>
                    <a:lstStyle/>
                    <a:p>
                      <a:r>
                        <a:rPr lang="en-US" sz="1600"/>
                        <a:t>Test Overview</a:t>
                      </a:r>
                    </a:p>
                  </a:txBody>
                  <a:tcPr/>
                </a:tc>
                <a:tc>
                  <a:txBody>
                    <a:bodyPr/>
                    <a:lstStyle/>
                    <a:p>
                      <a:r>
                        <a:rPr lang="en-US" sz="1600"/>
                        <a:t>Brief Description</a:t>
                      </a:r>
                    </a:p>
                  </a:txBody>
                  <a:tcPr/>
                </a:tc>
                <a:tc>
                  <a:txBody>
                    <a:bodyPr/>
                    <a:lstStyle/>
                    <a:p>
                      <a:r>
                        <a:rPr lang="en-US" sz="1600"/>
                        <a:t>Success Criteria</a:t>
                      </a:r>
                    </a:p>
                  </a:txBody>
                  <a:tcPr/>
                </a:tc>
                <a:extLst>
                  <a:ext uri="{0D108BD9-81ED-4DB2-BD59-A6C34878D82A}">
                    <a16:rowId xmlns:a16="http://schemas.microsoft.com/office/drawing/2014/main" val="2200439566"/>
                  </a:ext>
                </a:extLst>
              </a:tr>
              <a:tr h="716596">
                <a:tc>
                  <a:txBody>
                    <a:bodyPr/>
                    <a:lstStyle/>
                    <a:p>
                      <a:pPr lvl="0" algn="l">
                        <a:buNone/>
                      </a:pPr>
                      <a:r>
                        <a:rPr lang="en-US" sz="1600" b="0" i="0" u="none" strike="noStrike">
                          <a:solidFill>
                            <a:srgbClr val="000000"/>
                          </a:solidFill>
                          <a:effectLst/>
                          <a:latin typeface="Calibri"/>
                        </a:rPr>
                        <a:t>Leak test</a:t>
                      </a:r>
                      <a:endParaRPr lang="en-US"/>
                    </a:p>
                  </a:txBody>
                  <a:tcPr marL="9524" marR="9524" marT="9524"/>
                </a:tc>
                <a:tc>
                  <a:txBody>
                    <a:bodyPr/>
                    <a:lstStyle/>
                    <a:p>
                      <a:pPr lvl="0">
                        <a:buNone/>
                      </a:pPr>
                      <a:r>
                        <a:rPr lang="en-US" sz="1600"/>
                        <a:t>Apply soap solution to interfaces and run compressed air through system.</a:t>
                      </a:r>
                      <a:endParaRPr lang="en-US"/>
                    </a:p>
                  </a:txBody>
                  <a:tcPr/>
                </a:tc>
                <a:tc>
                  <a:txBody>
                    <a:bodyPr/>
                    <a:lstStyle/>
                    <a:p>
                      <a:pPr lvl="0" algn="l">
                        <a:buNone/>
                      </a:pPr>
                      <a:r>
                        <a:rPr lang="en-US" sz="1600" b="0" i="0" u="none" strike="noStrike">
                          <a:solidFill>
                            <a:srgbClr val="000000"/>
                          </a:solidFill>
                          <a:effectLst/>
                          <a:latin typeface="Calibri"/>
                        </a:rPr>
                        <a:t>The test is successful if no bubbles form</a:t>
                      </a:r>
                      <a:endParaRPr lang="en-US"/>
                    </a:p>
                  </a:txBody>
                  <a:tcPr marL="9524" marR="9524" marT="9524"/>
                </a:tc>
                <a:extLst>
                  <a:ext uri="{0D108BD9-81ED-4DB2-BD59-A6C34878D82A}">
                    <a16:rowId xmlns:a16="http://schemas.microsoft.com/office/drawing/2014/main" val="2797897987"/>
                  </a:ext>
                </a:extLst>
              </a:tr>
              <a:tr h="716596">
                <a:tc>
                  <a:txBody>
                    <a:bodyPr/>
                    <a:lstStyle/>
                    <a:p>
                      <a:pPr lvl="0" algn="l">
                        <a:buNone/>
                      </a:pPr>
                      <a:r>
                        <a:rPr lang="en-US" sz="1600" b="0" i="0" u="none" strike="noStrike">
                          <a:solidFill>
                            <a:srgbClr val="000000"/>
                          </a:solidFill>
                          <a:effectLst/>
                          <a:latin typeface="Calibri"/>
                        </a:rPr>
                        <a:t>Temperature verification</a:t>
                      </a:r>
                      <a:endParaRPr lang="en-US"/>
                    </a:p>
                  </a:txBody>
                  <a:tcPr marL="9524" marR="9524" marT="9524"/>
                </a:tc>
                <a:tc>
                  <a:txBody>
                    <a:bodyPr/>
                    <a:lstStyle/>
                    <a:p>
                      <a:pPr lvl="0">
                        <a:buNone/>
                      </a:pPr>
                      <a:r>
                        <a:rPr lang="en-US" sz="1600"/>
                        <a:t>Turn on nichrome wire and measure temperature at heating zone and pipe outlet.</a:t>
                      </a:r>
                      <a:endParaRPr lang="en-US"/>
                    </a:p>
                  </a:txBody>
                  <a:tcPr/>
                </a:tc>
                <a:tc>
                  <a:txBody>
                    <a:bodyPr/>
                    <a:lstStyle/>
                    <a:p>
                      <a:pPr lvl="0" algn="l">
                        <a:buNone/>
                      </a:pPr>
                      <a:r>
                        <a:rPr lang="en-US" sz="1600" b="0" i="0" u="none" strike="noStrike">
                          <a:solidFill>
                            <a:srgbClr val="000000"/>
                          </a:solidFill>
                          <a:effectLst/>
                          <a:latin typeface="Calibri"/>
                        </a:rPr>
                        <a:t>Ends of the pipe do not exceed 60 C and find temperature/power relation</a:t>
                      </a:r>
                      <a:endParaRPr lang="en-US"/>
                    </a:p>
                  </a:txBody>
                  <a:tcPr marL="9524" marR="9524" marT="9524"/>
                </a:tc>
                <a:extLst>
                  <a:ext uri="{0D108BD9-81ED-4DB2-BD59-A6C34878D82A}">
                    <a16:rowId xmlns:a16="http://schemas.microsoft.com/office/drawing/2014/main" val="2048411750"/>
                  </a:ext>
                </a:extLst>
              </a:tr>
              <a:tr h="716596">
                <a:tc>
                  <a:txBody>
                    <a:bodyPr/>
                    <a:lstStyle/>
                    <a:p>
                      <a:pPr lvl="0" algn="l">
                        <a:buNone/>
                      </a:pPr>
                      <a:r>
                        <a:rPr lang="en-US" sz="1600" b="0" i="0" u="none" strike="noStrike">
                          <a:solidFill>
                            <a:srgbClr val="000000"/>
                          </a:solidFill>
                          <a:effectLst/>
                          <a:latin typeface="Calibri"/>
                        </a:rPr>
                        <a:t>Electrolysis hydrogen production rate</a:t>
                      </a:r>
                      <a:endParaRPr lang="en-US"/>
                    </a:p>
                  </a:txBody>
                  <a:tcPr marL="9524" marR="9524" marT="9524"/>
                </a:tc>
                <a:tc>
                  <a:txBody>
                    <a:bodyPr/>
                    <a:lstStyle/>
                    <a:p>
                      <a:pPr lvl="0">
                        <a:buNone/>
                      </a:pPr>
                      <a:r>
                        <a:rPr lang="en-US" sz="1600"/>
                        <a:t>Run electrolysis at different amperages and record change in pressure to determine amount of hydrogen produced.</a:t>
                      </a:r>
                      <a:endParaRPr lang="en-US"/>
                    </a:p>
                  </a:txBody>
                  <a:tcPr/>
                </a:tc>
                <a:tc>
                  <a:txBody>
                    <a:bodyPr/>
                    <a:lstStyle/>
                    <a:p>
                      <a:pPr lvl="0" algn="l">
                        <a:buNone/>
                      </a:pPr>
                      <a:r>
                        <a:rPr lang="en-US" sz="1600" b="0" i="0" u="none" strike="noStrike">
                          <a:solidFill>
                            <a:srgbClr val="000000"/>
                          </a:solidFill>
                          <a:effectLst/>
                          <a:latin typeface="Calibri"/>
                        </a:rPr>
                        <a:t>Electrolysis produces at least 0.002 grams of hydrogen every minute </a:t>
                      </a:r>
                      <a:endParaRPr lang="en-US"/>
                    </a:p>
                  </a:txBody>
                  <a:tcPr marL="9524" marR="9524" marT="9524"/>
                </a:tc>
                <a:extLst>
                  <a:ext uri="{0D108BD9-81ED-4DB2-BD59-A6C34878D82A}">
                    <a16:rowId xmlns:a16="http://schemas.microsoft.com/office/drawing/2014/main" val="2860452730"/>
                  </a:ext>
                </a:extLst>
              </a:tr>
              <a:tr h="716596">
                <a:tc>
                  <a:txBody>
                    <a:bodyPr/>
                    <a:lstStyle/>
                    <a:p>
                      <a:pPr algn="l" fontAlgn="t"/>
                      <a:r>
                        <a:rPr lang="en-US" sz="1600" b="0" i="0" u="none" strike="noStrike">
                          <a:solidFill>
                            <a:srgbClr val="000000"/>
                          </a:solidFill>
                          <a:effectLst/>
                          <a:latin typeface="Calibri"/>
                        </a:rPr>
                        <a:t>Material storage capacity</a:t>
                      </a:r>
                    </a:p>
                  </a:txBody>
                  <a:tcPr marL="9525" marR="9525" marT="9525"/>
                </a:tc>
                <a:tc>
                  <a:txBody>
                    <a:bodyPr/>
                    <a:lstStyle/>
                    <a:p>
                      <a:r>
                        <a:rPr lang="en-US" sz="1600"/>
                        <a:t>Load material with hydrogen and weigh before and after. </a:t>
                      </a:r>
                    </a:p>
                  </a:txBody>
                  <a:tcPr/>
                </a:tc>
                <a:tc>
                  <a:txBody>
                    <a:bodyPr/>
                    <a:lstStyle/>
                    <a:p>
                      <a:pPr algn="l" fontAlgn="t"/>
                      <a:r>
                        <a:rPr lang="en-US" sz="1600" b="0" i="0" u="none" strike="noStrike">
                          <a:solidFill>
                            <a:srgbClr val="000000"/>
                          </a:solidFill>
                          <a:effectLst/>
                          <a:latin typeface="Calibri"/>
                        </a:rPr>
                        <a:t>Final mass of the capsule is at least 0.02 grams heavier than the initial mass</a:t>
                      </a:r>
                    </a:p>
                  </a:txBody>
                  <a:tcPr marL="9525" marR="9525" marT="9525"/>
                </a:tc>
                <a:extLst>
                  <a:ext uri="{0D108BD9-81ED-4DB2-BD59-A6C34878D82A}">
                    <a16:rowId xmlns:a16="http://schemas.microsoft.com/office/drawing/2014/main" val="450408087"/>
                  </a:ext>
                </a:extLst>
              </a:tr>
              <a:tr h="716596">
                <a:tc>
                  <a:txBody>
                    <a:bodyPr/>
                    <a:lstStyle/>
                    <a:p>
                      <a:pPr algn="l" fontAlgn="t"/>
                      <a:r>
                        <a:rPr lang="en-US" sz="1600" b="0" i="0" u="none" strike="noStrike">
                          <a:solidFill>
                            <a:srgbClr val="000000"/>
                          </a:solidFill>
                          <a:effectLst/>
                          <a:latin typeface="Calibri"/>
                        </a:rPr>
                        <a:t>Material storage release ratio</a:t>
                      </a:r>
                    </a:p>
                  </a:txBody>
                  <a:tcPr marL="9525" marR="9525" marT="9525"/>
                </a:tc>
                <a:tc>
                  <a:txBody>
                    <a:bodyPr/>
                    <a:lstStyle/>
                    <a:p>
                      <a:r>
                        <a:rPr lang="en-US" sz="1600"/>
                        <a:t>Extract hydrogen from material, time how long it runs fuel cell, and weigh the material after.</a:t>
                      </a:r>
                    </a:p>
                  </a:txBody>
                  <a:tcPr/>
                </a:tc>
                <a:tc>
                  <a:txBody>
                    <a:bodyPr/>
                    <a:lstStyle/>
                    <a:p>
                      <a:pPr algn="l" fontAlgn="t"/>
                      <a:r>
                        <a:rPr lang="en-US" sz="1600" b="0" i="0" u="none" strike="noStrike">
                          <a:solidFill>
                            <a:srgbClr val="000000"/>
                          </a:solidFill>
                          <a:effectLst/>
                          <a:latin typeface="Calibri"/>
                        </a:rPr>
                        <a:t>Final mass of the capsule is equal to the initial mass of the capsule OR the fuel cell is able to run for at least 5 minutes</a:t>
                      </a:r>
                    </a:p>
                  </a:txBody>
                  <a:tcPr marL="9525" marR="9525" marT="9525"/>
                </a:tc>
                <a:extLst>
                  <a:ext uri="{0D108BD9-81ED-4DB2-BD59-A6C34878D82A}">
                    <a16:rowId xmlns:a16="http://schemas.microsoft.com/office/drawing/2014/main" val="581128568"/>
                  </a:ext>
                </a:extLst>
              </a:tr>
              <a:tr h="741014">
                <a:tc>
                  <a:txBody>
                    <a:bodyPr/>
                    <a:lstStyle/>
                    <a:p>
                      <a:pPr algn="l" fontAlgn="t"/>
                      <a:r>
                        <a:rPr lang="en-US" sz="1600" b="0" i="0" u="none" strike="noStrike">
                          <a:solidFill>
                            <a:srgbClr val="000000"/>
                          </a:solidFill>
                          <a:effectLst/>
                          <a:latin typeface="Calibri"/>
                        </a:rPr>
                        <a:t>Material release rate</a:t>
                      </a:r>
                    </a:p>
                  </a:txBody>
                  <a:tcPr marL="9525" marR="9525" marT="9525"/>
                </a:tc>
                <a:tc>
                  <a:txBody>
                    <a:bodyPr/>
                    <a:lstStyle/>
                    <a:p>
                      <a:r>
                        <a:rPr lang="en-US" sz="1600"/>
                        <a:t>Extract hydrogen from material and monitor amount with pressure gauge over time.</a:t>
                      </a:r>
                    </a:p>
                  </a:txBody>
                  <a:tcPr/>
                </a:tc>
                <a:tc>
                  <a:txBody>
                    <a:bodyPr/>
                    <a:lstStyle/>
                    <a:p>
                      <a:pPr algn="l" fontAlgn="t"/>
                      <a:r>
                        <a:rPr lang="en-US" sz="1600" b="0" i="0" u="none" strike="noStrike">
                          <a:solidFill>
                            <a:srgbClr val="000000"/>
                          </a:solidFill>
                          <a:effectLst/>
                          <a:latin typeface="Calibri"/>
                        </a:rPr>
                        <a:t>Pressure gauge indicates a change in pressure equivalent to 0.02 grams of hydrogen over a 10 minute time period</a:t>
                      </a:r>
                    </a:p>
                  </a:txBody>
                  <a:tcPr marL="9525" marR="9525" marT="9525"/>
                </a:tc>
                <a:extLst>
                  <a:ext uri="{0D108BD9-81ED-4DB2-BD59-A6C34878D82A}">
                    <a16:rowId xmlns:a16="http://schemas.microsoft.com/office/drawing/2014/main" val="1441793662"/>
                  </a:ext>
                </a:extLst>
              </a:tr>
            </a:tbl>
          </a:graphicData>
        </a:graphic>
      </p:graphicFrame>
    </p:spTree>
    <p:extLst>
      <p:ext uri="{BB962C8B-B14F-4D97-AF65-F5344CB8AC3E}">
        <p14:creationId xmlns:p14="http://schemas.microsoft.com/office/powerpoint/2010/main" val="619966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latin typeface="Cooper Black"/>
              </a:rPr>
              <a:t>Risk Analysis</a:t>
            </a:r>
          </a:p>
        </p:txBody>
      </p:sp>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609141E6-50FF-EC0F-8136-1F94478E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791" y="3994317"/>
            <a:ext cx="5120521" cy="2864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917AEF0-1E6D-5369-DB3F-9E074D4B9941}"/>
              </a:ext>
            </a:extLst>
          </p:cNvPr>
          <p:cNvPicPr>
            <a:picLocks noChangeAspect="1"/>
          </p:cNvPicPr>
          <p:nvPr/>
        </p:nvPicPr>
        <p:blipFill>
          <a:blip r:embed="rId5"/>
          <a:stretch>
            <a:fillRect/>
          </a:stretch>
        </p:blipFill>
        <p:spPr>
          <a:xfrm>
            <a:off x="124134" y="1513350"/>
            <a:ext cx="11074598" cy="2271712"/>
          </a:xfrm>
          <a:prstGeom prst="rect">
            <a:avLst/>
          </a:prstGeom>
        </p:spPr>
      </p:pic>
    </p:spTree>
    <p:extLst>
      <p:ext uri="{BB962C8B-B14F-4D97-AF65-F5344CB8AC3E}">
        <p14:creationId xmlns:p14="http://schemas.microsoft.com/office/powerpoint/2010/main" val="2096433879"/>
      </p:ext>
    </p:extLst>
  </p:cSld>
  <p:clrMapOvr>
    <a:masterClrMapping/>
  </p:clrMapOvr>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000">
                <a:solidFill>
                  <a:srgbClr val="1B3E8A"/>
                </a:solidFill>
                <a:latin typeface="Cooper Black"/>
              </a:rPr>
              <a:t>Budget and Schedule</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3775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9B37-8362-AC26-4F42-BE9D36624462}"/>
              </a:ext>
            </a:extLst>
          </p:cNvPr>
          <p:cNvSpPr>
            <a:spLocks noGrp="1"/>
          </p:cNvSpPr>
          <p:nvPr>
            <p:ph type="title"/>
          </p:nvPr>
        </p:nvSpPr>
        <p:spPr/>
        <p:txBody>
          <a:bodyPr>
            <a:normAutofit/>
          </a:bodyPr>
          <a:lstStyle/>
          <a:p>
            <a:r>
              <a:rPr lang="en-US"/>
              <a:t>Budget</a:t>
            </a:r>
          </a:p>
        </p:txBody>
      </p:sp>
      <p:graphicFrame>
        <p:nvGraphicFramePr>
          <p:cNvPr id="4" name="Chart 3">
            <a:extLst>
              <a:ext uri="{FF2B5EF4-FFF2-40B4-BE49-F238E27FC236}">
                <a16:creationId xmlns:a16="http://schemas.microsoft.com/office/drawing/2014/main" id="{57B45AE0-2053-27B5-21E8-9375B1900327}"/>
              </a:ext>
            </a:extLst>
          </p:cNvPr>
          <p:cNvGraphicFramePr>
            <a:graphicFrameLocks/>
          </p:cNvGraphicFramePr>
          <p:nvPr>
            <p:extLst>
              <p:ext uri="{D42A27DB-BD31-4B8C-83A1-F6EECF244321}">
                <p14:modId xmlns:p14="http://schemas.microsoft.com/office/powerpoint/2010/main" val="406616169"/>
              </p:ext>
            </p:extLst>
          </p:nvPr>
        </p:nvGraphicFramePr>
        <p:xfrm>
          <a:off x="2509736" y="781878"/>
          <a:ext cx="8343794" cy="5710997"/>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669B403-E245-B695-4819-F21EFAD1D0AC}"/>
              </a:ext>
            </a:extLst>
          </p:cNvPr>
          <p:cNvSpPr txBox="1"/>
          <p:nvPr/>
        </p:nvSpPr>
        <p:spPr>
          <a:xfrm>
            <a:off x="583660" y="2169268"/>
            <a:ext cx="2743200"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Total: $1530.69</a:t>
            </a:r>
          </a:p>
          <a:p>
            <a:pPr marL="285750" indent="-285750">
              <a:buFont typeface="Arial" panose="020B0604020202020204" pitchFamily="34" charset="0"/>
              <a:buChar char="•"/>
            </a:pPr>
            <a:r>
              <a:rPr lang="en-US"/>
              <a:t>$230.69 over budget</a:t>
            </a:r>
            <a:endParaRPr lang="en-US">
              <a:cs typeface="Calibri"/>
            </a:endParaRPr>
          </a:p>
          <a:p>
            <a:pPr marL="285750" indent="-285750">
              <a:buFont typeface="Arial" panose="020B0604020202020204" pitchFamily="34" charset="0"/>
              <a:buChar char="•"/>
            </a:pPr>
            <a:r>
              <a:rPr lang="en-US">
                <a:cs typeface="Calibri"/>
                <a:hlinkClick r:id="rId5"/>
              </a:rPr>
              <a:t>Bill of Materials</a:t>
            </a:r>
          </a:p>
        </p:txBody>
      </p:sp>
    </p:spTree>
    <p:extLst>
      <p:ext uri="{BB962C8B-B14F-4D97-AF65-F5344CB8AC3E}">
        <p14:creationId xmlns:p14="http://schemas.microsoft.com/office/powerpoint/2010/main" val="2641549669"/>
      </p:ext>
    </p:extLst>
  </p:cSld>
  <p:clrMapOvr>
    <a:masterClrMapping/>
  </p:clrMapOvr>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t>Schedule</a:t>
            </a:r>
          </a:p>
        </p:txBody>
      </p:sp>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7" name="Straight Arrow Connector 6">
            <a:extLst>
              <a:ext uri="{FF2B5EF4-FFF2-40B4-BE49-F238E27FC236}">
                <a16:creationId xmlns:a16="http://schemas.microsoft.com/office/drawing/2014/main" id="{A5BDBB9B-A780-1136-DE20-B04094A72B6E}"/>
              </a:ext>
            </a:extLst>
          </p:cNvPr>
          <p:cNvCxnSpPr/>
          <p:nvPr/>
        </p:nvCxnSpPr>
        <p:spPr>
          <a:xfrm>
            <a:off x="519764" y="4052236"/>
            <a:ext cx="1061666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16C7F3-86CF-CCEB-15A9-8B64BAD6AFDC}"/>
              </a:ext>
            </a:extLst>
          </p:cNvPr>
          <p:cNvCxnSpPr>
            <a:cxnSpLocks/>
          </p:cNvCxnSpPr>
          <p:nvPr/>
        </p:nvCxnSpPr>
        <p:spPr>
          <a:xfrm>
            <a:off x="519764" y="2425566"/>
            <a:ext cx="0" cy="1987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1587F-DA2E-169E-0A81-0B692CB2DCB7}"/>
              </a:ext>
            </a:extLst>
          </p:cNvPr>
          <p:cNvCxnSpPr>
            <a:cxnSpLocks/>
          </p:cNvCxnSpPr>
          <p:nvPr/>
        </p:nvCxnSpPr>
        <p:spPr>
          <a:xfrm>
            <a:off x="3213234" y="2425566"/>
            <a:ext cx="0" cy="1987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85E9D0-A721-5FA1-8F69-44A948C53322}"/>
              </a:ext>
            </a:extLst>
          </p:cNvPr>
          <p:cNvCxnSpPr>
            <a:cxnSpLocks/>
          </p:cNvCxnSpPr>
          <p:nvPr/>
        </p:nvCxnSpPr>
        <p:spPr>
          <a:xfrm>
            <a:off x="5812055" y="2425566"/>
            <a:ext cx="0" cy="1987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AFAF84-AFCD-F58A-BDA1-9B13A74F5205}"/>
              </a:ext>
            </a:extLst>
          </p:cNvPr>
          <p:cNvCxnSpPr>
            <a:cxnSpLocks/>
          </p:cNvCxnSpPr>
          <p:nvPr/>
        </p:nvCxnSpPr>
        <p:spPr>
          <a:xfrm>
            <a:off x="8218370" y="2425566"/>
            <a:ext cx="0" cy="1987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32C5C4-4EF6-E6F6-969B-BEFA66B257C1}"/>
              </a:ext>
            </a:extLst>
          </p:cNvPr>
          <p:cNvCxnSpPr>
            <a:cxnSpLocks/>
          </p:cNvCxnSpPr>
          <p:nvPr/>
        </p:nvCxnSpPr>
        <p:spPr>
          <a:xfrm>
            <a:off x="10663187" y="2425566"/>
            <a:ext cx="0" cy="198761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6D03B69-80F8-D7E6-DB76-B58C22E2ED71}"/>
              </a:ext>
            </a:extLst>
          </p:cNvPr>
          <p:cNvSpPr txBox="1"/>
          <p:nvPr/>
        </p:nvSpPr>
        <p:spPr>
          <a:xfrm>
            <a:off x="62564" y="1689168"/>
            <a:ext cx="914400" cy="646331"/>
          </a:xfrm>
          <a:prstGeom prst="rect">
            <a:avLst/>
          </a:prstGeom>
          <a:noFill/>
        </p:spPr>
        <p:txBody>
          <a:bodyPr wrap="square" rtlCol="0">
            <a:spAutoFit/>
          </a:bodyPr>
          <a:lstStyle/>
          <a:p>
            <a:pPr algn="ctr"/>
            <a:r>
              <a:rPr lang="en-US"/>
              <a:t>January 2023</a:t>
            </a:r>
          </a:p>
        </p:txBody>
      </p:sp>
      <p:sp>
        <p:nvSpPr>
          <p:cNvPr id="18" name="TextBox 17">
            <a:extLst>
              <a:ext uri="{FF2B5EF4-FFF2-40B4-BE49-F238E27FC236}">
                <a16:creationId xmlns:a16="http://schemas.microsoft.com/office/drawing/2014/main" id="{EEA9FB69-FE90-7BF0-9E53-331F7357DE30}"/>
              </a:ext>
            </a:extLst>
          </p:cNvPr>
          <p:cNvSpPr txBox="1"/>
          <p:nvPr/>
        </p:nvSpPr>
        <p:spPr>
          <a:xfrm>
            <a:off x="2671012" y="1689168"/>
            <a:ext cx="1084443" cy="646331"/>
          </a:xfrm>
          <a:prstGeom prst="rect">
            <a:avLst/>
          </a:prstGeom>
          <a:noFill/>
        </p:spPr>
        <p:txBody>
          <a:bodyPr wrap="square" rtlCol="0">
            <a:spAutoFit/>
          </a:bodyPr>
          <a:lstStyle/>
          <a:p>
            <a:pPr algn="ctr"/>
            <a:r>
              <a:rPr lang="en-US"/>
              <a:t>February 2023</a:t>
            </a:r>
          </a:p>
        </p:txBody>
      </p:sp>
      <p:sp>
        <p:nvSpPr>
          <p:cNvPr id="19" name="TextBox 18">
            <a:extLst>
              <a:ext uri="{FF2B5EF4-FFF2-40B4-BE49-F238E27FC236}">
                <a16:creationId xmlns:a16="http://schemas.microsoft.com/office/drawing/2014/main" id="{7C0F06B7-D1B0-4BF5-EDE6-BA568A5A13BC}"/>
              </a:ext>
            </a:extLst>
          </p:cNvPr>
          <p:cNvSpPr txBox="1"/>
          <p:nvPr/>
        </p:nvSpPr>
        <p:spPr>
          <a:xfrm>
            <a:off x="5370896" y="1689169"/>
            <a:ext cx="914400" cy="646331"/>
          </a:xfrm>
          <a:prstGeom prst="rect">
            <a:avLst/>
          </a:prstGeom>
          <a:noFill/>
        </p:spPr>
        <p:txBody>
          <a:bodyPr wrap="square" rtlCol="0">
            <a:spAutoFit/>
          </a:bodyPr>
          <a:lstStyle/>
          <a:p>
            <a:pPr algn="ctr"/>
            <a:r>
              <a:rPr lang="en-US"/>
              <a:t>March 2023</a:t>
            </a:r>
          </a:p>
        </p:txBody>
      </p:sp>
      <p:sp>
        <p:nvSpPr>
          <p:cNvPr id="20" name="TextBox 19">
            <a:extLst>
              <a:ext uri="{FF2B5EF4-FFF2-40B4-BE49-F238E27FC236}">
                <a16:creationId xmlns:a16="http://schemas.microsoft.com/office/drawing/2014/main" id="{CB4773A4-E718-D262-7579-55385D2FA46E}"/>
              </a:ext>
            </a:extLst>
          </p:cNvPr>
          <p:cNvSpPr txBox="1"/>
          <p:nvPr/>
        </p:nvSpPr>
        <p:spPr>
          <a:xfrm>
            <a:off x="7761170" y="1689169"/>
            <a:ext cx="914400" cy="646331"/>
          </a:xfrm>
          <a:prstGeom prst="rect">
            <a:avLst/>
          </a:prstGeom>
          <a:noFill/>
        </p:spPr>
        <p:txBody>
          <a:bodyPr wrap="square" rtlCol="0">
            <a:spAutoFit/>
          </a:bodyPr>
          <a:lstStyle/>
          <a:p>
            <a:pPr algn="ctr"/>
            <a:r>
              <a:rPr lang="en-US"/>
              <a:t>April 2023</a:t>
            </a:r>
          </a:p>
        </p:txBody>
      </p:sp>
      <p:sp>
        <p:nvSpPr>
          <p:cNvPr id="21" name="TextBox 20">
            <a:extLst>
              <a:ext uri="{FF2B5EF4-FFF2-40B4-BE49-F238E27FC236}">
                <a16:creationId xmlns:a16="http://schemas.microsoft.com/office/drawing/2014/main" id="{FE7D2AD5-874E-DF21-E4E4-0D0E6C9F0D83}"/>
              </a:ext>
            </a:extLst>
          </p:cNvPr>
          <p:cNvSpPr txBox="1"/>
          <p:nvPr/>
        </p:nvSpPr>
        <p:spPr>
          <a:xfrm>
            <a:off x="10205987" y="1689168"/>
            <a:ext cx="914400" cy="646331"/>
          </a:xfrm>
          <a:prstGeom prst="rect">
            <a:avLst/>
          </a:prstGeom>
          <a:noFill/>
        </p:spPr>
        <p:txBody>
          <a:bodyPr wrap="square" rtlCol="0">
            <a:spAutoFit/>
          </a:bodyPr>
          <a:lstStyle/>
          <a:p>
            <a:pPr algn="ctr"/>
            <a:r>
              <a:rPr lang="en-US"/>
              <a:t>May 2023</a:t>
            </a:r>
          </a:p>
        </p:txBody>
      </p:sp>
      <p:sp>
        <p:nvSpPr>
          <p:cNvPr id="45" name="TextBox 44">
            <a:extLst>
              <a:ext uri="{FF2B5EF4-FFF2-40B4-BE49-F238E27FC236}">
                <a16:creationId xmlns:a16="http://schemas.microsoft.com/office/drawing/2014/main" id="{331B1A7C-9ED7-E9F5-9721-1AA0106B50A1}"/>
              </a:ext>
            </a:extLst>
          </p:cNvPr>
          <p:cNvSpPr txBox="1"/>
          <p:nvPr/>
        </p:nvSpPr>
        <p:spPr>
          <a:xfrm>
            <a:off x="1138677" y="4737200"/>
            <a:ext cx="2363810" cy="338554"/>
          </a:xfrm>
          <a:prstGeom prst="rect">
            <a:avLst/>
          </a:prstGeom>
          <a:noFill/>
        </p:spPr>
        <p:txBody>
          <a:bodyPr wrap="square" rtlCol="0">
            <a:spAutoFit/>
          </a:bodyPr>
          <a:lstStyle/>
          <a:p>
            <a:r>
              <a:rPr lang="en-US" sz="1600"/>
              <a:t>Delta PDR prep</a:t>
            </a:r>
          </a:p>
        </p:txBody>
      </p:sp>
      <p:sp>
        <p:nvSpPr>
          <p:cNvPr id="46" name="TextBox 45">
            <a:extLst>
              <a:ext uri="{FF2B5EF4-FFF2-40B4-BE49-F238E27FC236}">
                <a16:creationId xmlns:a16="http://schemas.microsoft.com/office/drawing/2014/main" id="{1D3933B9-1A56-7E0A-B171-C76DF8DDB4A0}"/>
              </a:ext>
            </a:extLst>
          </p:cNvPr>
          <p:cNvSpPr txBox="1"/>
          <p:nvPr/>
        </p:nvSpPr>
        <p:spPr>
          <a:xfrm>
            <a:off x="1138676" y="5058874"/>
            <a:ext cx="2282703" cy="338554"/>
          </a:xfrm>
          <a:prstGeom prst="rect">
            <a:avLst/>
          </a:prstGeom>
          <a:noFill/>
        </p:spPr>
        <p:txBody>
          <a:bodyPr wrap="square" rtlCol="0">
            <a:spAutoFit/>
          </a:bodyPr>
          <a:lstStyle/>
          <a:p>
            <a:r>
              <a:rPr lang="en-US" sz="1600"/>
              <a:t>Drawings and CDR prep</a:t>
            </a:r>
          </a:p>
        </p:txBody>
      </p:sp>
      <p:sp>
        <p:nvSpPr>
          <p:cNvPr id="47" name="TextBox 46">
            <a:extLst>
              <a:ext uri="{FF2B5EF4-FFF2-40B4-BE49-F238E27FC236}">
                <a16:creationId xmlns:a16="http://schemas.microsoft.com/office/drawing/2014/main" id="{D38F7262-9323-5C68-C4A9-468AE0874148}"/>
              </a:ext>
            </a:extLst>
          </p:cNvPr>
          <p:cNvSpPr txBox="1"/>
          <p:nvPr/>
        </p:nvSpPr>
        <p:spPr>
          <a:xfrm>
            <a:off x="1138676" y="5384688"/>
            <a:ext cx="2694183" cy="338554"/>
          </a:xfrm>
          <a:prstGeom prst="rect">
            <a:avLst/>
          </a:prstGeom>
          <a:noFill/>
        </p:spPr>
        <p:txBody>
          <a:bodyPr wrap="square" rtlCol="0">
            <a:spAutoFit/>
          </a:bodyPr>
          <a:lstStyle/>
          <a:p>
            <a:r>
              <a:rPr lang="en-US" sz="1600"/>
              <a:t>Procurement and Fabrication</a:t>
            </a:r>
          </a:p>
        </p:txBody>
      </p:sp>
      <p:sp>
        <p:nvSpPr>
          <p:cNvPr id="48" name="TextBox 47">
            <a:extLst>
              <a:ext uri="{FF2B5EF4-FFF2-40B4-BE49-F238E27FC236}">
                <a16:creationId xmlns:a16="http://schemas.microsoft.com/office/drawing/2014/main" id="{DA5ED8D1-1109-7F6D-C2FB-6BE6EE55C513}"/>
              </a:ext>
            </a:extLst>
          </p:cNvPr>
          <p:cNvSpPr txBox="1"/>
          <p:nvPr/>
        </p:nvSpPr>
        <p:spPr>
          <a:xfrm>
            <a:off x="1138677" y="5697384"/>
            <a:ext cx="2567855" cy="338554"/>
          </a:xfrm>
          <a:prstGeom prst="rect">
            <a:avLst/>
          </a:prstGeom>
          <a:noFill/>
        </p:spPr>
        <p:txBody>
          <a:bodyPr wrap="square" rtlCol="0">
            <a:spAutoFit/>
          </a:bodyPr>
          <a:lstStyle/>
          <a:p>
            <a:r>
              <a:rPr lang="en-US" sz="1600"/>
              <a:t>Test Plans and TRR prep</a:t>
            </a:r>
          </a:p>
        </p:txBody>
      </p:sp>
      <p:sp>
        <p:nvSpPr>
          <p:cNvPr id="49" name="TextBox 48">
            <a:extLst>
              <a:ext uri="{FF2B5EF4-FFF2-40B4-BE49-F238E27FC236}">
                <a16:creationId xmlns:a16="http://schemas.microsoft.com/office/drawing/2014/main" id="{3ACF65F5-2BA6-86C5-6CCA-4D42FA6BAC60}"/>
              </a:ext>
            </a:extLst>
          </p:cNvPr>
          <p:cNvSpPr txBox="1"/>
          <p:nvPr/>
        </p:nvSpPr>
        <p:spPr>
          <a:xfrm>
            <a:off x="1147194" y="6024238"/>
            <a:ext cx="2356289" cy="338554"/>
          </a:xfrm>
          <a:prstGeom prst="rect">
            <a:avLst/>
          </a:prstGeom>
          <a:noFill/>
        </p:spPr>
        <p:txBody>
          <a:bodyPr wrap="square" rtlCol="0">
            <a:spAutoFit/>
          </a:bodyPr>
          <a:lstStyle/>
          <a:p>
            <a:r>
              <a:rPr lang="en-US" sz="1600"/>
              <a:t>Testing</a:t>
            </a:r>
          </a:p>
        </p:txBody>
      </p:sp>
      <p:cxnSp>
        <p:nvCxnSpPr>
          <p:cNvPr id="64" name="Straight Connector 63">
            <a:extLst>
              <a:ext uri="{FF2B5EF4-FFF2-40B4-BE49-F238E27FC236}">
                <a16:creationId xmlns:a16="http://schemas.microsoft.com/office/drawing/2014/main" id="{A7463680-4D2E-CAA0-FDD6-F937B2D23F54}"/>
              </a:ext>
            </a:extLst>
          </p:cNvPr>
          <p:cNvCxnSpPr>
            <a:cxnSpLocks/>
          </p:cNvCxnSpPr>
          <p:nvPr/>
        </p:nvCxnSpPr>
        <p:spPr>
          <a:xfrm>
            <a:off x="1138677" y="3914367"/>
            <a:ext cx="222856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E10E6D-700C-EAF4-944A-2242A75B8020}"/>
              </a:ext>
            </a:extLst>
          </p:cNvPr>
          <p:cNvCxnSpPr>
            <a:cxnSpLocks/>
          </p:cNvCxnSpPr>
          <p:nvPr/>
        </p:nvCxnSpPr>
        <p:spPr>
          <a:xfrm>
            <a:off x="2724638" y="3760594"/>
            <a:ext cx="201430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36FCEC1-63D8-CD3D-C19C-B1F81B17C9A4}"/>
              </a:ext>
            </a:extLst>
          </p:cNvPr>
          <p:cNvCxnSpPr/>
          <p:nvPr/>
        </p:nvCxnSpPr>
        <p:spPr>
          <a:xfrm>
            <a:off x="1130160" y="4023361"/>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B803328-3308-FBE7-DBE7-65AAF3FC5A6F}"/>
              </a:ext>
            </a:extLst>
          </p:cNvPr>
          <p:cNvSpPr txBox="1"/>
          <p:nvPr/>
        </p:nvSpPr>
        <p:spPr>
          <a:xfrm>
            <a:off x="913997" y="4279049"/>
            <a:ext cx="498107" cy="369332"/>
          </a:xfrm>
          <a:prstGeom prst="rect">
            <a:avLst/>
          </a:prstGeom>
          <a:noFill/>
        </p:spPr>
        <p:txBody>
          <a:bodyPr wrap="square" rtlCol="0">
            <a:spAutoFit/>
          </a:bodyPr>
          <a:lstStyle/>
          <a:p>
            <a:r>
              <a:rPr lang="en-US"/>
              <a:t>15</a:t>
            </a:r>
          </a:p>
        </p:txBody>
      </p:sp>
      <p:cxnSp>
        <p:nvCxnSpPr>
          <p:cNvPr id="70" name="Straight Connector 69">
            <a:extLst>
              <a:ext uri="{FF2B5EF4-FFF2-40B4-BE49-F238E27FC236}">
                <a16:creationId xmlns:a16="http://schemas.microsoft.com/office/drawing/2014/main" id="{49BF413F-5942-29D2-3211-402130D2FEB6}"/>
              </a:ext>
            </a:extLst>
          </p:cNvPr>
          <p:cNvCxnSpPr/>
          <p:nvPr/>
        </p:nvCxnSpPr>
        <p:spPr>
          <a:xfrm>
            <a:off x="2726544" y="4023361"/>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A718F9E-256A-5A3E-AD53-E95E1BCF7F6A}"/>
              </a:ext>
            </a:extLst>
          </p:cNvPr>
          <p:cNvSpPr txBox="1"/>
          <p:nvPr/>
        </p:nvSpPr>
        <p:spPr>
          <a:xfrm>
            <a:off x="2510381" y="4279049"/>
            <a:ext cx="498107" cy="369332"/>
          </a:xfrm>
          <a:prstGeom prst="rect">
            <a:avLst/>
          </a:prstGeom>
          <a:noFill/>
        </p:spPr>
        <p:txBody>
          <a:bodyPr wrap="square" rtlCol="0">
            <a:spAutoFit/>
          </a:bodyPr>
          <a:lstStyle/>
          <a:p>
            <a:r>
              <a:rPr lang="en-US"/>
              <a:t>24</a:t>
            </a:r>
          </a:p>
        </p:txBody>
      </p:sp>
      <p:cxnSp>
        <p:nvCxnSpPr>
          <p:cNvPr id="72" name="Straight Connector 71">
            <a:extLst>
              <a:ext uri="{FF2B5EF4-FFF2-40B4-BE49-F238E27FC236}">
                <a16:creationId xmlns:a16="http://schemas.microsoft.com/office/drawing/2014/main" id="{D0D6F147-AE5D-A20B-F539-BB60F0DE7585}"/>
              </a:ext>
            </a:extLst>
          </p:cNvPr>
          <p:cNvCxnSpPr>
            <a:cxnSpLocks/>
          </p:cNvCxnSpPr>
          <p:nvPr/>
        </p:nvCxnSpPr>
        <p:spPr>
          <a:xfrm>
            <a:off x="4694477" y="3571041"/>
            <a:ext cx="2092965" cy="210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5D7AD5-EAD0-9435-2847-7A4EACDB44F6}"/>
              </a:ext>
            </a:extLst>
          </p:cNvPr>
          <p:cNvCxnSpPr>
            <a:cxnSpLocks/>
          </p:cNvCxnSpPr>
          <p:nvPr/>
        </p:nvCxnSpPr>
        <p:spPr>
          <a:xfrm>
            <a:off x="6214475" y="3429000"/>
            <a:ext cx="154669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1E0237C-C781-2264-507D-84F0CF9BBAAD}"/>
              </a:ext>
            </a:extLst>
          </p:cNvPr>
          <p:cNvCxnSpPr/>
          <p:nvPr/>
        </p:nvCxnSpPr>
        <p:spPr>
          <a:xfrm>
            <a:off x="7738327" y="4048413"/>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4009573B-60CC-CC0D-1141-466DE9AB8986}"/>
              </a:ext>
            </a:extLst>
          </p:cNvPr>
          <p:cNvSpPr txBox="1"/>
          <p:nvPr/>
        </p:nvSpPr>
        <p:spPr>
          <a:xfrm>
            <a:off x="7522164" y="4304101"/>
            <a:ext cx="498107" cy="369332"/>
          </a:xfrm>
          <a:prstGeom prst="rect">
            <a:avLst/>
          </a:prstGeom>
          <a:noFill/>
        </p:spPr>
        <p:txBody>
          <a:bodyPr wrap="square" rtlCol="0">
            <a:spAutoFit/>
          </a:bodyPr>
          <a:lstStyle/>
          <a:p>
            <a:r>
              <a:rPr lang="en-US"/>
              <a:t>20</a:t>
            </a:r>
          </a:p>
        </p:txBody>
      </p:sp>
      <p:cxnSp>
        <p:nvCxnSpPr>
          <p:cNvPr id="82" name="Straight Connector 81">
            <a:extLst>
              <a:ext uri="{FF2B5EF4-FFF2-40B4-BE49-F238E27FC236}">
                <a16:creationId xmlns:a16="http://schemas.microsoft.com/office/drawing/2014/main" id="{617C0179-8B88-D74E-CB8E-E4313C5D2740}"/>
              </a:ext>
            </a:extLst>
          </p:cNvPr>
          <p:cNvCxnSpPr/>
          <p:nvPr/>
        </p:nvCxnSpPr>
        <p:spPr>
          <a:xfrm>
            <a:off x="6214475" y="4028974"/>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72CE69C-20CF-5E5E-BC58-00B8F10E6F09}"/>
              </a:ext>
            </a:extLst>
          </p:cNvPr>
          <p:cNvSpPr txBox="1"/>
          <p:nvPr/>
        </p:nvSpPr>
        <p:spPr>
          <a:xfrm>
            <a:off x="5998312" y="4284662"/>
            <a:ext cx="498107" cy="369332"/>
          </a:xfrm>
          <a:prstGeom prst="rect">
            <a:avLst/>
          </a:prstGeom>
          <a:noFill/>
        </p:spPr>
        <p:txBody>
          <a:bodyPr wrap="square" rtlCol="0">
            <a:spAutoFit/>
          </a:bodyPr>
          <a:lstStyle/>
          <a:p>
            <a:pPr algn="ctr"/>
            <a:r>
              <a:rPr lang="en-US"/>
              <a:t>9</a:t>
            </a:r>
          </a:p>
        </p:txBody>
      </p:sp>
      <p:cxnSp>
        <p:nvCxnSpPr>
          <p:cNvPr id="85" name="Straight Connector 84">
            <a:extLst>
              <a:ext uri="{FF2B5EF4-FFF2-40B4-BE49-F238E27FC236}">
                <a16:creationId xmlns:a16="http://schemas.microsoft.com/office/drawing/2014/main" id="{66F684B4-FB82-3292-2A2A-E9D238020749}"/>
              </a:ext>
            </a:extLst>
          </p:cNvPr>
          <p:cNvCxnSpPr/>
          <p:nvPr/>
        </p:nvCxnSpPr>
        <p:spPr>
          <a:xfrm>
            <a:off x="8431702" y="4040027"/>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4771FE0-98D2-0155-0722-76D7D72F16D7}"/>
              </a:ext>
            </a:extLst>
          </p:cNvPr>
          <p:cNvSpPr txBox="1"/>
          <p:nvPr/>
        </p:nvSpPr>
        <p:spPr>
          <a:xfrm>
            <a:off x="8215539" y="4295715"/>
            <a:ext cx="498107" cy="369332"/>
          </a:xfrm>
          <a:prstGeom prst="rect">
            <a:avLst/>
          </a:prstGeom>
          <a:noFill/>
        </p:spPr>
        <p:txBody>
          <a:bodyPr wrap="square" rtlCol="0">
            <a:spAutoFit/>
          </a:bodyPr>
          <a:lstStyle/>
          <a:p>
            <a:pPr algn="ctr"/>
            <a:r>
              <a:rPr lang="en-US"/>
              <a:t>3</a:t>
            </a:r>
          </a:p>
        </p:txBody>
      </p:sp>
      <p:cxnSp>
        <p:nvCxnSpPr>
          <p:cNvPr id="87" name="Straight Connector 86">
            <a:extLst>
              <a:ext uri="{FF2B5EF4-FFF2-40B4-BE49-F238E27FC236}">
                <a16:creationId xmlns:a16="http://schemas.microsoft.com/office/drawing/2014/main" id="{D784B2A7-8060-B10D-8338-EF820E4A014E}"/>
              </a:ext>
            </a:extLst>
          </p:cNvPr>
          <p:cNvCxnSpPr>
            <a:cxnSpLocks/>
          </p:cNvCxnSpPr>
          <p:nvPr/>
        </p:nvCxnSpPr>
        <p:spPr>
          <a:xfrm>
            <a:off x="7761170" y="3216134"/>
            <a:ext cx="143559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AE8CC29-2EEB-A8AE-1B20-C0A746ABDD37}"/>
              </a:ext>
            </a:extLst>
          </p:cNvPr>
          <p:cNvCxnSpPr/>
          <p:nvPr/>
        </p:nvCxnSpPr>
        <p:spPr>
          <a:xfrm>
            <a:off x="10116144" y="4029398"/>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A24FCDB-8997-D4EF-5C1B-1C4BD7EA77FA}"/>
              </a:ext>
            </a:extLst>
          </p:cNvPr>
          <p:cNvSpPr txBox="1"/>
          <p:nvPr/>
        </p:nvSpPr>
        <p:spPr>
          <a:xfrm>
            <a:off x="9899981" y="4285086"/>
            <a:ext cx="498107" cy="369332"/>
          </a:xfrm>
          <a:prstGeom prst="rect">
            <a:avLst/>
          </a:prstGeom>
          <a:noFill/>
        </p:spPr>
        <p:txBody>
          <a:bodyPr wrap="square" rtlCol="0">
            <a:spAutoFit/>
          </a:bodyPr>
          <a:lstStyle/>
          <a:p>
            <a:pPr algn="ctr"/>
            <a:r>
              <a:rPr lang="en-US"/>
              <a:t>28</a:t>
            </a:r>
          </a:p>
        </p:txBody>
      </p:sp>
      <p:sp>
        <p:nvSpPr>
          <p:cNvPr id="92" name="Oval 91">
            <a:extLst>
              <a:ext uri="{FF2B5EF4-FFF2-40B4-BE49-F238E27FC236}">
                <a16:creationId xmlns:a16="http://schemas.microsoft.com/office/drawing/2014/main" id="{D4593BC2-ACE6-15BF-CA60-03C7DBF48400}"/>
              </a:ext>
            </a:extLst>
          </p:cNvPr>
          <p:cNvSpPr/>
          <p:nvPr/>
        </p:nvSpPr>
        <p:spPr>
          <a:xfrm>
            <a:off x="759288" y="4810196"/>
            <a:ext cx="226193" cy="1925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8BB87C-33EC-15E1-2C47-2133AB5E6B3E}"/>
              </a:ext>
            </a:extLst>
          </p:cNvPr>
          <p:cNvSpPr/>
          <p:nvPr/>
        </p:nvSpPr>
        <p:spPr>
          <a:xfrm>
            <a:off x="759288" y="5131870"/>
            <a:ext cx="226193" cy="19256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3D7C9A8-49FF-665D-D0D1-C92CF897BB76}"/>
              </a:ext>
            </a:extLst>
          </p:cNvPr>
          <p:cNvSpPr/>
          <p:nvPr/>
        </p:nvSpPr>
        <p:spPr>
          <a:xfrm>
            <a:off x="759287" y="5453544"/>
            <a:ext cx="226193" cy="19256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2EEDC82-2FA1-9AEF-31D0-F9908038DCF6}"/>
              </a:ext>
            </a:extLst>
          </p:cNvPr>
          <p:cNvSpPr/>
          <p:nvPr/>
        </p:nvSpPr>
        <p:spPr>
          <a:xfrm>
            <a:off x="759287" y="5775218"/>
            <a:ext cx="226193" cy="19256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2898E1B-5517-B893-4E3E-F8AD0D7ECA81}"/>
              </a:ext>
            </a:extLst>
          </p:cNvPr>
          <p:cNvSpPr/>
          <p:nvPr/>
        </p:nvSpPr>
        <p:spPr>
          <a:xfrm>
            <a:off x="759286" y="6096892"/>
            <a:ext cx="226193" cy="192563"/>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9737EC5-58A1-B635-DEED-163871BBFB92}"/>
              </a:ext>
            </a:extLst>
          </p:cNvPr>
          <p:cNvCxnSpPr>
            <a:cxnSpLocks/>
          </p:cNvCxnSpPr>
          <p:nvPr/>
        </p:nvCxnSpPr>
        <p:spPr>
          <a:xfrm>
            <a:off x="9151795" y="3031650"/>
            <a:ext cx="1054192"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73B7897-A62F-7A1D-299D-23272AD0E7D7}"/>
              </a:ext>
            </a:extLst>
          </p:cNvPr>
          <p:cNvSpPr txBox="1"/>
          <p:nvPr/>
        </p:nvSpPr>
        <p:spPr>
          <a:xfrm>
            <a:off x="1147194" y="6338150"/>
            <a:ext cx="2356289" cy="338554"/>
          </a:xfrm>
          <a:prstGeom prst="rect">
            <a:avLst/>
          </a:prstGeom>
          <a:noFill/>
        </p:spPr>
        <p:txBody>
          <a:bodyPr wrap="square" rtlCol="0">
            <a:spAutoFit/>
          </a:bodyPr>
          <a:lstStyle/>
          <a:p>
            <a:r>
              <a:rPr lang="en-US" sz="1600"/>
              <a:t>Final Report</a:t>
            </a:r>
          </a:p>
        </p:txBody>
      </p:sp>
      <p:sp>
        <p:nvSpPr>
          <p:cNvPr id="101" name="Oval 100">
            <a:extLst>
              <a:ext uri="{FF2B5EF4-FFF2-40B4-BE49-F238E27FC236}">
                <a16:creationId xmlns:a16="http://schemas.microsoft.com/office/drawing/2014/main" id="{AE901C37-A771-C702-2129-3F3C748DE03F}"/>
              </a:ext>
            </a:extLst>
          </p:cNvPr>
          <p:cNvSpPr/>
          <p:nvPr/>
        </p:nvSpPr>
        <p:spPr>
          <a:xfrm>
            <a:off x="759286" y="6410804"/>
            <a:ext cx="226193" cy="192563"/>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3A44705F-8FC9-004E-7926-882F2E8E3B1D}"/>
              </a:ext>
            </a:extLst>
          </p:cNvPr>
          <p:cNvCxnSpPr/>
          <p:nvPr/>
        </p:nvCxnSpPr>
        <p:spPr>
          <a:xfrm>
            <a:off x="9196763" y="4031794"/>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B461032-9355-6877-833E-76FB2273C0F5}"/>
              </a:ext>
            </a:extLst>
          </p:cNvPr>
          <p:cNvSpPr txBox="1"/>
          <p:nvPr/>
        </p:nvSpPr>
        <p:spPr>
          <a:xfrm>
            <a:off x="8980600" y="4287482"/>
            <a:ext cx="498107" cy="369332"/>
          </a:xfrm>
          <a:prstGeom prst="rect">
            <a:avLst/>
          </a:prstGeom>
          <a:noFill/>
        </p:spPr>
        <p:txBody>
          <a:bodyPr wrap="square" rtlCol="0">
            <a:spAutoFit/>
          </a:bodyPr>
          <a:lstStyle/>
          <a:p>
            <a:pPr algn="ctr"/>
            <a:r>
              <a:rPr lang="en-US"/>
              <a:t>15</a:t>
            </a:r>
          </a:p>
        </p:txBody>
      </p:sp>
      <p:cxnSp>
        <p:nvCxnSpPr>
          <p:cNvPr id="3" name="Straight Connector 2">
            <a:extLst>
              <a:ext uri="{FF2B5EF4-FFF2-40B4-BE49-F238E27FC236}">
                <a16:creationId xmlns:a16="http://schemas.microsoft.com/office/drawing/2014/main" id="{9454079C-D152-6FC0-091E-C452B08AFF12}"/>
              </a:ext>
            </a:extLst>
          </p:cNvPr>
          <p:cNvCxnSpPr/>
          <p:nvPr/>
        </p:nvCxnSpPr>
        <p:spPr>
          <a:xfrm>
            <a:off x="4791509" y="4057215"/>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4E35187-BFF4-3B5A-2778-93EFC98DE08E}"/>
              </a:ext>
            </a:extLst>
          </p:cNvPr>
          <p:cNvSpPr txBox="1"/>
          <p:nvPr/>
        </p:nvSpPr>
        <p:spPr>
          <a:xfrm>
            <a:off x="4575346" y="4312903"/>
            <a:ext cx="498107" cy="369332"/>
          </a:xfrm>
          <a:prstGeom prst="rect">
            <a:avLst/>
          </a:prstGeom>
          <a:noFill/>
        </p:spPr>
        <p:txBody>
          <a:bodyPr wrap="square" lIns="91440" tIns="45720" rIns="91440" bIns="45720" rtlCol="0" anchor="t">
            <a:spAutoFit/>
          </a:bodyPr>
          <a:lstStyle/>
          <a:p>
            <a:r>
              <a:rPr lang="en-US"/>
              <a:t>22</a:t>
            </a:r>
          </a:p>
        </p:txBody>
      </p:sp>
      <p:sp>
        <p:nvSpPr>
          <p:cNvPr id="15" name="TextBox 14">
            <a:extLst>
              <a:ext uri="{FF2B5EF4-FFF2-40B4-BE49-F238E27FC236}">
                <a16:creationId xmlns:a16="http://schemas.microsoft.com/office/drawing/2014/main" id="{C7DBA79C-62BC-2BDB-6878-B54A6BABEF85}"/>
              </a:ext>
            </a:extLst>
          </p:cNvPr>
          <p:cNvSpPr txBox="1"/>
          <p:nvPr/>
        </p:nvSpPr>
        <p:spPr>
          <a:xfrm>
            <a:off x="4487405" y="3732644"/>
            <a:ext cx="667493" cy="369332"/>
          </a:xfrm>
          <a:prstGeom prst="rect">
            <a:avLst/>
          </a:prstGeom>
          <a:noFill/>
        </p:spPr>
        <p:txBody>
          <a:bodyPr wrap="square" rtlCol="0">
            <a:spAutoFit/>
          </a:bodyPr>
          <a:lstStyle/>
          <a:p>
            <a:r>
              <a:rPr lang="en-US"/>
              <a:t>CDR</a:t>
            </a:r>
          </a:p>
        </p:txBody>
      </p:sp>
      <p:sp>
        <p:nvSpPr>
          <p:cNvPr id="26" name="TextBox 25">
            <a:extLst>
              <a:ext uri="{FF2B5EF4-FFF2-40B4-BE49-F238E27FC236}">
                <a16:creationId xmlns:a16="http://schemas.microsoft.com/office/drawing/2014/main" id="{6E8DAAD8-5F88-D647-ABDA-3903CA82EE2F}"/>
              </a:ext>
            </a:extLst>
          </p:cNvPr>
          <p:cNvSpPr txBox="1"/>
          <p:nvPr/>
        </p:nvSpPr>
        <p:spPr>
          <a:xfrm>
            <a:off x="7448577" y="3704480"/>
            <a:ext cx="667493" cy="369332"/>
          </a:xfrm>
          <a:prstGeom prst="rect">
            <a:avLst/>
          </a:prstGeom>
          <a:noFill/>
        </p:spPr>
        <p:txBody>
          <a:bodyPr wrap="square" rtlCol="0">
            <a:spAutoFit/>
          </a:bodyPr>
          <a:lstStyle/>
          <a:p>
            <a:r>
              <a:rPr lang="en-US"/>
              <a:t>TRR</a:t>
            </a:r>
          </a:p>
        </p:txBody>
      </p:sp>
      <p:sp>
        <p:nvSpPr>
          <p:cNvPr id="31" name="TextBox 30">
            <a:extLst>
              <a:ext uri="{FF2B5EF4-FFF2-40B4-BE49-F238E27FC236}">
                <a16:creationId xmlns:a16="http://schemas.microsoft.com/office/drawing/2014/main" id="{8BFF62DC-4ECF-358C-70F5-92A1FDBA2165}"/>
              </a:ext>
            </a:extLst>
          </p:cNvPr>
          <p:cNvSpPr txBox="1"/>
          <p:nvPr/>
        </p:nvSpPr>
        <p:spPr>
          <a:xfrm>
            <a:off x="9461633" y="3695114"/>
            <a:ext cx="1453987" cy="369332"/>
          </a:xfrm>
          <a:prstGeom prst="rect">
            <a:avLst/>
          </a:prstGeom>
          <a:noFill/>
        </p:spPr>
        <p:txBody>
          <a:bodyPr wrap="square" rtlCol="0">
            <a:spAutoFit/>
          </a:bodyPr>
          <a:lstStyle/>
          <a:p>
            <a:r>
              <a:rPr lang="en-US"/>
              <a:t>Symposium</a:t>
            </a:r>
          </a:p>
        </p:txBody>
      </p:sp>
    </p:spTree>
    <p:extLst>
      <p:ext uri="{BB962C8B-B14F-4D97-AF65-F5344CB8AC3E}">
        <p14:creationId xmlns:p14="http://schemas.microsoft.com/office/powerpoint/2010/main" val="3787098"/>
      </p:ext>
    </p:extLst>
  </p:cSld>
  <p:clrMapOvr>
    <a:masterClrMapping/>
  </p:clrMapOvr>
  <p:extLst>
    <p:ext uri="{6950BFC3-D8DA-4A85-94F7-54DA5524770B}">
      <p188:commentRel xmlns:p188="http://schemas.microsoft.com/office/powerpoint/2018/8/main" r:id="rId3"/>
    </p:ext>
  </p:extLs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9F0F-C3AD-27CE-D97B-E2F9B38508F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446BC19-5CF1-974A-7333-60C73D6A453A}"/>
              </a:ext>
            </a:extLst>
          </p:cNvPr>
          <p:cNvSpPr>
            <a:spLocks noGrp="1"/>
          </p:cNvSpPr>
          <p:nvPr>
            <p:ph idx="1"/>
          </p:nvPr>
        </p:nvSpPr>
        <p:spPr>
          <a:xfrm>
            <a:off x="838200" y="1825625"/>
            <a:ext cx="10515600" cy="4830356"/>
          </a:xfrm>
        </p:spPr>
        <p:txBody>
          <a:bodyPr>
            <a:normAutofit fontScale="77500" lnSpcReduction="20000"/>
          </a:bodyPr>
          <a:lstStyle/>
          <a:p>
            <a:r>
              <a:rPr lang="en-US"/>
              <a:t>[1] A. Murali, M. Sakar, S. Priya, R. J. </a:t>
            </a:r>
            <a:r>
              <a:rPr lang="en-US" err="1"/>
              <a:t>Bensingh</a:t>
            </a:r>
            <a:r>
              <a:rPr lang="en-US"/>
              <a:t>, and M. A. Kader, “Graphitic-Carbon Nitride for Hydrogen Storage,” in Nanoscale Graphitic Carbon Nitride, Elsevier, 2022, pp. 487–514. </a:t>
            </a:r>
            <a:r>
              <a:rPr lang="en-US" err="1"/>
              <a:t>doi</a:t>
            </a:r>
            <a:r>
              <a:rPr lang="en-US"/>
              <a:t>: 10.1016/B978-0-12-823034-3.00017-0.</a:t>
            </a:r>
          </a:p>
          <a:p>
            <a:r>
              <a:rPr lang="en-US"/>
              <a:t>[2]</a:t>
            </a:r>
            <a:r>
              <a:rPr lang="en-US" sz="2800">
                <a:effectLst/>
              </a:rPr>
              <a:t> “Fast leakage test,” </a:t>
            </a:r>
            <a:r>
              <a:rPr lang="en-US" sz="2800" i="1" err="1">
                <a:effectLst/>
              </a:rPr>
              <a:t>Unitem</a:t>
            </a:r>
            <a:r>
              <a:rPr lang="en-US" sz="2800" i="1">
                <a:effectLst/>
              </a:rPr>
              <a:t> </a:t>
            </a:r>
            <a:r>
              <a:rPr lang="en-US" sz="2800" i="1" err="1">
                <a:effectLst/>
              </a:rPr>
              <a:t>Wrocław</a:t>
            </a:r>
            <a:r>
              <a:rPr lang="en-US" sz="2800">
                <a:effectLst/>
              </a:rPr>
              <a:t>, 28-Apr-2022. [Online]. Available: https://unitemmachines.com/our-offer/fast-leakage-test/. [Accessed: 08-Dec-2022]. </a:t>
            </a:r>
          </a:p>
          <a:p>
            <a:pPr algn="l"/>
            <a:r>
              <a:rPr lang="en-US" b="0" i="0">
                <a:effectLst/>
              </a:rPr>
              <a:t>[</a:t>
            </a:r>
            <a:r>
              <a:rPr lang="en-US"/>
              <a:t>3</a:t>
            </a:r>
            <a:r>
              <a:rPr lang="en-US" b="0" i="0">
                <a:effectLst/>
              </a:rPr>
              <a:t>] “Remington Industries.” [Online]. Available: https://www.remingtonindustries.com/</a:t>
            </a:r>
            <a:endParaRPr lang="en-US"/>
          </a:p>
          <a:p>
            <a:pPr algn="l"/>
            <a:r>
              <a:rPr lang="en-US" b="0" i="0">
                <a:effectLst/>
              </a:rPr>
              <a:t>[4] “McMaster-Carr.” [Online]. Available: </a:t>
            </a:r>
            <a:r>
              <a:rPr lang="en-US" b="0" i="0">
                <a:effectLst/>
                <a:hlinkClick r:id="rId2"/>
              </a:rPr>
              <a:t>https://www.mcmaster.com/</a:t>
            </a:r>
            <a:endParaRPr lang="en-US" b="0" i="0">
              <a:effectLst/>
            </a:endParaRPr>
          </a:p>
          <a:p>
            <a:r>
              <a:rPr lang="en-US" sz="2800"/>
              <a:t>[5] </a:t>
            </a:r>
            <a:r>
              <a:rPr lang="en-US" sz="2800">
                <a:effectLst/>
                <a:hlinkClick r:id="rId3"/>
              </a:rPr>
              <a:t>https://www.scielo.br/j/qn/a/KyQvF9DMHK6ZJXyL5zQNy7N/?lang=en&amp;format=pdf</a:t>
            </a:r>
            <a:endParaRPr lang="en-US" sz="2800">
              <a:effectLst/>
            </a:endParaRPr>
          </a:p>
          <a:p>
            <a:r>
              <a:rPr lang="en-US" sz="2800"/>
              <a:t>[6] </a:t>
            </a:r>
            <a:r>
              <a:rPr lang="en-US" sz="2800">
                <a:effectLst/>
                <a:hlinkClick r:id="rId4"/>
              </a:rPr>
              <a:t>https://www.gichemicals.ie/Potassium-hydroxide.html#:~:text=Potassium%20Hydroxide%20is%20manufactured%20using,concentrated%20to%2050%25%20using%20evaporation</a:t>
            </a:r>
            <a:r>
              <a:rPr lang="en-US" sz="2800">
                <a:effectLst/>
              </a:rPr>
              <a:t>.</a:t>
            </a:r>
          </a:p>
          <a:p>
            <a:r>
              <a:rPr lang="en-US">
                <a:effectLst/>
              </a:rPr>
              <a:t>[7]“Aluminum silicate fiber felt and board,” </a:t>
            </a:r>
            <a:r>
              <a:rPr lang="en-US" i="1">
                <a:effectLst/>
              </a:rPr>
              <a:t>Aluminum Silicate Fiber Felt and Board</a:t>
            </a:r>
            <a:r>
              <a:rPr lang="en-US">
                <a:effectLst/>
              </a:rPr>
              <a:t>. [Online]. Available: https://www.samaterials.com/ceramic-material/2515-aluminum-silicate-fiber-felt-and-board.html. [Accessed: 21-Feb-2023]. </a:t>
            </a:r>
            <a:endParaRPr lang="en-US"/>
          </a:p>
          <a:p>
            <a:r>
              <a:rPr lang="en-US">
                <a:effectLst/>
              </a:rPr>
              <a:t>[8] Heat Transfer Textbook</a:t>
            </a:r>
          </a:p>
          <a:p>
            <a:endParaRPr lang="en-US" sz="2800"/>
          </a:p>
          <a:p>
            <a:pPr algn="l"/>
            <a:endParaRPr lang="en-US" b="0" i="0">
              <a:effectLst/>
            </a:endParaRPr>
          </a:p>
        </p:txBody>
      </p:sp>
    </p:spTree>
    <p:extLst>
      <p:ext uri="{BB962C8B-B14F-4D97-AF65-F5344CB8AC3E}">
        <p14:creationId xmlns:p14="http://schemas.microsoft.com/office/powerpoint/2010/main" val="3161594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849E-3C54-8760-82AA-B11FBC3D80D1}"/>
              </a:ext>
            </a:extLst>
          </p:cNvPr>
          <p:cNvSpPr>
            <a:spLocks noGrp="1"/>
          </p:cNvSpPr>
          <p:nvPr>
            <p:ph type="title"/>
          </p:nvPr>
        </p:nvSpPr>
        <p:spPr>
          <a:xfrm>
            <a:off x="4110166" y="2544097"/>
            <a:ext cx="3971667" cy="1769805"/>
          </a:xfrm>
        </p:spPr>
        <p:txBody>
          <a:bodyPr>
            <a:normAutofit/>
          </a:bodyPr>
          <a:lstStyle/>
          <a:p>
            <a:r>
              <a:rPr lang="en-US" sz="5400"/>
              <a:t>Questions?</a:t>
            </a:r>
          </a:p>
        </p:txBody>
      </p:sp>
      <p:pic>
        <p:nvPicPr>
          <p:cNvPr id="4" name="Graphic 3" descr="Question Mark with solid fill">
            <a:extLst>
              <a:ext uri="{FF2B5EF4-FFF2-40B4-BE49-F238E27FC236}">
                <a16:creationId xmlns:a16="http://schemas.microsoft.com/office/drawing/2014/main" id="{CFACFD8D-9B5D-6BFD-7885-C66A7034CB2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8016">
            <a:off x="8603842" y="569582"/>
            <a:ext cx="1539939" cy="1539939"/>
          </a:xfrm>
          <a:prstGeom prst="rect">
            <a:avLst/>
          </a:prstGeom>
        </p:spPr>
      </p:pic>
      <p:pic>
        <p:nvPicPr>
          <p:cNvPr id="5" name="Graphic 4" descr="Question Mark with solid fill">
            <a:extLst>
              <a:ext uri="{FF2B5EF4-FFF2-40B4-BE49-F238E27FC236}">
                <a16:creationId xmlns:a16="http://schemas.microsoft.com/office/drawing/2014/main" id="{EA1494C1-F4D8-81AD-8557-B1806C3D44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8796">
            <a:off x="1107411" y="2353074"/>
            <a:ext cx="1539939" cy="1539939"/>
          </a:xfrm>
          <a:prstGeom prst="rect">
            <a:avLst/>
          </a:prstGeom>
        </p:spPr>
      </p:pic>
      <p:pic>
        <p:nvPicPr>
          <p:cNvPr id="6" name="Graphic 5" descr="Question Mark with solid fill">
            <a:extLst>
              <a:ext uri="{FF2B5EF4-FFF2-40B4-BE49-F238E27FC236}">
                <a16:creationId xmlns:a16="http://schemas.microsoft.com/office/drawing/2014/main" id="{C4B3E7FC-A563-62FF-FF89-4CBF13497DF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93946">
            <a:off x="6643237" y="4748478"/>
            <a:ext cx="1539939" cy="1539939"/>
          </a:xfrm>
          <a:prstGeom prst="rect">
            <a:avLst/>
          </a:prstGeom>
        </p:spPr>
      </p:pic>
    </p:spTree>
    <p:extLst>
      <p:ext uri="{BB962C8B-B14F-4D97-AF65-F5344CB8AC3E}">
        <p14:creationId xmlns:p14="http://schemas.microsoft.com/office/powerpoint/2010/main" val="28304379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7BE6-0675-C3EA-1A2A-B5F51D8A526D}"/>
              </a:ext>
            </a:extLst>
          </p:cNvPr>
          <p:cNvSpPr>
            <a:spLocks noGrp="1"/>
          </p:cNvSpPr>
          <p:nvPr>
            <p:ph type="title"/>
          </p:nvPr>
        </p:nvSpPr>
        <p:spPr/>
        <p:txBody>
          <a:bodyPr/>
          <a:lstStyle/>
          <a:p>
            <a:r>
              <a:rPr lang="en-US"/>
              <a:t>Click to Add Title</a:t>
            </a:r>
          </a:p>
        </p:txBody>
      </p:sp>
      <p:pic>
        <p:nvPicPr>
          <p:cNvPr id="1026" name="Picture 2" descr="Spiderman Walkthrough-EP 25-Pizza Time - YouTube">
            <a:extLst>
              <a:ext uri="{FF2B5EF4-FFF2-40B4-BE49-F238E27FC236}">
                <a16:creationId xmlns:a16="http://schemas.microsoft.com/office/drawing/2014/main" id="{41466391-A341-B59B-E843-60C9356645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AFE4E8-69A3-967F-346E-1DC5DF842C5B}"/>
              </a:ext>
            </a:extLst>
          </p:cNvPr>
          <p:cNvPicPr>
            <a:picLocks noChangeAspect="1"/>
          </p:cNvPicPr>
          <p:nvPr/>
        </p:nvPicPr>
        <p:blipFill>
          <a:blip r:embed="rId3"/>
          <a:stretch>
            <a:fillRect/>
          </a:stretch>
        </p:blipFill>
        <p:spPr>
          <a:xfrm>
            <a:off x="448047" y="1944254"/>
            <a:ext cx="1690638" cy="2969491"/>
          </a:xfrm>
          <a:prstGeom prst="rect">
            <a:avLst/>
          </a:prstGeom>
        </p:spPr>
      </p:pic>
    </p:spTree>
    <p:extLst>
      <p:ext uri="{BB962C8B-B14F-4D97-AF65-F5344CB8AC3E}">
        <p14:creationId xmlns:p14="http://schemas.microsoft.com/office/powerpoint/2010/main" val="182838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8" presetClass="emph" presetSubtype="0" repeatCount="indefinite" fill="hold" nodeType="clickEffect">
                                  <p:stCondLst>
                                    <p:cond delay="0"/>
                                  </p:stCondLst>
                                  <p:endCondLst>
                                    <p:cond evt="onNext" delay="0">
                                      <p:tgtEl>
                                        <p:sldTgt/>
                                      </p:tgtEl>
                                    </p:cond>
                                  </p:endCondLst>
                                  <p:childTnLst>
                                    <p:animRot by="21600000">
                                      <p:cBhvr>
                                        <p:cTn id="15" dur="2000" fill="hold"/>
                                        <p:tgtEl>
                                          <p:spTgt spid="1026"/>
                                        </p:tgtEl>
                                        <p:attrNameLst>
                                          <p:attrName>r</p:attrName>
                                        </p:attrNameLst>
                                      </p:cBhvr>
                                    </p:animRot>
                                  </p:childTnLst>
                                </p:cTn>
                              </p:par>
                              <p:par>
                                <p:cTn id="16" presetID="8" presetClass="emph" presetSubtype="0" repeatCount="indefinite" fill="hold" nodeType="withEffect">
                                  <p:stCondLst>
                                    <p:cond delay="0"/>
                                  </p:stCondLst>
                                  <p:endCondLst>
                                    <p:cond evt="onNext" delay="0">
                                      <p:tgtEl>
                                        <p:sldTgt/>
                                      </p:tgtEl>
                                    </p:cond>
                                  </p:endCondLst>
                                  <p:childTnLst>
                                    <p:animRot by="21600000">
                                      <p:cBhvr>
                                        <p:cTn id="17"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1B7E3-D00C-324F-8586-22CA55CE5273}"/>
              </a:ext>
            </a:extLst>
          </p:cNvPr>
          <p:cNvSpPr>
            <a:spLocks noGrp="1"/>
          </p:cNvSpPr>
          <p:nvPr>
            <p:ph type="title"/>
          </p:nvPr>
        </p:nvSpPr>
        <p:spPr/>
        <p:txBody>
          <a:bodyPr/>
          <a:lstStyle/>
          <a:p>
            <a:r>
              <a:rPr lang="en-US"/>
              <a:t>ERH2 Proposed System</a:t>
            </a:r>
          </a:p>
        </p:txBody>
      </p:sp>
      <p:pic>
        <p:nvPicPr>
          <p:cNvPr id="3" name="Picture 2">
            <a:extLst>
              <a:ext uri="{FF2B5EF4-FFF2-40B4-BE49-F238E27FC236}">
                <a16:creationId xmlns:a16="http://schemas.microsoft.com/office/drawing/2014/main" id="{44E60AF7-7A51-2416-0A60-487D391B966A}"/>
              </a:ext>
            </a:extLst>
          </p:cNvPr>
          <p:cNvPicPr>
            <a:picLocks noChangeAspect="1"/>
          </p:cNvPicPr>
          <p:nvPr/>
        </p:nvPicPr>
        <p:blipFill>
          <a:blip r:embed="rId3"/>
          <a:stretch>
            <a:fillRect/>
          </a:stretch>
        </p:blipFill>
        <p:spPr>
          <a:xfrm>
            <a:off x="0" y="2808024"/>
            <a:ext cx="11265763" cy="2394489"/>
          </a:xfrm>
          <a:prstGeom prst="rect">
            <a:avLst/>
          </a:prstGeom>
        </p:spPr>
      </p:pic>
      <p:sp>
        <p:nvSpPr>
          <p:cNvPr id="4" name="TextBox 3">
            <a:extLst>
              <a:ext uri="{FF2B5EF4-FFF2-40B4-BE49-F238E27FC236}">
                <a16:creationId xmlns:a16="http://schemas.microsoft.com/office/drawing/2014/main" id="{AB1D93F8-E899-3DBE-8315-55884297AA9B}"/>
              </a:ext>
            </a:extLst>
          </p:cNvPr>
          <p:cNvSpPr txBox="1"/>
          <p:nvPr/>
        </p:nvSpPr>
        <p:spPr>
          <a:xfrm>
            <a:off x="103572" y="2552329"/>
            <a:ext cx="20418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Electrolyzer</a:t>
            </a:r>
            <a:endParaRPr lang="en-US" sz="2800"/>
          </a:p>
        </p:txBody>
      </p:sp>
      <p:sp>
        <p:nvSpPr>
          <p:cNvPr id="5" name="TextBox 4">
            <a:extLst>
              <a:ext uri="{FF2B5EF4-FFF2-40B4-BE49-F238E27FC236}">
                <a16:creationId xmlns:a16="http://schemas.microsoft.com/office/drawing/2014/main" id="{D8C35518-8E74-FDF6-ECA1-AE61B3D59E69}"/>
              </a:ext>
            </a:extLst>
          </p:cNvPr>
          <p:cNvSpPr txBox="1"/>
          <p:nvPr/>
        </p:nvSpPr>
        <p:spPr>
          <a:xfrm>
            <a:off x="5156446" y="1597981"/>
            <a:ext cx="20418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Pressure Gauge</a:t>
            </a:r>
          </a:p>
        </p:txBody>
      </p:sp>
      <p:sp>
        <p:nvSpPr>
          <p:cNvPr id="6" name="TextBox 5">
            <a:extLst>
              <a:ext uri="{FF2B5EF4-FFF2-40B4-BE49-F238E27FC236}">
                <a16:creationId xmlns:a16="http://schemas.microsoft.com/office/drawing/2014/main" id="{40F685ED-E054-D623-C73D-6B4D715DA660}"/>
              </a:ext>
            </a:extLst>
          </p:cNvPr>
          <p:cNvSpPr txBox="1"/>
          <p:nvPr/>
        </p:nvSpPr>
        <p:spPr>
          <a:xfrm>
            <a:off x="4029284" y="4610383"/>
            <a:ext cx="41281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Storage &amp; Extraction</a:t>
            </a:r>
          </a:p>
        </p:txBody>
      </p:sp>
      <p:sp>
        <p:nvSpPr>
          <p:cNvPr id="7" name="TextBox 6">
            <a:extLst>
              <a:ext uri="{FF2B5EF4-FFF2-40B4-BE49-F238E27FC236}">
                <a16:creationId xmlns:a16="http://schemas.microsoft.com/office/drawing/2014/main" id="{964677DD-3A23-F707-0C31-04339D46CAA9}"/>
              </a:ext>
            </a:extLst>
          </p:cNvPr>
          <p:cNvSpPr txBox="1"/>
          <p:nvPr/>
        </p:nvSpPr>
        <p:spPr>
          <a:xfrm>
            <a:off x="4880498" y="5559635"/>
            <a:ext cx="25937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err="1">
                <a:cs typeface="Calibri"/>
              </a:rPr>
              <a:t>Yor</a:t>
            </a:r>
            <a:r>
              <a:rPr lang="en-US" sz="2800">
                <a:cs typeface="Calibri"/>
              </a:rPr>
              <a:t>-lock valves</a:t>
            </a:r>
          </a:p>
        </p:txBody>
      </p:sp>
      <p:sp>
        <p:nvSpPr>
          <p:cNvPr id="8" name="TextBox 7">
            <a:extLst>
              <a:ext uri="{FF2B5EF4-FFF2-40B4-BE49-F238E27FC236}">
                <a16:creationId xmlns:a16="http://schemas.microsoft.com/office/drawing/2014/main" id="{9B7F7E8B-7024-C467-60AE-123E814DC147}"/>
              </a:ext>
            </a:extLst>
          </p:cNvPr>
          <p:cNvSpPr txBox="1"/>
          <p:nvPr/>
        </p:nvSpPr>
        <p:spPr>
          <a:xfrm>
            <a:off x="5075067" y="6236562"/>
            <a:ext cx="20418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PTFE Tubing</a:t>
            </a:r>
          </a:p>
        </p:txBody>
      </p:sp>
      <p:sp>
        <p:nvSpPr>
          <p:cNvPr id="9" name="TextBox 8">
            <a:extLst>
              <a:ext uri="{FF2B5EF4-FFF2-40B4-BE49-F238E27FC236}">
                <a16:creationId xmlns:a16="http://schemas.microsoft.com/office/drawing/2014/main" id="{9426274D-CF22-34BA-97EE-CD17B877851C}"/>
              </a:ext>
            </a:extLst>
          </p:cNvPr>
          <p:cNvSpPr txBox="1"/>
          <p:nvPr/>
        </p:nvSpPr>
        <p:spPr>
          <a:xfrm>
            <a:off x="4335399" y="2815407"/>
            <a:ext cx="31737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Stainless Steel Pipe</a:t>
            </a:r>
          </a:p>
        </p:txBody>
      </p:sp>
      <p:cxnSp>
        <p:nvCxnSpPr>
          <p:cNvPr id="10" name="Straight Arrow Connector 9">
            <a:extLst>
              <a:ext uri="{FF2B5EF4-FFF2-40B4-BE49-F238E27FC236}">
                <a16:creationId xmlns:a16="http://schemas.microsoft.com/office/drawing/2014/main" id="{563D5E8F-5DA2-26E0-5226-58E3E4DEACB0}"/>
              </a:ext>
            </a:extLst>
          </p:cNvPr>
          <p:cNvCxnSpPr/>
          <p:nvPr/>
        </p:nvCxnSpPr>
        <p:spPr>
          <a:xfrm flipH="1">
            <a:off x="614870" y="3003704"/>
            <a:ext cx="387659" cy="8330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77B07A-4178-2D1A-0299-474556E79A4B}"/>
              </a:ext>
            </a:extLst>
          </p:cNvPr>
          <p:cNvCxnSpPr>
            <a:cxnSpLocks/>
          </p:cNvCxnSpPr>
          <p:nvPr/>
        </p:nvCxnSpPr>
        <p:spPr>
          <a:xfrm flipH="1">
            <a:off x="4025281" y="3340404"/>
            <a:ext cx="727694" cy="5580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427B5C-6718-EB2E-F312-9A21358A9770}"/>
              </a:ext>
            </a:extLst>
          </p:cNvPr>
          <p:cNvCxnSpPr>
            <a:cxnSpLocks/>
          </p:cNvCxnSpPr>
          <p:nvPr/>
        </p:nvCxnSpPr>
        <p:spPr>
          <a:xfrm>
            <a:off x="7474256" y="3265332"/>
            <a:ext cx="712801" cy="5447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7EDEA4-D209-A590-2A81-611DAA4917ED}"/>
              </a:ext>
            </a:extLst>
          </p:cNvPr>
          <p:cNvCxnSpPr>
            <a:cxnSpLocks/>
          </p:cNvCxnSpPr>
          <p:nvPr/>
        </p:nvCxnSpPr>
        <p:spPr>
          <a:xfrm flipV="1">
            <a:off x="6092392" y="4191832"/>
            <a:ext cx="11836" cy="4320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0AF824-3785-0515-35E6-51706B020ED6}"/>
              </a:ext>
            </a:extLst>
          </p:cNvPr>
          <p:cNvCxnSpPr>
            <a:cxnSpLocks/>
          </p:cNvCxnSpPr>
          <p:nvPr/>
        </p:nvCxnSpPr>
        <p:spPr>
          <a:xfrm flipH="1" flipV="1">
            <a:off x="3167200" y="4317599"/>
            <a:ext cx="1907867" cy="13846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AD04245-5066-B95C-0CE0-3FC4F3CD9FB8}"/>
              </a:ext>
            </a:extLst>
          </p:cNvPr>
          <p:cNvCxnSpPr>
            <a:cxnSpLocks/>
          </p:cNvCxnSpPr>
          <p:nvPr/>
        </p:nvCxnSpPr>
        <p:spPr>
          <a:xfrm flipV="1">
            <a:off x="7256958" y="4103055"/>
            <a:ext cx="1924862" cy="1658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9D502D-5D3F-9290-E64B-C4FAA7F0E68D}"/>
              </a:ext>
            </a:extLst>
          </p:cNvPr>
          <p:cNvCxnSpPr>
            <a:cxnSpLocks/>
          </p:cNvCxnSpPr>
          <p:nvPr/>
        </p:nvCxnSpPr>
        <p:spPr>
          <a:xfrm flipV="1">
            <a:off x="6987557" y="3969890"/>
            <a:ext cx="3311370" cy="2496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1FC66F-737E-ABCA-6CA6-7D024D73B2BD}"/>
              </a:ext>
            </a:extLst>
          </p:cNvPr>
          <p:cNvCxnSpPr>
            <a:cxnSpLocks/>
          </p:cNvCxnSpPr>
          <p:nvPr/>
        </p:nvCxnSpPr>
        <p:spPr>
          <a:xfrm flipH="1" flipV="1">
            <a:off x="2020501" y="4169637"/>
            <a:ext cx="3124940" cy="22149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0584C6-B615-615B-9DDC-130691BC291C}"/>
              </a:ext>
            </a:extLst>
          </p:cNvPr>
          <p:cNvCxnSpPr>
            <a:cxnSpLocks/>
          </p:cNvCxnSpPr>
          <p:nvPr/>
        </p:nvCxnSpPr>
        <p:spPr>
          <a:xfrm>
            <a:off x="6676839" y="2249101"/>
            <a:ext cx="3488923" cy="8256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A79841-1E42-F18B-A697-C65D6EFABA63}"/>
              </a:ext>
            </a:extLst>
          </p:cNvPr>
          <p:cNvCxnSpPr>
            <a:cxnSpLocks/>
          </p:cNvCxnSpPr>
          <p:nvPr/>
        </p:nvCxnSpPr>
        <p:spPr>
          <a:xfrm flipH="1">
            <a:off x="2264637" y="2308286"/>
            <a:ext cx="3339483" cy="1062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16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E2E3-3A85-F0B2-67C2-8A12EFA5BC10}"/>
              </a:ext>
            </a:extLst>
          </p:cNvPr>
          <p:cNvSpPr>
            <a:spLocks noGrp="1"/>
          </p:cNvSpPr>
          <p:nvPr>
            <p:ph type="title"/>
          </p:nvPr>
        </p:nvSpPr>
        <p:spPr/>
        <p:txBody>
          <a:bodyPr/>
          <a:lstStyle/>
          <a:p>
            <a:r>
              <a:rPr lang="en-US"/>
              <a:t>Additional Slides</a:t>
            </a:r>
          </a:p>
        </p:txBody>
      </p:sp>
      <p:sp>
        <p:nvSpPr>
          <p:cNvPr id="3" name="Content Placeholder 2">
            <a:extLst>
              <a:ext uri="{FF2B5EF4-FFF2-40B4-BE49-F238E27FC236}">
                <a16:creationId xmlns:a16="http://schemas.microsoft.com/office/drawing/2014/main" id="{C1A53CEA-E4BA-963F-ACE1-61ACD465EA47}"/>
              </a:ext>
            </a:extLst>
          </p:cNvPr>
          <p:cNvSpPr>
            <a:spLocks noGrp="1"/>
          </p:cNvSpPr>
          <p:nvPr>
            <p:ph idx="1"/>
          </p:nvPr>
        </p:nvSpPr>
        <p:spPr/>
        <p:txBody>
          <a:bodyPr>
            <a:normAutofit fontScale="92500" lnSpcReduction="20000"/>
          </a:bodyPr>
          <a:lstStyle/>
          <a:p>
            <a:r>
              <a:rPr lang="en-US">
                <a:hlinkClick r:id="rId2" action="ppaction://hlinksldjump"/>
              </a:rPr>
              <a:t>Requirements</a:t>
            </a:r>
            <a:endParaRPr lang="en-US"/>
          </a:p>
          <a:p>
            <a:r>
              <a:rPr lang="en-US"/>
              <a:t>Generation</a:t>
            </a:r>
          </a:p>
          <a:p>
            <a:pPr lvl="1"/>
            <a:r>
              <a:rPr lang="en-US">
                <a:hlinkClick r:id="rId3" action="ppaction://hlinksldjump"/>
              </a:rPr>
              <a:t>Natural Gas</a:t>
            </a:r>
            <a:endParaRPr lang="en-US"/>
          </a:p>
          <a:p>
            <a:pPr lvl="1"/>
            <a:r>
              <a:rPr lang="en-US">
                <a:hlinkClick r:id="rId4" action="ppaction://hlinksldjump"/>
              </a:rPr>
              <a:t>Photobiological</a:t>
            </a:r>
            <a:endParaRPr lang="en-US"/>
          </a:p>
          <a:p>
            <a:pPr lvl="1"/>
            <a:r>
              <a:rPr lang="en-US">
                <a:hlinkClick r:id="rId5" action="ppaction://hlinksldjump"/>
              </a:rPr>
              <a:t>Microbial Biomass conversion</a:t>
            </a:r>
            <a:endParaRPr lang="en-US"/>
          </a:p>
          <a:p>
            <a:r>
              <a:rPr lang="en-US"/>
              <a:t>Storage</a:t>
            </a:r>
          </a:p>
          <a:p>
            <a:pPr lvl="1"/>
            <a:r>
              <a:rPr lang="en-US">
                <a:hlinkClick r:id="rId6" action="ppaction://hlinksldjump"/>
              </a:rPr>
              <a:t>Physical</a:t>
            </a:r>
            <a:r>
              <a:rPr lang="en-US"/>
              <a:t> </a:t>
            </a:r>
          </a:p>
          <a:p>
            <a:pPr lvl="1"/>
            <a:r>
              <a:rPr lang="en-US">
                <a:hlinkClick r:id="rId7" action="ppaction://hlinksldjump"/>
              </a:rPr>
              <a:t>Material</a:t>
            </a:r>
            <a:endParaRPr lang="en-US"/>
          </a:p>
          <a:p>
            <a:r>
              <a:rPr lang="en-US">
                <a:hlinkClick r:id="rId8" action="ppaction://hlinksldjump"/>
              </a:rPr>
              <a:t>Equations</a:t>
            </a:r>
          </a:p>
          <a:p>
            <a:r>
              <a:rPr lang="en-US">
                <a:hlinkClick r:id="" action="ppaction://noaction"/>
              </a:rPr>
              <a:t>Graphic Design</a:t>
            </a:r>
            <a:endParaRPr lang="en-US"/>
          </a:p>
          <a:p>
            <a:r>
              <a:rPr lang="en-US">
                <a:hlinkClick r:id="rId9" action="ppaction://hlinksldjump"/>
              </a:rPr>
              <a:t>Schedule</a:t>
            </a:r>
            <a:endParaRPr lang="en-US"/>
          </a:p>
          <a:p>
            <a:r>
              <a:rPr lang="en-US">
                <a:hlinkClick r:id="rId10" action="ppaction://hlinksldjump"/>
              </a:rPr>
              <a:t>Ideal Gas</a:t>
            </a:r>
            <a:endParaRPr lang="en-US">
              <a:hlinkClick r:id="rId8" action="ppaction://hlinksldjump"/>
            </a:endParaRPr>
          </a:p>
        </p:txBody>
      </p:sp>
    </p:spTree>
    <p:extLst>
      <p:ext uri="{BB962C8B-B14F-4D97-AF65-F5344CB8AC3E}">
        <p14:creationId xmlns:p14="http://schemas.microsoft.com/office/powerpoint/2010/main" val="29053462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Natural Gas</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28381508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C3EF966-5E24-2D6D-4131-B398540E5538}"/>
              </a:ext>
            </a:extLst>
          </p:cNvPr>
          <p:cNvGraphicFramePr/>
          <p:nvPr>
            <p:extLst>
              <p:ext uri="{D42A27DB-BD31-4B8C-83A1-F6EECF244321}">
                <p14:modId xmlns:p14="http://schemas.microsoft.com/office/powerpoint/2010/main" val="1779103790"/>
              </p:ext>
            </p:extLst>
          </p:nvPr>
        </p:nvGraphicFramePr>
        <p:xfrm>
          <a:off x="476971" y="1575703"/>
          <a:ext cx="10419173" cy="49784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Graphic 5" descr="Home with solid fill">
            <a:hlinkClick r:id="rId13" action="ppaction://hlinksldjump"/>
            <a:extLst>
              <a:ext uri="{FF2B5EF4-FFF2-40B4-BE49-F238E27FC236}">
                <a16:creationId xmlns:a16="http://schemas.microsoft.com/office/drawing/2014/main" id="{1417E935-0EEF-58E1-42B9-E71B04951DB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1781692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Photobiological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21490364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1405991375"/>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Graphic 2" descr="Home with solid fill">
            <a:hlinkClick r:id="rId13" action="ppaction://hlinksldjump"/>
            <a:extLst>
              <a:ext uri="{FF2B5EF4-FFF2-40B4-BE49-F238E27FC236}">
                <a16:creationId xmlns:a16="http://schemas.microsoft.com/office/drawing/2014/main" id="{1A1EE5C8-B551-C3EA-07E6-C936D7D9698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2413989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Microbial Biomass Conversion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1926142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2948090162"/>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Graphic 2" descr="Home with solid fill">
            <a:hlinkClick r:id="rId13" action="ppaction://hlinksldjump"/>
            <a:extLst>
              <a:ext uri="{FF2B5EF4-FFF2-40B4-BE49-F238E27FC236}">
                <a16:creationId xmlns:a16="http://schemas.microsoft.com/office/drawing/2014/main" id="{6B7B2602-E88C-8AD9-CC8C-3BC9A7E9CC1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10588847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Physical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3961519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phic 2" descr="Home with solid fill">
            <a:hlinkClick r:id="rId7" action="ppaction://hlinksldjump"/>
            <a:extLst>
              <a:ext uri="{FF2B5EF4-FFF2-40B4-BE49-F238E27FC236}">
                <a16:creationId xmlns:a16="http://schemas.microsoft.com/office/drawing/2014/main" id="{7CDDAF19-74E8-A035-D5DB-74A1EA0F33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435699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Material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2939970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Home with solid fill">
            <a:hlinkClick r:id="rId7" action="ppaction://hlinksldjump"/>
            <a:extLst>
              <a:ext uri="{FF2B5EF4-FFF2-40B4-BE49-F238E27FC236}">
                <a16:creationId xmlns:a16="http://schemas.microsoft.com/office/drawing/2014/main" id="{355DA2BF-7C09-FDBF-7D8C-65074E686EB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4028819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Area of Mesh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4000" i="1" smtClean="0">
                          <a:effectLst/>
                          <a:latin typeface="Cambria Math" panose="02040503050406030204" pitchFamily="18" charset="0"/>
                          <a:ea typeface="Calibri" panose="020F0502020204030204" pitchFamily="34" charset="0"/>
                          <a:cs typeface="Arial" panose="020B0604020202020204" pitchFamily="34" charset="0"/>
                        </a:rPr>
                        <m:t>64 </m:t>
                      </m:r>
                      <m:d>
                        <m:dPr>
                          <m:ctrlPr>
                            <a:rPr lang="en-US" sz="40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∗0.66=42.24 (</m:t>
                      </m:r>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40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62919C51-9B8A-E07A-CAEC-6B78BE173D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9678476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Max Current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6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0.084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num>
                        <m:den>
                          <m:r>
                            <a:rPr lang="en-US" sz="3600" i="1">
                              <a:effectLst/>
                              <a:latin typeface="Cambria Math" panose="02040503050406030204" pitchFamily="18" charset="0"/>
                              <a:ea typeface="Calibri" panose="020F0502020204030204" pitchFamily="34" charset="0"/>
                              <a:cs typeface="Arial" panose="020B0604020202020204" pitchFamily="34" charset="0"/>
                            </a:rPr>
                            <m:t>1 (</m:t>
                          </m:r>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r>
                            <a:rPr lang="en-US" sz="3600" i="1">
                              <a:effectLst/>
                              <a:latin typeface="Cambria Math" panose="02040503050406030204" pitchFamily="18" charset="0"/>
                              <a:ea typeface="Calibri" panose="020F0502020204030204" pitchFamily="34" charset="0"/>
                              <a:cs typeface="Arial" panose="020B0604020202020204" pitchFamily="34" charset="0"/>
                            </a:rPr>
                            <m:t>)</m:t>
                          </m:r>
                        </m:den>
                      </m:f>
                      <m:r>
                        <a:rPr lang="en-US" sz="3600" i="1">
                          <a:effectLst/>
                          <a:latin typeface="Cambria Math" panose="02040503050406030204" pitchFamily="18" charset="0"/>
                          <a:ea typeface="Calibri" panose="020F0502020204030204" pitchFamily="34" charset="0"/>
                          <a:cs typeface="Arial" panose="020B0604020202020204" pitchFamily="34" charset="0"/>
                        </a:rPr>
                        <m:t>∗</m:t>
                      </m:r>
                      <m:f>
                        <m:fPr>
                          <m:ctrlPr>
                            <a:rPr lang="en-US" sz="3600" i="1">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num>
                        <m:den>
                          <m:r>
                            <a:rPr lang="en-US" sz="3600" i="1">
                              <a:effectLst/>
                              <a:latin typeface="Cambria Math" panose="02040503050406030204" pitchFamily="18" charset="0"/>
                              <a:ea typeface="Calibri" panose="020F0502020204030204" pitchFamily="34" charset="0"/>
                              <a:cs typeface="Arial" panose="020B0604020202020204" pitchFamily="34" charset="0"/>
                            </a:rPr>
                            <m:t>0.155 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den>
                      </m:f>
                      <m:r>
                        <a:rPr lang="en-US" sz="3600" i="1">
                          <a:effectLst/>
                          <a:latin typeface="Cambria Math" panose="02040503050406030204" pitchFamily="18" charset="0"/>
                          <a:ea typeface="Calibri" panose="020F0502020204030204" pitchFamily="34" charset="0"/>
                          <a:cs typeface="Arial" panose="020B0604020202020204" pitchFamily="34" charset="0"/>
                        </a:rPr>
                        <m:t>∗42.24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3600" i="1">
                          <a:effectLst/>
                          <a:latin typeface="Cambria Math" panose="02040503050406030204" pitchFamily="18" charset="0"/>
                          <a:ea typeface="Calibri" panose="020F0502020204030204" pitchFamily="34" charset="0"/>
                          <a:cs typeface="Arial" panose="020B0604020202020204" pitchFamily="34" charset="0"/>
                        </a:rPr>
                        <m:t>=22.89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E5D08147-602C-DF59-E894-32270DA1F0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593382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Rate of O2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22.89 (</m:t>
                          </m:r>
                          <m:r>
                            <a:rPr lang="en-US" sz="3200" i="1">
                              <a:effectLst/>
                              <a:latin typeface="Cambria Math" panose="02040503050406030204" pitchFamily="18" charset="0"/>
                              <a:ea typeface="Calibri" panose="020F0502020204030204" pitchFamily="34" charset="0"/>
                              <a:cs typeface="Arial" panose="020B0604020202020204" pitchFamily="34" charset="0"/>
                            </a:rPr>
                            <m:t>𝐶</m:t>
                          </m:r>
                          <m:r>
                            <a:rPr lang="en-US" sz="3200" i="1">
                              <a:effectLst/>
                              <a:latin typeface="Cambria Math" panose="02040503050406030204" pitchFamily="18" charset="0"/>
                              <a:ea typeface="Calibri" panose="020F0502020204030204" pitchFamily="34" charset="0"/>
                              <a:cs typeface="Arial" panose="020B0604020202020204" pitchFamily="34" charset="0"/>
                            </a:rPr>
                            <m:t>)</m:t>
                          </m:r>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r>
                            <a:rPr lang="en-US" sz="3200" i="1">
                              <a:effectLst/>
                              <a:latin typeface="Cambria Math" panose="02040503050406030204" pitchFamily="18" charset="0"/>
                              <a:ea typeface="Calibri" panose="020F0502020204030204" pitchFamily="34" charset="0"/>
                              <a:cs typeface="Arial" panose="020B0604020202020204" pitchFamily="34" charset="0"/>
                            </a:rPr>
                            <m:t>𝑠</m:t>
                          </m:r>
                          <m:r>
                            <a:rPr lang="en-US" sz="3200" i="1">
                              <a:effectLst/>
                              <a:latin typeface="Cambria Math" panose="02040503050406030204" pitchFamily="18" charset="0"/>
                              <a:ea typeface="Calibri" panose="020F0502020204030204" pitchFamily="34" charset="0"/>
                              <a:cs typeface="Arial" panose="020B0604020202020204" pitchFamily="34" charset="0"/>
                            </a:rPr>
                            <m:t>)</m:t>
                          </m:r>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600 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𝑠</m:t>
                              </m:r>
                            </m:e>
                          </m:d>
                        </m:num>
                        <m:den>
                          <m:r>
                            <a:rPr lang="en-US" sz="3200" i="1">
                              <a:effectLst/>
                              <a:latin typeface="Cambria Math" panose="02040503050406030204" pitchFamily="18" charset="0"/>
                              <a:ea typeface="Calibri" panose="020F0502020204030204" pitchFamily="34" charset="0"/>
                              <a:cs typeface="Arial" panose="020B0604020202020204" pitchFamily="34" charset="0"/>
                            </a:rPr>
                            <m:t>96,485 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𝐶</m:t>
                              </m:r>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4 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𝑒</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31.998 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den>
                      </m:f>
                    </m:oMath>
                  </m:oMathPara>
                </a14:m>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3200" i="1">
                          <a:effectLst/>
                          <a:latin typeface="Cambria Math" panose="02040503050406030204" pitchFamily="18" charset="0"/>
                          <a:ea typeface="Calibri" panose="020F0502020204030204" pitchFamily="34" charset="0"/>
                          <a:cs typeface="Arial" panose="020B0604020202020204" pitchFamily="34" charset="0"/>
                        </a:rPr>
                        <m:t>=1.139 (</m:t>
                      </m:r>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r>
                        <a:rPr lang="en-US" sz="32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2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97807241-A9E2-7CCB-0F59-682036A6FB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9718836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F050-C5D7-DE58-5D0D-9458006F15CA}"/>
              </a:ext>
            </a:extLst>
          </p:cNvPr>
          <p:cNvSpPr>
            <a:spLocks noGrp="1"/>
          </p:cNvSpPr>
          <p:nvPr>
            <p:ph type="title"/>
          </p:nvPr>
        </p:nvSpPr>
        <p:spPr/>
        <p:txBody>
          <a:bodyPr/>
          <a:lstStyle/>
          <a:p>
            <a:r>
              <a:rPr lang="en-US">
                <a:latin typeface="Cooper Black"/>
              </a:rPr>
              <a:t>Schedule of Project</a:t>
            </a:r>
            <a:endParaRPr lang="en-US"/>
          </a:p>
        </p:txBody>
      </p:sp>
      <p:sp>
        <p:nvSpPr>
          <p:cNvPr id="3" name="Content Placeholder 2">
            <a:extLst>
              <a:ext uri="{FF2B5EF4-FFF2-40B4-BE49-F238E27FC236}">
                <a16:creationId xmlns:a16="http://schemas.microsoft.com/office/drawing/2014/main" id="{E79B6199-0093-71FC-3A61-C3609916DC7C}"/>
              </a:ext>
            </a:extLst>
          </p:cNvPr>
          <p:cNvSpPr>
            <a:spLocks noGrp="1"/>
          </p:cNvSpPr>
          <p:nvPr>
            <p:ph idx="1"/>
          </p:nvPr>
        </p:nvSpPr>
        <p:spPr/>
        <p:txBody>
          <a:bodyPr/>
          <a:lstStyle/>
          <a:p>
            <a:r>
              <a:rPr lang="en-US">
                <a:hlinkClick r:id="rId2"/>
              </a:rPr>
              <a:t>Date tracking Gantt ERH2 (version 1).xlsb.xlsx</a:t>
            </a:r>
            <a:endParaRPr lang="en-US"/>
          </a:p>
          <a:p>
            <a:pPr marL="0" indent="0">
              <a:buNone/>
            </a:pPr>
            <a:endParaRPr lang="en-US"/>
          </a:p>
        </p:txBody>
      </p:sp>
      <p:pic>
        <p:nvPicPr>
          <p:cNvPr id="5" name="Picture 4">
            <a:extLst>
              <a:ext uri="{FF2B5EF4-FFF2-40B4-BE49-F238E27FC236}">
                <a16:creationId xmlns:a16="http://schemas.microsoft.com/office/drawing/2014/main" id="{82D8BB68-D857-890C-5D62-D5F95DC701A2}"/>
              </a:ext>
            </a:extLst>
          </p:cNvPr>
          <p:cNvPicPr>
            <a:picLocks noChangeAspect="1"/>
          </p:cNvPicPr>
          <p:nvPr/>
        </p:nvPicPr>
        <p:blipFill>
          <a:blip r:embed="rId3"/>
          <a:stretch>
            <a:fillRect/>
          </a:stretch>
        </p:blipFill>
        <p:spPr>
          <a:xfrm>
            <a:off x="103570" y="2239655"/>
            <a:ext cx="11250230" cy="4610134"/>
          </a:xfrm>
          <a:prstGeom prst="rect">
            <a:avLst/>
          </a:prstGeom>
        </p:spPr>
      </p:pic>
      <p:pic>
        <p:nvPicPr>
          <p:cNvPr id="4" name="Graphic 3" descr="Home with solid fill">
            <a:hlinkClick r:id="rId4" action="ppaction://hlinksldjump"/>
            <a:extLst>
              <a:ext uri="{FF2B5EF4-FFF2-40B4-BE49-F238E27FC236}">
                <a16:creationId xmlns:a16="http://schemas.microsoft.com/office/drawing/2014/main" id="{C03568B1-CA88-1238-0A10-38BAAC2462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8534053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34C7BF29C09A459847F473FC62647D" ma:contentTypeVersion="12" ma:contentTypeDescription="Create a new document." ma:contentTypeScope="" ma:versionID="08dbc2ce77f6e9d618f9e5381392837c">
  <xsd:schema xmlns:xsd="http://www.w3.org/2001/XMLSchema" xmlns:xs="http://www.w3.org/2001/XMLSchema" xmlns:p="http://schemas.microsoft.com/office/2006/metadata/properties" xmlns:ns2="c16edb20-3aa4-4afe-a476-0df01e7c613c" xmlns:ns3="a177c1b8-29a0-45e9-aae7-bf99dab4fe04" targetNamespace="http://schemas.microsoft.com/office/2006/metadata/properties" ma:root="true" ma:fieldsID="80e868432043db789d285794671949b2" ns2:_="" ns3:_="">
    <xsd:import namespace="c16edb20-3aa4-4afe-a476-0df01e7c613c"/>
    <xsd:import namespace="a177c1b8-29a0-45e9-aae7-bf99dab4fe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edb20-3aa4-4afe-a476-0df01e7c61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4ee6b6e-1dad-49a7-85d1-bf6bd711290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77c1b8-29a0-45e9-aae7-bf99dab4fe0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06e373d-7a57-494f-9b6c-ea7b45031b6f}" ma:internalName="TaxCatchAll" ma:showField="CatchAllData" ma:web="a177c1b8-29a0-45e9-aae7-bf99dab4fe0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177c1b8-29a0-45e9-aae7-bf99dab4fe04" xsi:nil="true"/>
    <lcf76f155ced4ddcb4097134ff3c332f xmlns="c16edb20-3aa4-4afe-a476-0df01e7c613c">
      <Terms xmlns="http://schemas.microsoft.com/office/infopath/2007/PartnerControls"/>
    </lcf76f155ced4ddcb4097134ff3c332f>
    <SharedWithUsers xmlns="a177c1b8-29a0-45e9-aae7-bf99dab4fe04">
      <UserInfo>
        <DisplayName>Heine, Karl</DisplayName>
        <AccountId>18</AccountId>
        <AccountType/>
      </UserInfo>
    </SharedWithUsers>
  </documentManagement>
</p:properties>
</file>

<file path=customXml/itemProps1.xml><?xml version="1.0" encoding="utf-8"?>
<ds:datastoreItem xmlns:ds="http://schemas.openxmlformats.org/officeDocument/2006/customXml" ds:itemID="{45ED0600-B6B2-41DE-9EAE-F67095BCBA1C}">
  <ds:schemaRefs>
    <ds:schemaRef ds:uri="a177c1b8-29a0-45e9-aae7-bf99dab4fe04"/>
    <ds:schemaRef ds:uri="c16edb20-3aa4-4afe-a476-0df01e7c61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9DB0F8-A05E-465D-B12E-9D38ABE65273}">
  <ds:schemaRefs>
    <ds:schemaRef ds:uri="http://schemas.microsoft.com/sharepoint/v3/contenttype/forms"/>
  </ds:schemaRefs>
</ds:datastoreItem>
</file>

<file path=customXml/itemProps3.xml><?xml version="1.0" encoding="utf-8"?>
<ds:datastoreItem xmlns:ds="http://schemas.openxmlformats.org/officeDocument/2006/customXml" ds:itemID="{3AD2EE5D-486D-4734-AC41-E1806FA902AB}">
  <ds:schemaRefs>
    <ds:schemaRef ds:uri="http://purl.org/dc/elements/1.1/"/>
    <ds:schemaRef ds:uri="http://purl.org/dc/terms/"/>
    <ds:schemaRef ds:uri="http://schemas.microsoft.com/office/2006/documentManagement/types"/>
    <ds:schemaRef ds:uri="http://www.w3.org/XML/1998/namespace"/>
    <ds:schemaRef ds:uri="c16edb20-3aa4-4afe-a476-0df01e7c613c"/>
    <ds:schemaRef ds:uri="http://schemas.microsoft.com/office/2006/metadata/properties"/>
    <ds:schemaRef ds:uri="http://purl.org/dc/dcmitype/"/>
    <ds:schemaRef ds:uri="http://schemas.microsoft.com/office/infopath/2007/PartnerControls"/>
    <ds:schemaRef ds:uri="http://schemas.openxmlformats.org/package/2006/metadata/core-properties"/>
    <ds:schemaRef ds:uri="a177c1b8-29a0-45e9-aae7-bf99dab4fe04"/>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4468</Words>
  <Application>Microsoft Office PowerPoint</Application>
  <PresentationFormat>Widescreen</PresentationFormat>
  <Paragraphs>837</Paragraphs>
  <Slides>105</Slides>
  <Notes>59</Notes>
  <HiddenSlides>2</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Electrolysis and Material Storage of Hydrogen Gas</vt:lpstr>
      <vt:lpstr>Team Members</vt:lpstr>
      <vt:lpstr>Agenda</vt:lpstr>
      <vt:lpstr>What Embry-Riddle Has</vt:lpstr>
      <vt:lpstr>Embry-Riddle Needs Hydrogen Energy Demonstrators</vt:lpstr>
      <vt:lpstr>Generate and Store Hydrogen</vt:lpstr>
      <vt:lpstr>Hydrogen Storage Applications</vt:lpstr>
      <vt:lpstr>System Requirements</vt:lpstr>
      <vt:lpstr>ERH2 Proposed System</vt:lpstr>
      <vt:lpstr>Process Flow Diagram</vt:lpstr>
      <vt:lpstr>The ERH2 System</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Concept of Operations</vt:lpstr>
      <vt:lpstr> Electrolysis</vt:lpstr>
      <vt:lpstr>Electrolysis Overview</vt:lpstr>
      <vt:lpstr>ERH2’s Electrolysis System</vt:lpstr>
      <vt:lpstr>Electrolysis Exploded View </vt:lpstr>
      <vt:lpstr>Alkaline Water</vt:lpstr>
      <vt:lpstr>Alkaline Water Electrolysis </vt:lpstr>
      <vt:lpstr>Mesh Section-View</vt:lpstr>
      <vt:lpstr>Power Requirements</vt:lpstr>
      <vt:lpstr>Estimate of Hydrogen Needed</vt:lpstr>
      <vt:lpstr>Faraday’s Law of Electrolysis  Rate of H2 Production</vt:lpstr>
      <vt:lpstr>Electrolysis Verification</vt:lpstr>
      <vt:lpstr> Material Storage</vt:lpstr>
      <vt:lpstr>Material Storage Overview</vt:lpstr>
      <vt:lpstr>Lithium-Doped Graphitic Carbon Nitride [〖Li〗_2 C_4 N_4] </vt:lpstr>
      <vt:lpstr>Material Capacity</vt:lpstr>
      <vt:lpstr>Material Storage Benefits</vt:lpstr>
      <vt:lpstr>Material Integration</vt:lpstr>
      <vt:lpstr>Material Storage Verification</vt:lpstr>
      <vt:lpstr>Piping</vt:lpstr>
      <vt:lpstr>Piping Overview</vt:lpstr>
      <vt:lpstr>Heat Transfer: Piping’s Purpose</vt:lpstr>
      <vt:lpstr>Determining Heat Transfer Model</vt:lpstr>
      <vt:lpstr>Steel Dominates Thermally</vt:lpstr>
      <vt:lpstr>How to Model the Pipe? Like an Adiabatic Tipped Fin!</vt:lpstr>
      <vt:lpstr>Equations for Adiabatic-Tipped Fins</vt:lpstr>
      <vt:lpstr>Worst-Case Scenario: Only Natural Convection</vt:lpstr>
      <vt:lpstr>Finding Rayleigh Numbers</vt:lpstr>
      <vt:lpstr>Finding Required Length</vt:lpstr>
      <vt:lpstr>Chosen Design</vt:lpstr>
      <vt:lpstr>Piping Verification</vt:lpstr>
      <vt:lpstr> Extraction</vt:lpstr>
      <vt:lpstr>Extraction Overview</vt:lpstr>
      <vt:lpstr>Extraction System</vt:lpstr>
      <vt:lpstr>Heating Element – Nichrome Wire</vt:lpstr>
      <vt:lpstr>Heat Transfer Rates</vt:lpstr>
      <vt:lpstr>Heat Loss &amp; Required Power</vt:lpstr>
      <vt:lpstr>Thermal Insulation </vt:lpstr>
      <vt:lpstr>Extraction Verification</vt:lpstr>
      <vt:lpstr>Instrumentation</vt:lpstr>
      <vt:lpstr>Instrumentation Overview</vt:lpstr>
      <vt:lpstr>Pressure Gauges</vt:lpstr>
      <vt:lpstr>Thermocouples</vt:lpstr>
      <vt:lpstr>Thermocouples</vt:lpstr>
      <vt:lpstr>Governing Equations</vt:lpstr>
      <vt:lpstr>Mass Measurement</vt:lpstr>
      <vt:lpstr>Instrumentation Verification</vt:lpstr>
      <vt:lpstr> Interfaces</vt:lpstr>
      <vt:lpstr>Interfaces - Valves</vt:lpstr>
      <vt:lpstr>Interfaces – Tee Fittings</vt:lpstr>
      <vt:lpstr>Interfaces – Electrolyzer Fitting</vt:lpstr>
      <vt:lpstr>Fuel Cell Integration</vt:lpstr>
      <vt:lpstr>Detecting Leaks</vt:lpstr>
      <vt:lpstr>Drawings</vt:lpstr>
      <vt:lpstr>Drawing Tree</vt:lpstr>
      <vt:lpstr>ERH2 Assembly</vt:lpstr>
      <vt:lpstr>Electrolyzer Assembly</vt:lpstr>
      <vt:lpstr>Storage Capsule Assembly</vt:lpstr>
      <vt:lpstr>Test Matrix</vt:lpstr>
      <vt:lpstr>Risk Analysis</vt:lpstr>
      <vt:lpstr>Budget and Schedule</vt:lpstr>
      <vt:lpstr>Budget</vt:lpstr>
      <vt:lpstr>Schedule</vt:lpstr>
      <vt:lpstr>References</vt:lpstr>
      <vt:lpstr>Questions?</vt:lpstr>
      <vt:lpstr>Click to Add Title</vt:lpstr>
      <vt:lpstr>Additional Slides</vt:lpstr>
      <vt:lpstr>Generation - Natural Gas</vt:lpstr>
      <vt:lpstr>Generation - Photobiological </vt:lpstr>
      <vt:lpstr>Generation - Microbial Biomass Conversion </vt:lpstr>
      <vt:lpstr>Storage – Physical Storage</vt:lpstr>
      <vt:lpstr>Storage – Material Storage</vt:lpstr>
      <vt:lpstr>Equations – Area of Mesh</vt:lpstr>
      <vt:lpstr>Equations – Max Current</vt:lpstr>
      <vt:lpstr>Equations – Rate of O2 Production</vt:lpstr>
      <vt:lpstr>Schedule of Project</vt:lpstr>
      <vt:lpstr>Ideal Gas Law</vt:lpstr>
      <vt:lpstr>Heat Loss / Required Power</vt:lpstr>
      <vt:lpstr>Vessel Pressure</vt:lpstr>
      <vt:lpstr>Electrolysis Power Circuit</vt:lpstr>
      <vt:lpstr>Risk Matrix – Before Mitigation</vt:lpstr>
      <vt:lpstr>Pressure Requirement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Spiller, Hannah G.</cp:lastModifiedBy>
  <cp:revision>3</cp:revision>
  <cp:lastPrinted>1601-01-01T00:00:00Z</cp:lastPrinted>
  <dcterms:created xsi:type="dcterms:W3CDTF">2022-09-26T19:39:34Z</dcterms:created>
  <dcterms:modified xsi:type="dcterms:W3CDTF">2023-04-27T18:42:09Z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0x010100EA34C7BF29C09A459847F473FC62647D</vt:lpwstr>
  </property>
  <property fmtid="{D5CDD505-2E9C-101B-9397-08002B2CF9AE}" pid="3" name="MediaServiceImageTags">
    <vt:lpwstr/>
  </property>
</Properties>
</file>